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charts/chart1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charts/chart1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  <p:sldMasterId id="2147483661" r:id="rId5"/>
  </p:sldMasterIdLst>
  <p:notesMasterIdLst>
    <p:notesMasterId r:id="rId37"/>
  </p:notesMasterIdLst>
  <p:sldIdLst>
    <p:sldId id="259" r:id="rId6"/>
    <p:sldId id="307" r:id="rId7"/>
    <p:sldId id="266" r:id="rId8"/>
    <p:sldId id="269" r:id="rId9"/>
    <p:sldId id="278" r:id="rId10"/>
    <p:sldId id="275" r:id="rId11"/>
    <p:sldId id="325" r:id="rId12"/>
    <p:sldId id="328" r:id="rId13"/>
    <p:sldId id="260" r:id="rId14"/>
    <p:sldId id="311" r:id="rId15"/>
    <p:sldId id="326" r:id="rId16"/>
    <p:sldId id="324" r:id="rId17"/>
    <p:sldId id="295" r:id="rId18"/>
    <p:sldId id="313" r:id="rId19"/>
    <p:sldId id="315" r:id="rId20"/>
    <p:sldId id="316" r:id="rId21"/>
    <p:sldId id="317" r:id="rId22"/>
    <p:sldId id="318" r:id="rId23"/>
    <p:sldId id="284" r:id="rId24"/>
    <p:sldId id="319" r:id="rId25"/>
    <p:sldId id="320" r:id="rId26"/>
    <p:sldId id="321" r:id="rId27"/>
    <p:sldId id="293" r:id="rId28"/>
    <p:sldId id="322" r:id="rId29"/>
    <p:sldId id="300" r:id="rId30"/>
    <p:sldId id="301" r:id="rId31"/>
    <p:sldId id="330" r:id="rId32"/>
    <p:sldId id="331" r:id="rId33"/>
    <p:sldId id="302" r:id="rId34"/>
    <p:sldId id="303" r:id="rId35"/>
    <p:sldId id="32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David Joel Maron" initials="DJM" lastIdx="36" clrIdx="1">
    <p:extLst>
      <p:ext uri="{19B8F6BF-5375-455C-9EA6-DF929625EA0E}">
        <p15:presenceInfo xmlns:p15="http://schemas.microsoft.com/office/powerpoint/2012/main" userId="S-1-5-21-2000478354-1844237615-1801674531-428616" providerId="AD"/>
      </p:ext>
    </p:extLst>
  </p:cmAuthor>
  <p:cmAuthor id="34" name="Vincent" initials="vs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1E23"/>
    <a:srgbClr val="D51F32"/>
    <a:srgbClr val="FF5050"/>
    <a:srgbClr val="88494B"/>
    <a:srgbClr val="C6E2F1"/>
    <a:srgbClr val="F1B3B4"/>
    <a:srgbClr val="BD9596"/>
    <a:srgbClr val="CDD7DE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29"/>
    <p:restoredTop sz="94937"/>
  </p:normalViewPr>
  <p:slideViewPr>
    <p:cSldViewPr snapToGrid="0">
      <p:cViewPr varScale="1">
        <p:scale>
          <a:sx n="63" d="100"/>
          <a:sy n="63" d="100"/>
        </p:scale>
        <p:origin x="485" y="34"/>
      </p:cViewPr>
      <p:guideLst>
        <p:guide orient="horz" pos="13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4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Macro-Enabled_Worksheet.xlsm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Macro-Enabled_Worksheet1.xlsm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Sheet1!$D$2</c:f>
              <c:strCache>
                <c:ptCount val="1"/>
                <c:pt idx="0">
                  <c:v>Baseline Average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Sheet1!$A$3:$A$7</c:f>
              <c:strCache>
                <c:ptCount val="5"/>
                <c:pt idx="0">
                  <c:v>LDL &lt; 70 mg/dL and on Statin</c:v>
                </c:pt>
                <c:pt idx="1">
                  <c:v>SBP &lt; 140 mmHg</c:v>
                </c:pt>
                <c:pt idx="2">
                  <c:v>Aspirin or Aspirin Alternative</c:v>
                </c:pt>
                <c:pt idx="3">
                  <c:v>Not Smoking</c:v>
                </c:pt>
                <c:pt idx="4">
                  <c:v>High Level of Medical Therapy Optimization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  <c:pt idx="0">
                  <c:v>32.299999999999997</c:v>
                </c:pt>
                <c:pt idx="1">
                  <c:v>55.3</c:v>
                </c:pt>
                <c:pt idx="2">
                  <c:v>83.2</c:v>
                </c:pt>
                <c:pt idx="3">
                  <c:v>89.2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53-40D1-A0E8-29D2B89AD37B}"/>
            </c:ext>
          </c:extLst>
        </c:ser>
        <c:ser>
          <c:idx val="5"/>
          <c:order val="1"/>
          <c:tx>
            <c:strRef>
              <c:f>Sheet1!$G$2</c:f>
              <c:strCache>
                <c:ptCount val="1"/>
                <c:pt idx="0">
                  <c:v>Last Visit Average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Sheet1!$A$3:$A$7</c:f>
              <c:strCache>
                <c:ptCount val="5"/>
                <c:pt idx="0">
                  <c:v>LDL &lt; 70 mg/dL and on Statin</c:v>
                </c:pt>
                <c:pt idx="1">
                  <c:v>SBP &lt; 140 mmHg</c:v>
                </c:pt>
                <c:pt idx="2">
                  <c:v>Aspirin or Aspirin Alternative</c:v>
                </c:pt>
                <c:pt idx="3">
                  <c:v>Not Smoking</c:v>
                </c:pt>
                <c:pt idx="4">
                  <c:v>High Level of Medical Therapy Optimization</c:v>
                </c:pt>
              </c:strCache>
            </c:strRef>
          </c:cat>
          <c:val>
            <c:numRef>
              <c:f>Sheet1!$G$3:$G$7</c:f>
              <c:numCache>
                <c:formatCode>0.0</c:formatCode>
                <c:ptCount val="5"/>
                <c:pt idx="0">
                  <c:v>45.2</c:v>
                </c:pt>
                <c:pt idx="1">
                  <c:v>68.599999999999994</c:v>
                </c:pt>
                <c:pt idx="2">
                  <c:v>87.4</c:v>
                </c:pt>
                <c:pt idx="3">
                  <c:v>92.1</c:v>
                </c:pt>
                <c:pt idx="4">
                  <c:v>26.4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53-40D1-A0E8-29D2B89AD37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68150736"/>
        <c:axId val="1"/>
      </c:barChart>
      <c:catAx>
        <c:axId val="146815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6815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200484099532099"/>
          <c:y val="2.7960636432561345E-2"/>
          <c:w val="0.79473064951656658"/>
          <c:h val="0.8153440166769179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CUM_INCID_CR1!$B$1</c:f>
              <c:strCache>
                <c:ptCount val="1"/>
                <c:pt idx="0">
                  <c:v>cif_con</c:v>
                </c:pt>
              </c:strCache>
            </c:strRef>
          </c:tx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CUM_INCID_CR1!$B$2:$B$2202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2.5843041935573992E-3</c:v>
                </c:pt>
                <c:pt idx="195">
                  <c:v>2.5843041935573992E-3</c:v>
                </c:pt>
                <c:pt idx="196">
                  <c:v>2.5843041935573992E-3</c:v>
                </c:pt>
                <c:pt idx="197">
                  <c:v>2.5843041935573992E-3</c:v>
                </c:pt>
                <c:pt idx="198">
                  <c:v>2.5843041935573992E-3</c:v>
                </c:pt>
                <c:pt idx="199">
                  <c:v>2.5843041935573992E-3</c:v>
                </c:pt>
                <c:pt idx="200">
                  <c:v>2.5843041935573992E-3</c:v>
                </c:pt>
                <c:pt idx="201">
                  <c:v>2.5843041935573992E-3</c:v>
                </c:pt>
                <c:pt idx="202">
                  <c:v>2.5843041935573992E-3</c:v>
                </c:pt>
                <c:pt idx="203">
                  <c:v>2.5843041935573992E-3</c:v>
                </c:pt>
                <c:pt idx="204">
                  <c:v>2.5843041935573992E-3</c:v>
                </c:pt>
                <c:pt idx="205">
                  <c:v>2.5843041935573992E-3</c:v>
                </c:pt>
                <c:pt idx="206">
                  <c:v>2.5843041935573992E-3</c:v>
                </c:pt>
                <c:pt idx="207">
                  <c:v>2.5843041935573992E-3</c:v>
                </c:pt>
                <c:pt idx="208">
                  <c:v>5.1756500879146829E-3</c:v>
                </c:pt>
                <c:pt idx="209">
                  <c:v>5.1756500879146829E-3</c:v>
                </c:pt>
                <c:pt idx="210">
                  <c:v>5.1756500879146829E-3</c:v>
                </c:pt>
                <c:pt idx="211">
                  <c:v>5.1756500879146829E-3</c:v>
                </c:pt>
                <c:pt idx="212">
                  <c:v>5.1756500879146829E-3</c:v>
                </c:pt>
                <c:pt idx="213">
                  <c:v>5.1756500879146829E-3</c:v>
                </c:pt>
                <c:pt idx="214">
                  <c:v>5.1756500879146829E-3</c:v>
                </c:pt>
                <c:pt idx="215">
                  <c:v>5.1756500879146829E-3</c:v>
                </c:pt>
                <c:pt idx="216">
                  <c:v>5.1756500879146829E-3</c:v>
                </c:pt>
                <c:pt idx="217">
                  <c:v>5.1756500879146829E-3</c:v>
                </c:pt>
                <c:pt idx="218">
                  <c:v>5.1756500879146829E-3</c:v>
                </c:pt>
                <c:pt idx="219">
                  <c:v>5.1756500879146829E-3</c:v>
                </c:pt>
                <c:pt idx="220">
                  <c:v>5.1756500879146829E-3</c:v>
                </c:pt>
                <c:pt idx="221">
                  <c:v>5.1756500879146829E-3</c:v>
                </c:pt>
                <c:pt idx="222">
                  <c:v>5.1756500879146829E-3</c:v>
                </c:pt>
                <c:pt idx="223">
                  <c:v>5.1756500879146829E-3</c:v>
                </c:pt>
                <c:pt idx="224">
                  <c:v>5.1756500879146829E-3</c:v>
                </c:pt>
                <c:pt idx="225">
                  <c:v>5.1756500879146829E-3</c:v>
                </c:pt>
                <c:pt idx="226">
                  <c:v>5.1756500879146829E-3</c:v>
                </c:pt>
                <c:pt idx="227">
                  <c:v>5.1756500879146829E-3</c:v>
                </c:pt>
                <c:pt idx="228">
                  <c:v>5.1756500879146829E-3</c:v>
                </c:pt>
                <c:pt idx="229">
                  <c:v>5.1756500879146829E-3</c:v>
                </c:pt>
                <c:pt idx="230">
                  <c:v>5.1756500879146829E-3</c:v>
                </c:pt>
                <c:pt idx="231">
                  <c:v>5.1756500879146829E-3</c:v>
                </c:pt>
                <c:pt idx="232">
                  <c:v>5.1756500879146829E-3</c:v>
                </c:pt>
                <c:pt idx="233">
                  <c:v>5.1756500879146829E-3</c:v>
                </c:pt>
                <c:pt idx="234">
                  <c:v>5.1756500879146829E-3</c:v>
                </c:pt>
                <c:pt idx="235">
                  <c:v>5.1756500879146829E-3</c:v>
                </c:pt>
                <c:pt idx="236">
                  <c:v>5.1756500879146829E-3</c:v>
                </c:pt>
                <c:pt idx="237">
                  <c:v>5.1756500879146829E-3</c:v>
                </c:pt>
                <c:pt idx="238">
                  <c:v>5.1756500879146829E-3</c:v>
                </c:pt>
                <c:pt idx="239">
                  <c:v>5.1756500879146829E-3</c:v>
                </c:pt>
                <c:pt idx="240">
                  <c:v>5.1756500879146829E-3</c:v>
                </c:pt>
                <c:pt idx="241">
                  <c:v>5.1756500879146829E-3</c:v>
                </c:pt>
                <c:pt idx="242">
                  <c:v>5.1756500879146829E-3</c:v>
                </c:pt>
                <c:pt idx="243">
                  <c:v>5.1756500879146829E-3</c:v>
                </c:pt>
                <c:pt idx="244">
                  <c:v>5.1756500879146829E-3</c:v>
                </c:pt>
                <c:pt idx="245">
                  <c:v>5.1756500879146829E-3</c:v>
                </c:pt>
                <c:pt idx="246">
                  <c:v>5.1756500879146829E-3</c:v>
                </c:pt>
                <c:pt idx="247">
                  <c:v>5.1756500879146829E-3</c:v>
                </c:pt>
                <c:pt idx="248">
                  <c:v>5.1756500879146829E-3</c:v>
                </c:pt>
                <c:pt idx="249">
                  <c:v>5.1756500879146829E-3</c:v>
                </c:pt>
                <c:pt idx="250">
                  <c:v>5.1756500879146829E-3</c:v>
                </c:pt>
                <c:pt idx="251">
                  <c:v>5.1756500879146829E-3</c:v>
                </c:pt>
                <c:pt idx="252">
                  <c:v>5.1756500879146829E-3</c:v>
                </c:pt>
                <c:pt idx="253">
                  <c:v>5.1756500879146829E-3</c:v>
                </c:pt>
                <c:pt idx="254">
                  <c:v>5.1756500879146829E-3</c:v>
                </c:pt>
                <c:pt idx="255">
                  <c:v>5.1756500879146829E-3</c:v>
                </c:pt>
                <c:pt idx="256">
                  <c:v>5.1756500879146829E-3</c:v>
                </c:pt>
                <c:pt idx="257">
                  <c:v>5.1756500879146829E-3</c:v>
                </c:pt>
                <c:pt idx="258">
                  <c:v>5.1756500879146829E-3</c:v>
                </c:pt>
                <c:pt idx="259">
                  <c:v>5.1756500879146829E-3</c:v>
                </c:pt>
                <c:pt idx="260">
                  <c:v>5.1756500879146829E-3</c:v>
                </c:pt>
                <c:pt idx="261">
                  <c:v>5.1756500879146829E-3</c:v>
                </c:pt>
                <c:pt idx="262">
                  <c:v>5.1756500879146829E-3</c:v>
                </c:pt>
                <c:pt idx="263">
                  <c:v>5.1756500879146829E-3</c:v>
                </c:pt>
                <c:pt idx="264">
                  <c:v>5.1756500879146829E-3</c:v>
                </c:pt>
                <c:pt idx="265">
                  <c:v>5.1756500879146829E-3</c:v>
                </c:pt>
                <c:pt idx="266">
                  <c:v>5.1756500879146829E-3</c:v>
                </c:pt>
                <c:pt idx="267">
                  <c:v>5.1756500879146829E-3</c:v>
                </c:pt>
                <c:pt idx="268">
                  <c:v>5.1756500879146829E-3</c:v>
                </c:pt>
                <c:pt idx="269">
                  <c:v>5.1756500879146829E-3</c:v>
                </c:pt>
                <c:pt idx="270">
                  <c:v>5.1756500879146829E-3</c:v>
                </c:pt>
                <c:pt idx="271">
                  <c:v>5.1756500879146829E-3</c:v>
                </c:pt>
                <c:pt idx="272">
                  <c:v>5.1756500879146829E-3</c:v>
                </c:pt>
                <c:pt idx="273">
                  <c:v>5.1756500879146829E-3</c:v>
                </c:pt>
                <c:pt idx="274">
                  <c:v>5.1756500879146829E-3</c:v>
                </c:pt>
                <c:pt idx="275">
                  <c:v>5.1756500879146829E-3</c:v>
                </c:pt>
                <c:pt idx="276">
                  <c:v>5.1756500879146829E-3</c:v>
                </c:pt>
                <c:pt idx="277">
                  <c:v>5.1756500879146829E-3</c:v>
                </c:pt>
                <c:pt idx="278">
                  <c:v>5.1756500879146829E-3</c:v>
                </c:pt>
                <c:pt idx="279">
                  <c:v>5.1756500879146829E-3</c:v>
                </c:pt>
                <c:pt idx="280">
                  <c:v>5.1756500879146829E-3</c:v>
                </c:pt>
                <c:pt idx="281">
                  <c:v>5.1756500879146829E-3</c:v>
                </c:pt>
                <c:pt idx="282">
                  <c:v>5.1756500879146829E-3</c:v>
                </c:pt>
                <c:pt idx="283">
                  <c:v>5.1756500879146829E-3</c:v>
                </c:pt>
                <c:pt idx="284">
                  <c:v>5.1756500879146829E-3</c:v>
                </c:pt>
                <c:pt idx="285">
                  <c:v>5.1756500879146829E-3</c:v>
                </c:pt>
                <c:pt idx="286">
                  <c:v>5.1756500879146829E-3</c:v>
                </c:pt>
                <c:pt idx="287">
                  <c:v>5.1756500879146829E-3</c:v>
                </c:pt>
                <c:pt idx="288">
                  <c:v>5.1756500879146829E-3</c:v>
                </c:pt>
                <c:pt idx="289">
                  <c:v>5.1756500879146829E-3</c:v>
                </c:pt>
                <c:pt idx="290">
                  <c:v>5.1756500879146829E-3</c:v>
                </c:pt>
                <c:pt idx="291">
                  <c:v>5.1756500879146829E-3</c:v>
                </c:pt>
                <c:pt idx="292">
                  <c:v>5.1756500879146829E-3</c:v>
                </c:pt>
                <c:pt idx="293">
                  <c:v>5.1756500879146829E-3</c:v>
                </c:pt>
                <c:pt idx="294">
                  <c:v>5.1756500879146829E-3</c:v>
                </c:pt>
                <c:pt idx="295">
                  <c:v>5.1756500879146829E-3</c:v>
                </c:pt>
                <c:pt idx="296">
                  <c:v>5.1756500879146829E-3</c:v>
                </c:pt>
                <c:pt idx="297">
                  <c:v>5.1756500879146829E-3</c:v>
                </c:pt>
                <c:pt idx="298">
                  <c:v>5.1756500879146829E-3</c:v>
                </c:pt>
                <c:pt idx="299">
                  <c:v>5.1756500879146829E-3</c:v>
                </c:pt>
                <c:pt idx="300">
                  <c:v>5.1756500879146829E-3</c:v>
                </c:pt>
                <c:pt idx="301">
                  <c:v>5.1756500879146829E-3</c:v>
                </c:pt>
                <c:pt idx="302">
                  <c:v>5.1756500879146829E-3</c:v>
                </c:pt>
                <c:pt idx="303">
                  <c:v>5.1756500879146829E-3</c:v>
                </c:pt>
                <c:pt idx="304">
                  <c:v>5.1756500879146829E-3</c:v>
                </c:pt>
                <c:pt idx="305">
                  <c:v>5.1756500879146829E-3</c:v>
                </c:pt>
                <c:pt idx="306">
                  <c:v>5.1756500879146829E-3</c:v>
                </c:pt>
                <c:pt idx="307">
                  <c:v>5.1756500879146829E-3</c:v>
                </c:pt>
                <c:pt idx="308">
                  <c:v>5.1756500879146829E-3</c:v>
                </c:pt>
                <c:pt idx="309">
                  <c:v>5.1756500879146829E-3</c:v>
                </c:pt>
                <c:pt idx="310">
                  <c:v>5.1756500879146829E-3</c:v>
                </c:pt>
                <c:pt idx="311">
                  <c:v>5.1756500879146829E-3</c:v>
                </c:pt>
                <c:pt idx="312">
                  <c:v>5.1756500879146829E-3</c:v>
                </c:pt>
                <c:pt idx="313">
                  <c:v>5.1756500879146829E-3</c:v>
                </c:pt>
                <c:pt idx="314">
                  <c:v>5.1756500879146829E-3</c:v>
                </c:pt>
                <c:pt idx="315">
                  <c:v>5.1756500879146829E-3</c:v>
                </c:pt>
                <c:pt idx="316">
                  <c:v>5.1756500879146829E-3</c:v>
                </c:pt>
                <c:pt idx="317">
                  <c:v>5.1756500879146829E-3</c:v>
                </c:pt>
                <c:pt idx="318">
                  <c:v>5.1756500879146829E-3</c:v>
                </c:pt>
                <c:pt idx="319">
                  <c:v>5.1756500879146829E-3</c:v>
                </c:pt>
                <c:pt idx="320">
                  <c:v>5.1756500879146829E-3</c:v>
                </c:pt>
                <c:pt idx="321">
                  <c:v>5.1756500879146829E-3</c:v>
                </c:pt>
                <c:pt idx="322">
                  <c:v>5.1756500879146829E-3</c:v>
                </c:pt>
                <c:pt idx="323">
                  <c:v>5.1756500879146829E-3</c:v>
                </c:pt>
                <c:pt idx="324">
                  <c:v>5.1756500879146829E-3</c:v>
                </c:pt>
                <c:pt idx="325">
                  <c:v>5.1756500879146829E-3</c:v>
                </c:pt>
                <c:pt idx="326">
                  <c:v>5.1756500879146829E-3</c:v>
                </c:pt>
                <c:pt idx="327">
                  <c:v>5.1756500879146829E-3</c:v>
                </c:pt>
                <c:pt idx="328">
                  <c:v>5.1756500879146829E-3</c:v>
                </c:pt>
                <c:pt idx="329">
                  <c:v>5.1756500879146829E-3</c:v>
                </c:pt>
                <c:pt idx="330">
                  <c:v>5.1756500879146829E-3</c:v>
                </c:pt>
                <c:pt idx="331">
                  <c:v>5.1756500879146829E-3</c:v>
                </c:pt>
                <c:pt idx="332">
                  <c:v>5.1756500879146829E-3</c:v>
                </c:pt>
                <c:pt idx="333">
                  <c:v>5.1756500879146829E-3</c:v>
                </c:pt>
                <c:pt idx="334">
                  <c:v>5.1756500879146829E-3</c:v>
                </c:pt>
                <c:pt idx="335">
                  <c:v>5.1756500879146829E-3</c:v>
                </c:pt>
                <c:pt idx="336">
                  <c:v>5.1756500879146829E-3</c:v>
                </c:pt>
                <c:pt idx="337">
                  <c:v>5.1756500879146829E-3</c:v>
                </c:pt>
                <c:pt idx="338">
                  <c:v>5.1756500879146829E-3</c:v>
                </c:pt>
                <c:pt idx="339">
                  <c:v>5.1756500879146829E-3</c:v>
                </c:pt>
                <c:pt idx="340">
                  <c:v>5.1756500879146829E-3</c:v>
                </c:pt>
                <c:pt idx="341">
                  <c:v>5.1756500879146829E-3</c:v>
                </c:pt>
                <c:pt idx="342">
                  <c:v>5.1756500879146829E-3</c:v>
                </c:pt>
                <c:pt idx="343">
                  <c:v>5.1756500879146829E-3</c:v>
                </c:pt>
                <c:pt idx="344">
                  <c:v>5.1756500879146829E-3</c:v>
                </c:pt>
                <c:pt idx="345">
                  <c:v>5.1756500879146829E-3</c:v>
                </c:pt>
                <c:pt idx="346">
                  <c:v>5.1756500879146829E-3</c:v>
                </c:pt>
                <c:pt idx="347">
                  <c:v>5.1756500879146829E-3</c:v>
                </c:pt>
                <c:pt idx="348">
                  <c:v>5.1756500879146829E-3</c:v>
                </c:pt>
                <c:pt idx="349">
                  <c:v>5.1756500879146829E-3</c:v>
                </c:pt>
                <c:pt idx="350">
                  <c:v>5.1756500879146829E-3</c:v>
                </c:pt>
                <c:pt idx="351">
                  <c:v>5.1756500879146829E-3</c:v>
                </c:pt>
                <c:pt idx="352">
                  <c:v>5.1756500879146829E-3</c:v>
                </c:pt>
                <c:pt idx="353">
                  <c:v>5.1756500879146829E-3</c:v>
                </c:pt>
                <c:pt idx="354">
                  <c:v>5.1756500879146829E-3</c:v>
                </c:pt>
                <c:pt idx="355">
                  <c:v>5.1756500879146829E-3</c:v>
                </c:pt>
                <c:pt idx="356">
                  <c:v>5.1756500879146829E-3</c:v>
                </c:pt>
                <c:pt idx="357">
                  <c:v>5.1756500879146829E-3</c:v>
                </c:pt>
                <c:pt idx="358">
                  <c:v>5.1756500879146829E-3</c:v>
                </c:pt>
                <c:pt idx="359">
                  <c:v>5.1756500879146829E-3</c:v>
                </c:pt>
                <c:pt idx="360">
                  <c:v>5.1756500879146829E-3</c:v>
                </c:pt>
                <c:pt idx="361">
                  <c:v>5.1756500879146829E-3</c:v>
                </c:pt>
                <c:pt idx="362">
                  <c:v>5.1756500879146829E-3</c:v>
                </c:pt>
                <c:pt idx="363">
                  <c:v>5.1756500879146829E-3</c:v>
                </c:pt>
                <c:pt idx="364">
                  <c:v>5.1756500879146829E-3</c:v>
                </c:pt>
                <c:pt idx="365">
                  <c:v>5.1756500879146829E-3</c:v>
                </c:pt>
                <c:pt idx="366">
                  <c:v>5.1756500879146829E-3</c:v>
                </c:pt>
                <c:pt idx="367">
                  <c:v>5.1756500879146829E-3</c:v>
                </c:pt>
                <c:pt idx="368">
                  <c:v>5.1756500879146829E-3</c:v>
                </c:pt>
                <c:pt idx="369">
                  <c:v>5.1756500879146829E-3</c:v>
                </c:pt>
                <c:pt idx="370">
                  <c:v>5.1756500879146829E-3</c:v>
                </c:pt>
                <c:pt idx="371">
                  <c:v>5.1756500879146829E-3</c:v>
                </c:pt>
                <c:pt idx="372">
                  <c:v>5.1756500879146829E-3</c:v>
                </c:pt>
                <c:pt idx="373">
                  <c:v>5.1756500879146829E-3</c:v>
                </c:pt>
                <c:pt idx="374">
                  <c:v>5.1756500879146829E-3</c:v>
                </c:pt>
                <c:pt idx="375">
                  <c:v>5.1756500879146829E-3</c:v>
                </c:pt>
                <c:pt idx="376">
                  <c:v>5.1756500879146829E-3</c:v>
                </c:pt>
                <c:pt idx="377">
                  <c:v>5.1756500879146829E-3</c:v>
                </c:pt>
                <c:pt idx="378">
                  <c:v>5.1756500879146829E-3</c:v>
                </c:pt>
                <c:pt idx="379">
                  <c:v>5.1756500879146829E-3</c:v>
                </c:pt>
                <c:pt idx="380">
                  <c:v>5.1756500879146829E-3</c:v>
                </c:pt>
                <c:pt idx="381">
                  <c:v>5.1756500879146829E-3</c:v>
                </c:pt>
                <c:pt idx="382">
                  <c:v>5.1756500879146829E-3</c:v>
                </c:pt>
                <c:pt idx="383">
                  <c:v>5.1756500879146829E-3</c:v>
                </c:pt>
                <c:pt idx="384">
                  <c:v>5.1756500879146829E-3</c:v>
                </c:pt>
                <c:pt idx="385">
                  <c:v>5.1756500879146829E-3</c:v>
                </c:pt>
                <c:pt idx="386">
                  <c:v>5.1756500879146829E-3</c:v>
                </c:pt>
                <c:pt idx="387">
                  <c:v>5.1756500879146829E-3</c:v>
                </c:pt>
                <c:pt idx="388">
                  <c:v>5.1756500879146829E-3</c:v>
                </c:pt>
                <c:pt idx="389">
                  <c:v>5.1756500879146829E-3</c:v>
                </c:pt>
                <c:pt idx="390">
                  <c:v>5.1756500879146829E-3</c:v>
                </c:pt>
                <c:pt idx="391">
                  <c:v>5.1756500879146829E-3</c:v>
                </c:pt>
                <c:pt idx="392">
                  <c:v>5.1756500879146829E-3</c:v>
                </c:pt>
                <c:pt idx="393">
                  <c:v>5.1756500879146829E-3</c:v>
                </c:pt>
                <c:pt idx="394">
                  <c:v>5.1756500879146829E-3</c:v>
                </c:pt>
                <c:pt idx="395">
                  <c:v>5.1756500879146829E-3</c:v>
                </c:pt>
                <c:pt idx="396">
                  <c:v>5.1756500879146829E-3</c:v>
                </c:pt>
                <c:pt idx="397">
                  <c:v>5.1756500879146829E-3</c:v>
                </c:pt>
                <c:pt idx="398">
                  <c:v>5.1756500879146829E-3</c:v>
                </c:pt>
                <c:pt idx="399">
                  <c:v>5.1756500879146829E-3</c:v>
                </c:pt>
                <c:pt idx="400">
                  <c:v>5.1756500879146829E-3</c:v>
                </c:pt>
                <c:pt idx="401">
                  <c:v>5.1756500879146829E-3</c:v>
                </c:pt>
                <c:pt idx="402">
                  <c:v>5.1756500879146829E-3</c:v>
                </c:pt>
                <c:pt idx="403">
                  <c:v>5.1756500879146829E-3</c:v>
                </c:pt>
                <c:pt idx="404">
                  <c:v>5.1756500879146829E-3</c:v>
                </c:pt>
                <c:pt idx="405">
                  <c:v>5.1756500879146829E-3</c:v>
                </c:pt>
                <c:pt idx="406">
                  <c:v>5.1756500879146829E-3</c:v>
                </c:pt>
                <c:pt idx="407">
                  <c:v>5.1756500879146829E-3</c:v>
                </c:pt>
                <c:pt idx="408">
                  <c:v>5.1756500879146829E-3</c:v>
                </c:pt>
                <c:pt idx="409">
                  <c:v>5.1756500879146829E-3</c:v>
                </c:pt>
                <c:pt idx="410">
                  <c:v>5.1756500879146829E-3</c:v>
                </c:pt>
                <c:pt idx="411">
                  <c:v>5.1756500879146829E-3</c:v>
                </c:pt>
                <c:pt idx="412">
                  <c:v>5.1756500879146829E-3</c:v>
                </c:pt>
                <c:pt idx="413">
                  <c:v>5.1756500879146829E-3</c:v>
                </c:pt>
                <c:pt idx="414">
                  <c:v>5.1756500879146829E-3</c:v>
                </c:pt>
                <c:pt idx="415">
                  <c:v>5.1756500879146829E-3</c:v>
                </c:pt>
                <c:pt idx="416">
                  <c:v>5.1756500879146829E-3</c:v>
                </c:pt>
                <c:pt idx="417">
                  <c:v>5.1756500879146829E-3</c:v>
                </c:pt>
                <c:pt idx="418">
                  <c:v>5.1756500879146829E-3</c:v>
                </c:pt>
                <c:pt idx="419">
                  <c:v>5.1756500879146829E-3</c:v>
                </c:pt>
                <c:pt idx="420">
                  <c:v>5.1756500879146829E-3</c:v>
                </c:pt>
                <c:pt idx="421">
                  <c:v>5.1756500879146829E-3</c:v>
                </c:pt>
                <c:pt idx="422">
                  <c:v>5.1756500879146829E-3</c:v>
                </c:pt>
                <c:pt idx="423">
                  <c:v>5.1756500879146829E-3</c:v>
                </c:pt>
                <c:pt idx="424">
                  <c:v>5.1756500879146829E-3</c:v>
                </c:pt>
                <c:pt idx="425">
                  <c:v>5.1756500879146829E-3</c:v>
                </c:pt>
                <c:pt idx="426">
                  <c:v>5.1756500879146829E-3</c:v>
                </c:pt>
                <c:pt idx="427">
                  <c:v>5.1756500879146829E-3</c:v>
                </c:pt>
                <c:pt idx="428">
                  <c:v>5.1756500879146829E-3</c:v>
                </c:pt>
                <c:pt idx="429">
                  <c:v>5.1756500879146829E-3</c:v>
                </c:pt>
                <c:pt idx="430">
                  <c:v>5.1756500879146829E-3</c:v>
                </c:pt>
                <c:pt idx="431">
                  <c:v>5.1756500879146829E-3</c:v>
                </c:pt>
                <c:pt idx="432">
                  <c:v>5.1756500879146829E-3</c:v>
                </c:pt>
                <c:pt idx="433">
                  <c:v>5.1756500879146829E-3</c:v>
                </c:pt>
                <c:pt idx="434">
                  <c:v>5.1756500879146829E-3</c:v>
                </c:pt>
                <c:pt idx="435">
                  <c:v>5.1756500879146829E-3</c:v>
                </c:pt>
                <c:pt idx="436">
                  <c:v>5.1756500879146829E-3</c:v>
                </c:pt>
                <c:pt idx="437">
                  <c:v>5.1756500879146829E-3</c:v>
                </c:pt>
                <c:pt idx="438">
                  <c:v>5.1756500879146829E-3</c:v>
                </c:pt>
                <c:pt idx="439">
                  <c:v>5.1756500879146829E-3</c:v>
                </c:pt>
                <c:pt idx="440">
                  <c:v>5.1756500879146829E-3</c:v>
                </c:pt>
                <c:pt idx="441">
                  <c:v>5.1756500879146829E-3</c:v>
                </c:pt>
                <c:pt idx="442">
                  <c:v>5.1756500879146829E-3</c:v>
                </c:pt>
                <c:pt idx="443">
                  <c:v>5.1756500879146829E-3</c:v>
                </c:pt>
                <c:pt idx="444">
                  <c:v>5.1756500879146829E-3</c:v>
                </c:pt>
                <c:pt idx="445">
                  <c:v>5.1756500879146829E-3</c:v>
                </c:pt>
                <c:pt idx="446">
                  <c:v>5.1756500879146829E-3</c:v>
                </c:pt>
                <c:pt idx="447">
                  <c:v>5.1756500879146829E-3</c:v>
                </c:pt>
                <c:pt idx="448">
                  <c:v>5.1756500879146829E-3</c:v>
                </c:pt>
                <c:pt idx="449">
                  <c:v>5.1756500879146829E-3</c:v>
                </c:pt>
                <c:pt idx="450">
                  <c:v>5.1756500879146829E-3</c:v>
                </c:pt>
                <c:pt idx="451">
                  <c:v>5.1756500879146829E-3</c:v>
                </c:pt>
                <c:pt idx="452">
                  <c:v>5.1756500879146829E-3</c:v>
                </c:pt>
                <c:pt idx="453">
                  <c:v>5.1756500879146829E-3</c:v>
                </c:pt>
                <c:pt idx="454">
                  <c:v>5.1756500879146829E-3</c:v>
                </c:pt>
                <c:pt idx="455">
                  <c:v>5.1756500879146829E-3</c:v>
                </c:pt>
                <c:pt idx="456">
                  <c:v>5.1756500879146829E-3</c:v>
                </c:pt>
                <c:pt idx="457">
                  <c:v>5.1756500879146829E-3</c:v>
                </c:pt>
                <c:pt idx="458">
                  <c:v>5.1756500879146829E-3</c:v>
                </c:pt>
                <c:pt idx="459">
                  <c:v>5.1756500879146829E-3</c:v>
                </c:pt>
                <c:pt idx="460">
                  <c:v>5.1756500879146829E-3</c:v>
                </c:pt>
                <c:pt idx="461">
                  <c:v>5.1756500879146829E-3</c:v>
                </c:pt>
                <c:pt idx="462">
                  <c:v>5.1756500879146829E-3</c:v>
                </c:pt>
                <c:pt idx="463">
                  <c:v>5.1756500879146829E-3</c:v>
                </c:pt>
                <c:pt idx="464">
                  <c:v>5.1756500879146829E-3</c:v>
                </c:pt>
                <c:pt idx="465">
                  <c:v>5.1756500879146829E-3</c:v>
                </c:pt>
                <c:pt idx="466">
                  <c:v>5.1756500879146829E-3</c:v>
                </c:pt>
                <c:pt idx="467">
                  <c:v>5.1756500879146829E-3</c:v>
                </c:pt>
                <c:pt idx="468">
                  <c:v>5.1756500879146829E-3</c:v>
                </c:pt>
                <c:pt idx="469">
                  <c:v>5.1756500879146829E-3</c:v>
                </c:pt>
                <c:pt idx="470">
                  <c:v>5.1756500879146829E-3</c:v>
                </c:pt>
                <c:pt idx="471">
                  <c:v>5.1756500879146829E-3</c:v>
                </c:pt>
                <c:pt idx="472">
                  <c:v>5.1756500879146829E-3</c:v>
                </c:pt>
                <c:pt idx="473">
                  <c:v>5.1756500879146829E-3</c:v>
                </c:pt>
                <c:pt idx="474">
                  <c:v>5.1756500879146829E-3</c:v>
                </c:pt>
                <c:pt idx="475">
                  <c:v>5.1756500879146829E-3</c:v>
                </c:pt>
                <c:pt idx="476">
                  <c:v>5.1756500879146829E-3</c:v>
                </c:pt>
                <c:pt idx="477">
                  <c:v>5.1756500879146829E-3</c:v>
                </c:pt>
                <c:pt idx="478">
                  <c:v>5.1756500879146829E-3</c:v>
                </c:pt>
                <c:pt idx="479">
                  <c:v>5.1756500879146829E-3</c:v>
                </c:pt>
                <c:pt idx="480">
                  <c:v>5.1756500879146829E-3</c:v>
                </c:pt>
                <c:pt idx="481">
                  <c:v>5.1756500879146829E-3</c:v>
                </c:pt>
                <c:pt idx="482">
                  <c:v>5.1756500879146829E-3</c:v>
                </c:pt>
                <c:pt idx="483">
                  <c:v>5.1756500879146829E-3</c:v>
                </c:pt>
                <c:pt idx="484">
                  <c:v>5.1756500879146829E-3</c:v>
                </c:pt>
                <c:pt idx="485">
                  <c:v>5.1756500879146829E-3</c:v>
                </c:pt>
                <c:pt idx="486">
                  <c:v>5.1756500879146829E-3</c:v>
                </c:pt>
                <c:pt idx="487">
                  <c:v>5.1756500879146829E-3</c:v>
                </c:pt>
                <c:pt idx="488">
                  <c:v>5.1756500879146829E-3</c:v>
                </c:pt>
                <c:pt idx="489">
                  <c:v>5.1756500879146829E-3</c:v>
                </c:pt>
                <c:pt idx="490">
                  <c:v>5.1756500879146829E-3</c:v>
                </c:pt>
                <c:pt idx="491">
                  <c:v>5.1756500879146829E-3</c:v>
                </c:pt>
                <c:pt idx="492">
                  <c:v>5.1756500879146829E-3</c:v>
                </c:pt>
                <c:pt idx="493">
                  <c:v>5.1756500879146829E-3</c:v>
                </c:pt>
                <c:pt idx="494">
                  <c:v>7.8367747348307946E-3</c:v>
                </c:pt>
                <c:pt idx="495">
                  <c:v>7.8367747348307946E-3</c:v>
                </c:pt>
                <c:pt idx="496">
                  <c:v>7.8367747348307946E-3</c:v>
                </c:pt>
                <c:pt idx="497">
                  <c:v>7.8367747348307946E-3</c:v>
                </c:pt>
                <c:pt idx="498">
                  <c:v>7.8367747348307946E-3</c:v>
                </c:pt>
                <c:pt idx="499">
                  <c:v>7.8367747348307946E-3</c:v>
                </c:pt>
                <c:pt idx="500">
                  <c:v>7.8367747348307946E-3</c:v>
                </c:pt>
                <c:pt idx="501">
                  <c:v>7.8367747348307946E-3</c:v>
                </c:pt>
                <c:pt idx="502">
                  <c:v>7.8367747348307946E-3</c:v>
                </c:pt>
                <c:pt idx="503">
                  <c:v>7.8367747348307946E-3</c:v>
                </c:pt>
                <c:pt idx="504">
                  <c:v>7.8367747348307946E-3</c:v>
                </c:pt>
                <c:pt idx="505">
                  <c:v>7.8367747348307946E-3</c:v>
                </c:pt>
                <c:pt idx="506">
                  <c:v>7.8367747348307946E-3</c:v>
                </c:pt>
                <c:pt idx="507">
                  <c:v>7.8367747348307946E-3</c:v>
                </c:pt>
                <c:pt idx="508">
                  <c:v>7.8367747348307946E-3</c:v>
                </c:pt>
                <c:pt idx="509">
                  <c:v>7.8367747348307946E-3</c:v>
                </c:pt>
                <c:pt idx="510">
                  <c:v>7.8367747348307946E-3</c:v>
                </c:pt>
                <c:pt idx="511">
                  <c:v>7.8367747348307946E-3</c:v>
                </c:pt>
                <c:pt idx="512">
                  <c:v>7.8367747348307946E-3</c:v>
                </c:pt>
                <c:pt idx="513">
                  <c:v>7.8367747348307946E-3</c:v>
                </c:pt>
                <c:pt idx="514">
                  <c:v>7.8367747348307946E-3</c:v>
                </c:pt>
                <c:pt idx="515">
                  <c:v>7.8367747348307946E-3</c:v>
                </c:pt>
                <c:pt idx="516">
                  <c:v>7.8367747348307946E-3</c:v>
                </c:pt>
                <c:pt idx="517">
                  <c:v>7.8367747348307946E-3</c:v>
                </c:pt>
                <c:pt idx="518">
                  <c:v>7.8367747348307946E-3</c:v>
                </c:pt>
                <c:pt idx="519">
                  <c:v>7.8367747348307946E-3</c:v>
                </c:pt>
                <c:pt idx="520">
                  <c:v>7.8367747348307946E-3</c:v>
                </c:pt>
                <c:pt idx="521">
                  <c:v>7.8367747348307946E-3</c:v>
                </c:pt>
                <c:pt idx="522">
                  <c:v>7.8367747348307946E-3</c:v>
                </c:pt>
                <c:pt idx="523">
                  <c:v>7.8367747348307946E-3</c:v>
                </c:pt>
                <c:pt idx="524">
                  <c:v>7.8367747348307946E-3</c:v>
                </c:pt>
                <c:pt idx="525">
                  <c:v>7.8367747348307946E-3</c:v>
                </c:pt>
                <c:pt idx="526">
                  <c:v>7.8367747348307946E-3</c:v>
                </c:pt>
                <c:pt idx="527">
                  <c:v>7.8367747348307946E-3</c:v>
                </c:pt>
                <c:pt idx="528">
                  <c:v>7.8367747348307946E-3</c:v>
                </c:pt>
                <c:pt idx="529">
                  <c:v>7.8367747348307946E-3</c:v>
                </c:pt>
                <c:pt idx="530">
                  <c:v>7.8367747348307946E-3</c:v>
                </c:pt>
                <c:pt idx="531">
                  <c:v>7.8367747348307946E-3</c:v>
                </c:pt>
                <c:pt idx="532">
                  <c:v>7.8367747348307946E-3</c:v>
                </c:pt>
                <c:pt idx="533">
                  <c:v>7.8367747348307946E-3</c:v>
                </c:pt>
                <c:pt idx="534">
                  <c:v>7.8367747348307946E-3</c:v>
                </c:pt>
                <c:pt idx="535">
                  <c:v>7.8367747348307946E-3</c:v>
                </c:pt>
                <c:pt idx="536">
                  <c:v>7.8367747348307946E-3</c:v>
                </c:pt>
                <c:pt idx="537">
                  <c:v>7.8367747348307946E-3</c:v>
                </c:pt>
                <c:pt idx="538">
                  <c:v>7.8367747348307946E-3</c:v>
                </c:pt>
                <c:pt idx="539">
                  <c:v>7.8367747348307946E-3</c:v>
                </c:pt>
                <c:pt idx="540">
                  <c:v>7.8367747348307946E-3</c:v>
                </c:pt>
                <c:pt idx="541">
                  <c:v>7.8367747348307946E-3</c:v>
                </c:pt>
                <c:pt idx="542">
                  <c:v>7.8367747348307946E-3</c:v>
                </c:pt>
                <c:pt idx="543">
                  <c:v>7.8367747348307946E-3</c:v>
                </c:pt>
                <c:pt idx="544">
                  <c:v>7.8367747348307946E-3</c:v>
                </c:pt>
                <c:pt idx="545">
                  <c:v>7.8367747348307946E-3</c:v>
                </c:pt>
                <c:pt idx="546">
                  <c:v>7.8367747348307946E-3</c:v>
                </c:pt>
                <c:pt idx="547">
                  <c:v>7.8367747348307946E-3</c:v>
                </c:pt>
                <c:pt idx="548">
                  <c:v>7.8367747348307946E-3</c:v>
                </c:pt>
                <c:pt idx="549">
                  <c:v>7.8367747348307946E-3</c:v>
                </c:pt>
                <c:pt idx="550">
                  <c:v>7.8367747348307946E-3</c:v>
                </c:pt>
                <c:pt idx="551">
                  <c:v>7.8367747348307946E-3</c:v>
                </c:pt>
                <c:pt idx="552">
                  <c:v>7.8367747348307946E-3</c:v>
                </c:pt>
                <c:pt idx="553">
                  <c:v>7.8367747348307946E-3</c:v>
                </c:pt>
                <c:pt idx="554">
                  <c:v>7.8367747348307946E-3</c:v>
                </c:pt>
                <c:pt idx="555">
                  <c:v>7.8367747348307946E-3</c:v>
                </c:pt>
                <c:pt idx="556">
                  <c:v>7.8367747348307946E-3</c:v>
                </c:pt>
                <c:pt idx="557">
                  <c:v>7.8367747348307946E-3</c:v>
                </c:pt>
                <c:pt idx="558">
                  <c:v>7.8367747348307946E-3</c:v>
                </c:pt>
                <c:pt idx="559">
                  <c:v>7.8367747348307946E-3</c:v>
                </c:pt>
                <c:pt idx="560">
                  <c:v>7.8367747348307946E-3</c:v>
                </c:pt>
                <c:pt idx="561">
                  <c:v>7.8367747348307946E-3</c:v>
                </c:pt>
                <c:pt idx="562">
                  <c:v>7.8367747348307946E-3</c:v>
                </c:pt>
                <c:pt idx="563">
                  <c:v>7.8367747348307946E-3</c:v>
                </c:pt>
                <c:pt idx="564">
                  <c:v>7.8367747348307946E-3</c:v>
                </c:pt>
                <c:pt idx="565">
                  <c:v>7.8367747348307946E-3</c:v>
                </c:pt>
                <c:pt idx="566">
                  <c:v>7.8367747348307946E-3</c:v>
                </c:pt>
                <c:pt idx="567">
                  <c:v>7.8367747348307946E-3</c:v>
                </c:pt>
                <c:pt idx="568">
                  <c:v>7.8367747348307946E-3</c:v>
                </c:pt>
                <c:pt idx="569">
                  <c:v>7.8367747348307946E-3</c:v>
                </c:pt>
                <c:pt idx="570">
                  <c:v>7.8367747348307946E-3</c:v>
                </c:pt>
                <c:pt idx="571">
                  <c:v>7.8367747348307946E-3</c:v>
                </c:pt>
                <c:pt idx="572">
                  <c:v>7.8367747348307946E-3</c:v>
                </c:pt>
                <c:pt idx="573">
                  <c:v>7.8367747348307946E-3</c:v>
                </c:pt>
                <c:pt idx="574">
                  <c:v>7.8367747348307946E-3</c:v>
                </c:pt>
                <c:pt idx="575">
                  <c:v>7.8367747348307946E-3</c:v>
                </c:pt>
                <c:pt idx="576">
                  <c:v>7.8367747348307946E-3</c:v>
                </c:pt>
                <c:pt idx="577">
                  <c:v>7.8367747348307946E-3</c:v>
                </c:pt>
                <c:pt idx="578">
                  <c:v>7.8367747348307946E-3</c:v>
                </c:pt>
                <c:pt idx="579">
                  <c:v>7.8367747348307946E-3</c:v>
                </c:pt>
                <c:pt idx="580">
                  <c:v>7.8367747348307946E-3</c:v>
                </c:pt>
                <c:pt idx="581">
                  <c:v>7.8367747348307946E-3</c:v>
                </c:pt>
                <c:pt idx="582">
                  <c:v>7.8367747348307946E-3</c:v>
                </c:pt>
                <c:pt idx="583">
                  <c:v>7.8367747348307946E-3</c:v>
                </c:pt>
                <c:pt idx="584">
                  <c:v>7.8367747348307946E-3</c:v>
                </c:pt>
                <c:pt idx="585">
                  <c:v>7.8367747348307946E-3</c:v>
                </c:pt>
                <c:pt idx="586">
                  <c:v>7.8367747348307946E-3</c:v>
                </c:pt>
                <c:pt idx="587">
                  <c:v>7.8367747348307946E-3</c:v>
                </c:pt>
                <c:pt idx="588">
                  <c:v>7.8367747348307946E-3</c:v>
                </c:pt>
                <c:pt idx="589">
                  <c:v>7.8367747348307946E-3</c:v>
                </c:pt>
                <c:pt idx="590">
                  <c:v>7.8367747348307946E-3</c:v>
                </c:pt>
                <c:pt idx="591">
                  <c:v>7.8367747348307946E-3</c:v>
                </c:pt>
                <c:pt idx="592">
                  <c:v>7.8367747348307946E-3</c:v>
                </c:pt>
                <c:pt idx="593">
                  <c:v>7.8367747348307946E-3</c:v>
                </c:pt>
                <c:pt idx="594">
                  <c:v>7.8367747348307946E-3</c:v>
                </c:pt>
                <c:pt idx="595">
                  <c:v>7.8367747348307946E-3</c:v>
                </c:pt>
                <c:pt idx="596">
                  <c:v>7.8367747348307946E-3</c:v>
                </c:pt>
                <c:pt idx="597">
                  <c:v>7.8367747348307946E-3</c:v>
                </c:pt>
                <c:pt idx="598">
                  <c:v>7.8367747348307946E-3</c:v>
                </c:pt>
                <c:pt idx="599">
                  <c:v>7.8367747348307946E-3</c:v>
                </c:pt>
                <c:pt idx="600">
                  <c:v>7.8367747348307946E-3</c:v>
                </c:pt>
                <c:pt idx="601">
                  <c:v>7.8367747348307946E-3</c:v>
                </c:pt>
                <c:pt idx="602">
                  <c:v>7.8367747348307946E-3</c:v>
                </c:pt>
                <c:pt idx="603">
                  <c:v>7.8367747348307946E-3</c:v>
                </c:pt>
                <c:pt idx="604">
                  <c:v>7.8367747348307946E-3</c:v>
                </c:pt>
                <c:pt idx="605">
                  <c:v>7.8367747348307946E-3</c:v>
                </c:pt>
                <c:pt idx="606">
                  <c:v>7.8367747348307946E-3</c:v>
                </c:pt>
                <c:pt idx="607">
                  <c:v>7.8367747348307946E-3</c:v>
                </c:pt>
                <c:pt idx="608">
                  <c:v>7.8367747348307946E-3</c:v>
                </c:pt>
                <c:pt idx="609">
                  <c:v>7.8367747348307946E-3</c:v>
                </c:pt>
                <c:pt idx="610">
                  <c:v>7.8367747348307946E-3</c:v>
                </c:pt>
                <c:pt idx="611">
                  <c:v>7.8367747348307946E-3</c:v>
                </c:pt>
                <c:pt idx="612">
                  <c:v>7.8367747348307946E-3</c:v>
                </c:pt>
                <c:pt idx="613">
                  <c:v>7.8367747348307946E-3</c:v>
                </c:pt>
                <c:pt idx="614">
                  <c:v>7.8367747348307946E-3</c:v>
                </c:pt>
                <c:pt idx="615">
                  <c:v>7.8367747348307946E-3</c:v>
                </c:pt>
                <c:pt idx="616">
                  <c:v>7.8367747348307946E-3</c:v>
                </c:pt>
                <c:pt idx="617">
                  <c:v>7.8367747348307946E-3</c:v>
                </c:pt>
                <c:pt idx="618">
                  <c:v>7.8367747348307946E-3</c:v>
                </c:pt>
                <c:pt idx="619">
                  <c:v>7.8367747348307946E-3</c:v>
                </c:pt>
                <c:pt idx="620">
                  <c:v>7.8367747348307946E-3</c:v>
                </c:pt>
                <c:pt idx="621">
                  <c:v>7.8367747348307946E-3</c:v>
                </c:pt>
                <c:pt idx="622">
                  <c:v>7.8367747348307946E-3</c:v>
                </c:pt>
                <c:pt idx="623">
                  <c:v>7.8367747348307946E-3</c:v>
                </c:pt>
                <c:pt idx="624">
                  <c:v>7.8367747348307946E-3</c:v>
                </c:pt>
                <c:pt idx="625">
                  <c:v>7.8367747348307946E-3</c:v>
                </c:pt>
                <c:pt idx="626">
                  <c:v>7.8367747348307946E-3</c:v>
                </c:pt>
                <c:pt idx="627">
                  <c:v>7.8367747348307946E-3</c:v>
                </c:pt>
                <c:pt idx="628">
                  <c:v>7.8367747348307946E-3</c:v>
                </c:pt>
                <c:pt idx="629">
                  <c:v>7.8367747348307946E-3</c:v>
                </c:pt>
                <c:pt idx="630">
                  <c:v>7.8367747348307946E-3</c:v>
                </c:pt>
                <c:pt idx="631">
                  <c:v>7.8367747348307946E-3</c:v>
                </c:pt>
                <c:pt idx="632">
                  <c:v>7.8367747348307946E-3</c:v>
                </c:pt>
                <c:pt idx="633">
                  <c:v>7.8367747348307946E-3</c:v>
                </c:pt>
                <c:pt idx="634">
                  <c:v>7.8367747348307946E-3</c:v>
                </c:pt>
                <c:pt idx="635">
                  <c:v>7.8367747348307946E-3</c:v>
                </c:pt>
                <c:pt idx="636">
                  <c:v>7.8367747348307946E-3</c:v>
                </c:pt>
                <c:pt idx="637">
                  <c:v>7.8367747348307946E-3</c:v>
                </c:pt>
                <c:pt idx="638">
                  <c:v>7.8367747348307946E-3</c:v>
                </c:pt>
                <c:pt idx="639">
                  <c:v>7.8367747348307946E-3</c:v>
                </c:pt>
                <c:pt idx="640">
                  <c:v>7.8367747348307946E-3</c:v>
                </c:pt>
                <c:pt idx="641">
                  <c:v>7.8367747348307946E-3</c:v>
                </c:pt>
                <c:pt idx="642">
                  <c:v>7.8367747348307946E-3</c:v>
                </c:pt>
                <c:pt idx="643">
                  <c:v>7.8367747348307946E-3</c:v>
                </c:pt>
                <c:pt idx="644">
                  <c:v>7.8367747348307946E-3</c:v>
                </c:pt>
                <c:pt idx="645">
                  <c:v>7.8367747348307946E-3</c:v>
                </c:pt>
                <c:pt idx="646">
                  <c:v>7.8367747348307946E-3</c:v>
                </c:pt>
                <c:pt idx="647">
                  <c:v>7.8367747348307946E-3</c:v>
                </c:pt>
                <c:pt idx="648">
                  <c:v>7.8367747348307946E-3</c:v>
                </c:pt>
                <c:pt idx="649">
                  <c:v>7.8367747348307946E-3</c:v>
                </c:pt>
                <c:pt idx="650">
                  <c:v>7.8367747348307946E-3</c:v>
                </c:pt>
                <c:pt idx="651">
                  <c:v>7.8367747348307946E-3</c:v>
                </c:pt>
                <c:pt idx="652">
                  <c:v>7.8367747348307946E-3</c:v>
                </c:pt>
                <c:pt idx="653">
                  <c:v>7.8367747348307946E-3</c:v>
                </c:pt>
                <c:pt idx="654">
                  <c:v>7.8367747348307946E-3</c:v>
                </c:pt>
                <c:pt idx="655">
                  <c:v>7.8367747348307946E-3</c:v>
                </c:pt>
                <c:pt idx="656">
                  <c:v>1.0962719609818867E-2</c:v>
                </c:pt>
                <c:pt idx="657">
                  <c:v>1.0962719609818867E-2</c:v>
                </c:pt>
                <c:pt idx="658">
                  <c:v>1.0962719609818867E-2</c:v>
                </c:pt>
                <c:pt idx="659">
                  <c:v>1.0962719609818867E-2</c:v>
                </c:pt>
                <c:pt idx="660">
                  <c:v>1.0962719609818867E-2</c:v>
                </c:pt>
                <c:pt idx="661">
                  <c:v>1.0962719609818867E-2</c:v>
                </c:pt>
                <c:pt idx="662">
                  <c:v>1.0962719609818867E-2</c:v>
                </c:pt>
                <c:pt idx="663">
                  <c:v>1.0962719609818867E-2</c:v>
                </c:pt>
                <c:pt idx="664">
                  <c:v>1.0962719609818867E-2</c:v>
                </c:pt>
                <c:pt idx="665">
                  <c:v>1.0962719609818867E-2</c:v>
                </c:pt>
                <c:pt idx="666">
                  <c:v>1.0962719609818867E-2</c:v>
                </c:pt>
                <c:pt idx="667">
                  <c:v>1.0962719609818867E-2</c:v>
                </c:pt>
                <c:pt idx="668">
                  <c:v>1.0962719609818867E-2</c:v>
                </c:pt>
                <c:pt idx="669">
                  <c:v>1.0962719609818867E-2</c:v>
                </c:pt>
                <c:pt idx="670">
                  <c:v>1.0962719609818867E-2</c:v>
                </c:pt>
                <c:pt idx="671">
                  <c:v>1.0962719609818867E-2</c:v>
                </c:pt>
                <c:pt idx="672">
                  <c:v>1.0962719609818867E-2</c:v>
                </c:pt>
                <c:pt idx="673">
                  <c:v>1.0962719609818867E-2</c:v>
                </c:pt>
                <c:pt idx="674">
                  <c:v>1.0962719609818867E-2</c:v>
                </c:pt>
                <c:pt idx="675">
                  <c:v>1.0962719609818867E-2</c:v>
                </c:pt>
                <c:pt idx="676">
                  <c:v>1.0962719609818867E-2</c:v>
                </c:pt>
                <c:pt idx="677">
                  <c:v>1.0962719609818867E-2</c:v>
                </c:pt>
                <c:pt idx="678">
                  <c:v>1.0962719609818867E-2</c:v>
                </c:pt>
                <c:pt idx="679">
                  <c:v>1.0962719609818867E-2</c:v>
                </c:pt>
                <c:pt idx="680">
                  <c:v>1.0962719609818867E-2</c:v>
                </c:pt>
                <c:pt idx="681">
                  <c:v>1.0962719609818867E-2</c:v>
                </c:pt>
                <c:pt idx="682">
                  <c:v>1.0962719609818867E-2</c:v>
                </c:pt>
                <c:pt idx="683">
                  <c:v>1.0962719609818867E-2</c:v>
                </c:pt>
                <c:pt idx="684">
                  <c:v>1.0962719609818867E-2</c:v>
                </c:pt>
                <c:pt idx="685">
                  <c:v>1.0962719609818867E-2</c:v>
                </c:pt>
                <c:pt idx="686">
                  <c:v>1.0962719609818867E-2</c:v>
                </c:pt>
                <c:pt idx="687">
                  <c:v>1.0962719609818867E-2</c:v>
                </c:pt>
                <c:pt idx="688">
                  <c:v>1.0962719609818867E-2</c:v>
                </c:pt>
                <c:pt idx="689">
                  <c:v>1.0962719609818867E-2</c:v>
                </c:pt>
                <c:pt idx="690">
                  <c:v>1.0962719609818867E-2</c:v>
                </c:pt>
                <c:pt idx="691">
                  <c:v>1.0962719609818867E-2</c:v>
                </c:pt>
                <c:pt idx="692">
                  <c:v>1.0962719609818867E-2</c:v>
                </c:pt>
                <c:pt idx="693">
                  <c:v>1.0962719609818867E-2</c:v>
                </c:pt>
                <c:pt idx="694">
                  <c:v>1.0962719609818867E-2</c:v>
                </c:pt>
                <c:pt idx="695">
                  <c:v>1.0962719609818867E-2</c:v>
                </c:pt>
                <c:pt idx="696">
                  <c:v>1.0962719609818867E-2</c:v>
                </c:pt>
                <c:pt idx="697">
                  <c:v>1.0962719609818867E-2</c:v>
                </c:pt>
                <c:pt idx="698">
                  <c:v>1.0962719609818867E-2</c:v>
                </c:pt>
                <c:pt idx="699">
                  <c:v>1.0962719609818867E-2</c:v>
                </c:pt>
                <c:pt idx="700">
                  <c:v>1.0962719609818867E-2</c:v>
                </c:pt>
                <c:pt idx="701">
                  <c:v>1.0962719609818867E-2</c:v>
                </c:pt>
                <c:pt idx="702">
                  <c:v>1.0962719609818867E-2</c:v>
                </c:pt>
                <c:pt idx="703">
                  <c:v>1.0962719609818867E-2</c:v>
                </c:pt>
                <c:pt idx="704">
                  <c:v>1.0962719609818867E-2</c:v>
                </c:pt>
                <c:pt idx="705">
                  <c:v>1.0962719609818867E-2</c:v>
                </c:pt>
                <c:pt idx="706">
                  <c:v>1.0962719609818867E-2</c:v>
                </c:pt>
                <c:pt idx="707">
                  <c:v>1.0962719609818867E-2</c:v>
                </c:pt>
                <c:pt idx="708">
                  <c:v>1.0962719609818867E-2</c:v>
                </c:pt>
                <c:pt idx="709">
                  <c:v>1.0962719609818867E-2</c:v>
                </c:pt>
                <c:pt idx="710">
                  <c:v>1.0962719609818867E-2</c:v>
                </c:pt>
                <c:pt idx="711">
                  <c:v>1.0962719609818867E-2</c:v>
                </c:pt>
                <c:pt idx="712">
                  <c:v>1.0962719609818867E-2</c:v>
                </c:pt>
                <c:pt idx="713">
                  <c:v>1.0962719609818867E-2</c:v>
                </c:pt>
                <c:pt idx="714">
                  <c:v>1.0962719609818867E-2</c:v>
                </c:pt>
                <c:pt idx="715">
                  <c:v>1.0962719609818867E-2</c:v>
                </c:pt>
                <c:pt idx="716">
                  <c:v>1.0962719609818867E-2</c:v>
                </c:pt>
                <c:pt idx="717">
                  <c:v>1.0962719609818867E-2</c:v>
                </c:pt>
                <c:pt idx="718">
                  <c:v>1.0962719609818867E-2</c:v>
                </c:pt>
                <c:pt idx="719">
                  <c:v>1.0962719609818867E-2</c:v>
                </c:pt>
                <c:pt idx="720">
                  <c:v>1.0962719609818867E-2</c:v>
                </c:pt>
                <c:pt idx="721">
                  <c:v>1.0962719609818867E-2</c:v>
                </c:pt>
                <c:pt idx="722">
                  <c:v>1.0962719609818867E-2</c:v>
                </c:pt>
                <c:pt idx="723">
                  <c:v>1.0962719609818867E-2</c:v>
                </c:pt>
                <c:pt idx="724">
                  <c:v>1.0962719609818867E-2</c:v>
                </c:pt>
                <c:pt idx="725">
                  <c:v>1.0962719609818867E-2</c:v>
                </c:pt>
                <c:pt idx="726">
                  <c:v>1.0962719609818867E-2</c:v>
                </c:pt>
                <c:pt idx="727">
                  <c:v>1.0962719609818867E-2</c:v>
                </c:pt>
                <c:pt idx="728">
                  <c:v>1.0962719609818867E-2</c:v>
                </c:pt>
                <c:pt idx="729">
                  <c:v>1.0962719609818867E-2</c:v>
                </c:pt>
                <c:pt idx="730">
                  <c:v>1.0962719609818867E-2</c:v>
                </c:pt>
                <c:pt idx="731">
                  <c:v>1.0962719609818867E-2</c:v>
                </c:pt>
                <c:pt idx="732">
                  <c:v>1.0962719609818867E-2</c:v>
                </c:pt>
                <c:pt idx="733">
                  <c:v>1.0962719609818867E-2</c:v>
                </c:pt>
                <c:pt idx="734">
                  <c:v>1.0962719609818867E-2</c:v>
                </c:pt>
                <c:pt idx="735">
                  <c:v>1.0962719609818867E-2</c:v>
                </c:pt>
                <c:pt idx="736">
                  <c:v>1.0962719609818867E-2</c:v>
                </c:pt>
                <c:pt idx="737">
                  <c:v>1.0962719609818867E-2</c:v>
                </c:pt>
                <c:pt idx="738">
                  <c:v>1.0962719609818867E-2</c:v>
                </c:pt>
                <c:pt idx="739">
                  <c:v>1.0962719609818867E-2</c:v>
                </c:pt>
                <c:pt idx="740">
                  <c:v>1.0962719609818867E-2</c:v>
                </c:pt>
                <c:pt idx="741">
                  <c:v>1.0962719609818867E-2</c:v>
                </c:pt>
                <c:pt idx="742">
                  <c:v>1.0962719609818867E-2</c:v>
                </c:pt>
                <c:pt idx="743">
                  <c:v>1.0962719609818867E-2</c:v>
                </c:pt>
                <c:pt idx="744">
                  <c:v>1.0962719609818867E-2</c:v>
                </c:pt>
                <c:pt idx="745">
                  <c:v>1.0962719609818867E-2</c:v>
                </c:pt>
                <c:pt idx="746">
                  <c:v>1.0962719609818867E-2</c:v>
                </c:pt>
                <c:pt idx="747">
                  <c:v>1.0962719609818867E-2</c:v>
                </c:pt>
                <c:pt idx="748">
                  <c:v>1.0962719609818867E-2</c:v>
                </c:pt>
                <c:pt idx="749">
                  <c:v>1.0962719609818867E-2</c:v>
                </c:pt>
                <c:pt idx="750">
                  <c:v>1.0962719609818867E-2</c:v>
                </c:pt>
                <c:pt idx="751">
                  <c:v>1.0962719609818867E-2</c:v>
                </c:pt>
                <c:pt idx="752">
                  <c:v>1.0962719609818867E-2</c:v>
                </c:pt>
                <c:pt idx="753">
                  <c:v>1.0962719609818867E-2</c:v>
                </c:pt>
                <c:pt idx="754">
                  <c:v>1.0962719609818867E-2</c:v>
                </c:pt>
                <c:pt idx="755">
                  <c:v>1.0962719609818867E-2</c:v>
                </c:pt>
                <c:pt idx="756">
                  <c:v>1.0962719609818867E-2</c:v>
                </c:pt>
                <c:pt idx="757">
                  <c:v>1.0962719609818867E-2</c:v>
                </c:pt>
                <c:pt idx="758">
                  <c:v>1.0962719609818867E-2</c:v>
                </c:pt>
                <c:pt idx="759">
                  <c:v>1.0962719609818867E-2</c:v>
                </c:pt>
                <c:pt idx="760">
                  <c:v>1.0962719609818867E-2</c:v>
                </c:pt>
                <c:pt idx="761">
                  <c:v>1.0962719609818867E-2</c:v>
                </c:pt>
                <c:pt idx="762">
                  <c:v>1.0962719609818867E-2</c:v>
                </c:pt>
                <c:pt idx="763">
                  <c:v>1.0962719609818867E-2</c:v>
                </c:pt>
                <c:pt idx="764">
                  <c:v>1.0962719609818867E-2</c:v>
                </c:pt>
                <c:pt idx="765">
                  <c:v>1.0962719609818867E-2</c:v>
                </c:pt>
                <c:pt idx="766">
                  <c:v>1.0962719609818867E-2</c:v>
                </c:pt>
                <c:pt idx="767">
                  <c:v>1.0962719609818867E-2</c:v>
                </c:pt>
                <c:pt idx="768">
                  <c:v>1.0962719609818867E-2</c:v>
                </c:pt>
                <c:pt idx="769">
                  <c:v>1.0962719609818867E-2</c:v>
                </c:pt>
                <c:pt idx="770">
                  <c:v>1.0962719609818867E-2</c:v>
                </c:pt>
                <c:pt idx="771">
                  <c:v>1.0962719609818867E-2</c:v>
                </c:pt>
                <c:pt idx="772">
                  <c:v>1.0962719609818867E-2</c:v>
                </c:pt>
                <c:pt idx="773">
                  <c:v>1.0962719609818867E-2</c:v>
                </c:pt>
                <c:pt idx="774">
                  <c:v>1.0962719609818867E-2</c:v>
                </c:pt>
                <c:pt idx="775">
                  <c:v>1.0962719609818867E-2</c:v>
                </c:pt>
                <c:pt idx="776">
                  <c:v>1.0962719609818867E-2</c:v>
                </c:pt>
                <c:pt idx="777">
                  <c:v>1.0962719609818867E-2</c:v>
                </c:pt>
                <c:pt idx="778">
                  <c:v>1.0962719609818867E-2</c:v>
                </c:pt>
                <c:pt idx="779">
                  <c:v>1.0962719609818867E-2</c:v>
                </c:pt>
                <c:pt idx="780">
                  <c:v>1.0962719609818867E-2</c:v>
                </c:pt>
                <c:pt idx="781">
                  <c:v>1.0962719609818867E-2</c:v>
                </c:pt>
                <c:pt idx="782">
                  <c:v>1.0962719609818867E-2</c:v>
                </c:pt>
                <c:pt idx="783">
                  <c:v>1.0962719609818867E-2</c:v>
                </c:pt>
                <c:pt idx="784">
                  <c:v>1.0962719609818867E-2</c:v>
                </c:pt>
                <c:pt idx="785">
                  <c:v>1.0962719609818867E-2</c:v>
                </c:pt>
                <c:pt idx="786">
                  <c:v>1.0962719609818867E-2</c:v>
                </c:pt>
                <c:pt idx="787">
                  <c:v>1.0962719609818867E-2</c:v>
                </c:pt>
                <c:pt idx="788">
                  <c:v>1.0962719609818867E-2</c:v>
                </c:pt>
                <c:pt idx="789">
                  <c:v>1.0962719609818867E-2</c:v>
                </c:pt>
                <c:pt idx="790">
                  <c:v>1.0962719609818867E-2</c:v>
                </c:pt>
                <c:pt idx="791">
                  <c:v>1.0962719609818867E-2</c:v>
                </c:pt>
                <c:pt idx="792">
                  <c:v>1.0962719609818867E-2</c:v>
                </c:pt>
                <c:pt idx="793">
                  <c:v>1.0962719609818867E-2</c:v>
                </c:pt>
                <c:pt idx="794">
                  <c:v>1.0962719609818867E-2</c:v>
                </c:pt>
                <c:pt idx="795">
                  <c:v>1.0962719609818867E-2</c:v>
                </c:pt>
                <c:pt idx="796">
                  <c:v>1.0962719609818867E-2</c:v>
                </c:pt>
                <c:pt idx="797">
                  <c:v>1.0962719609818867E-2</c:v>
                </c:pt>
                <c:pt idx="798">
                  <c:v>1.0962719609818867E-2</c:v>
                </c:pt>
                <c:pt idx="799">
                  <c:v>1.0962719609818867E-2</c:v>
                </c:pt>
                <c:pt idx="800">
                  <c:v>1.0962719609818867E-2</c:v>
                </c:pt>
                <c:pt idx="801">
                  <c:v>1.0962719609818867E-2</c:v>
                </c:pt>
                <c:pt idx="802">
                  <c:v>1.0962719609818867E-2</c:v>
                </c:pt>
                <c:pt idx="803">
                  <c:v>1.0962719609818867E-2</c:v>
                </c:pt>
                <c:pt idx="804">
                  <c:v>1.0962719609818867E-2</c:v>
                </c:pt>
                <c:pt idx="805">
                  <c:v>1.0962719609818867E-2</c:v>
                </c:pt>
                <c:pt idx="806">
                  <c:v>1.0962719609818867E-2</c:v>
                </c:pt>
                <c:pt idx="807">
                  <c:v>1.0962719609818867E-2</c:v>
                </c:pt>
                <c:pt idx="808">
                  <c:v>1.0962719609818867E-2</c:v>
                </c:pt>
                <c:pt idx="809">
                  <c:v>1.0962719609818867E-2</c:v>
                </c:pt>
                <c:pt idx="810">
                  <c:v>1.0962719609818867E-2</c:v>
                </c:pt>
                <c:pt idx="811">
                  <c:v>1.0962719609818867E-2</c:v>
                </c:pt>
                <c:pt idx="812">
                  <c:v>1.0962719609818867E-2</c:v>
                </c:pt>
                <c:pt idx="813">
                  <c:v>1.0962719609818867E-2</c:v>
                </c:pt>
                <c:pt idx="814">
                  <c:v>1.0962719609818867E-2</c:v>
                </c:pt>
                <c:pt idx="815">
                  <c:v>1.0962719609818867E-2</c:v>
                </c:pt>
                <c:pt idx="816">
                  <c:v>1.0962719609818867E-2</c:v>
                </c:pt>
                <c:pt idx="817">
                  <c:v>1.0962719609818867E-2</c:v>
                </c:pt>
                <c:pt idx="818">
                  <c:v>1.0962719609818867E-2</c:v>
                </c:pt>
                <c:pt idx="819">
                  <c:v>1.0962719609818867E-2</c:v>
                </c:pt>
                <c:pt idx="820">
                  <c:v>1.0962719609818867E-2</c:v>
                </c:pt>
                <c:pt idx="821">
                  <c:v>1.0962719609818867E-2</c:v>
                </c:pt>
                <c:pt idx="822">
                  <c:v>1.0962719609818867E-2</c:v>
                </c:pt>
                <c:pt idx="823">
                  <c:v>1.0962719609818867E-2</c:v>
                </c:pt>
                <c:pt idx="824">
                  <c:v>1.0962719609818867E-2</c:v>
                </c:pt>
                <c:pt idx="825">
                  <c:v>1.0962719609818867E-2</c:v>
                </c:pt>
                <c:pt idx="826">
                  <c:v>1.0962719609818867E-2</c:v>
                </c:pt>
                <c:pt idx="827">
                  <c:v>1.0962719609818867E-2</c:v>
                </c:pt>
                <c:pt idx="828">
                  <c:v>1.0962719609818867E-2</c:v>
                </c:pt>
                <c:pt idx="829">
                  <c:v>1.0962719609818867E-2</c:v>
                </c:pt>
                <c:pt idx="830">
                  <c:v>1.0962719609818867E-2</c:v>
                </c:pt>
                <c:pt idx="831">
                  <c:v>1.0962719609818867E-2</c:v>
                </c:pt>
                <c:pt idx="832">
                  <c:v>1.0962719609818867E-2</c:v>
                </c:pt>
                <c:pt idx="833">
                  <c:v>1.0962719609818867E-2</c:v>
                </c:pt>
                <c:pt idx="834">
                  <c:v>1.0962719609818867E-2</c:v>
                </c:pt>
                <c:pt idx="835">
                  <c:v>1.0962719609818867E-2</c:v>
                </c:pt>
                <c:pt idx="836">
                  <c:v>1.0962719609818867E-2</c:v>
                </c:pt>
                <c:pt idx="837">
                  <c:v>1.0962719609818867E-2</c:v>
                </c:pt>
                <c:pt idx="838">
                  <c:v>1.0962719609818867E-2</c:v>
                </c:pt>
                <c:pt idx="839">
                  <c:v>1.0962719609818867E-2</c:v>
                </c:pt>
                <c:pt idx="840">
                  <c:v>1.0962719609818867E-2</c:v>
                </c:pt>
                <c:pt idx="841">
                  <c:v>1.0962719609818867E-2</c:v>
                </c:pt>
                <c:pt idx="842">
                  <c:v>1.0962719609818867E-2</c:v>
                </c:pt>
                <c:pt idx="843">
                  <c:v>1.0962719609818867E-2</c:v>
                </c:pt>
                <c:pt idx="844">
                  <c:v>1.0962719609818867E-2</c:v>
                </c:pt>
                <c:pt idx="845">
                  <c:v>1.0962719609818867E-2</c:v>
                </c:pt>
                <c:pt idx="846">
                  <c:v>1.0962719609818867E-2</c:v>
                </c:pt>
                <c:pt idx="847">
                  <c:v>1.0962719609818867E-2</c:v>
                </c:pt>
                <c:pt idx="848">
                  <c:v>1.0962719609818867E-2</c:v>
                </c:pt>
                <c:pt idx="849">
                  <c:v>1.0962719609818867E-2</c:v>
                </c:pt>
                <c:pt idx="850">
                  <c:v>1.0962719609818867E-2</c:v>
                </c:pt>
                <c:pt idx="851">
                  <c:v>1.0962719609818867E-2</c:v>
                </c:pt>
                <c:pt idx="852">
                  <c:v>1.0962719609818867E-2</c:v>
                </c:pt>
                <c:pt idx="853">
                  <c:v>1.0962719609818867E-2</c:v>
                </c:pt>
                <c:pt idx="854">
                  <c:v>1.0962719609818867E-2</c:v>
                </c:pt>
                <c:pt idx="855">
                  <c:v>1.0962719609818867E-2</c:v>
                </c:pt>
                <c:pt idx="856">
                  <c:v>1.0962719609818867E-2</c:v>
                </c:pt>
                <c:pt idx="857">
                  <c:v>1.0962719609818867E-2</c:v>
                </c:pt>
                <c:pt idx="858">
                  <c:v>1.0962719609818867E-2</c:v>
                </c:pt>
                <c:pt idx="859">
                  <c:v>1.0962719609818867E-2</c:v>
                </c:pt>
                <c:pt idx="860">
                  <c:v>1.0962719609818867E-2</c:v>
                </c:pt>
                <c:pt idx="861">
                  <c:v>1.0962719609818867E-2</c:v>
                </c:pt>
                <c:pt idx="862">
                  <c:v>1.0962719609818867E-2</c:v>
                </c:pt>
                <c:pt idx="863">
                  <c:v>1.0962719609818867E-2</c:v>
                </c:pt>
                <c:pt idx="864">
                  <c:v>1.0962719609818867E-2</c:v>
                </c:pt>
                <c:pt idx="865">
                  <c:v>1.0962719609818867E-2</c:v>
                </c:pt>
                <c:pt idx="866">
                  <c:v>1.0962719609818867E-2</c:v>
                </c:pt>
                <c:pt idx="867">
                  <c:v>1.0962719609818867E-2</c:v>
                </c:pt>
                <c:pt idx="868">
                  <c:v>1.0962719609818867E-2</c:v>
                </c:pt>
                <c:pt idx="869">
                  <c:v>1.0962719609818867E-2</c:v>
                </c:pt>
                <c:pt idx="870">
                  <c:v>1.0962719609818867E-2</c:v>
                </c:pt>
                <c:pt idx="871">
                  <c:v>1.0962719609818867E-2</c:v>
                </c:pt>
                <c:pt idx="872">
                  <c:v>1.0962719609818867E-2</c:v>
                </c:pt>
                <c:pt idx="873">
                  <c:v>1.0962719609818867E-2</c:v>
                </c:pt>
                <c:pt idx="874">
                  <c:v>1.0962719609818867E-2</c:v>
                </c:pt>
                <c:pt idx="875">
                  <c:v>1.0962719609818867E-2</c:v>
                </c:pt>
                <c:pt idx="876">
                  <c:v>1.0962719609818867E-2</c:v>
                </c:pt>
                <c:pt idx="877">
                  <c:v>1.0962719609818867E-2</c:v>
                </c:pt>
                <c:pt idx="878">
                  <c:v>1.0962719609818867E-2</c:v>
                </c:pt>
                <c:pt idx="879">
                  <c:v>1.0962719609818867E-2</c:v>
                </c:pt>
                <c:pt idx="880">
                  <c:v>1.0962719609818867E-2</c:v>
                </c:pt>
                <c:pt idx="881">
                  <c:v>1.0962719609818867E-2</c:v>
                </c:pt>
                <c:pt idx="882">
                  <c:v>1.0962719609818867E-2</c:v>
                </c:pt>
                <c:pt idx="883">
                  <c:v>1.0962719609818867E-2</c:v>
                </c:pt>
                <c:pt idx="884">
                  <c:v>1.0962719609818867E-2</c:v>
                </c:pt>
                <c:pt idx="885">
                  <c:v>1.0962719609818867E-2</c:v>
                </c:pt>
                <c:pt idx="886">
                  <c:v>1.0962719609818867E-2</c:v>
                </c:pt>
                <c:pt idx="887">
                  <c:v>1.0962719609818867E-2</c:v>
                </c:pt>
                <c:pt idx="888">
                  <c:v>1.0962719609818867E-2</c:v>
                </c:pt>
                <c:pt idx="889">
                  <c:v>1.0962719609818867E-2</c:v>
                </c:pt>
                <c:pt idx="890">
                  <c:v>1.0962719609818867E-2</c:v>
                </c:pt>
                <c:pt idx="891">
                  <c:v>1.0962719609818867E-2</c:v>
                </c:pt>
                <c:pt idx="892">
                  <c:v>1.0962719609818867E-2</c:v>
                </c:pt>
                <c:pt idx="893">
                  <c:v>1.0962719609818867E-2</c:v>
                </c:pt>
                <c:pt idx="894">
                  <c:v>1.0962719609818867E-2</c:v>
                </c:pt>
                <c:pt idx="895">
                  <c:v>1.0962719609818867E-2</c:v>
                </c:pt>
                <c:pt idx="896">
                  <c:v>1.0962719609818867E-2</c:v>
                </c:pt>
                <c:pt idx="897">
                  <c:v>1.0962719609818867E-2</c:v>
                </c:pt>
                <c:pt idx="898">
                  <c:v>1.0962719609818867E-2</c:v>
                </c:pt>
                <c:pt idx="899">
                  <c:v>1.0962719609818867E-2</c:v>
                </c:pt>
                <c:pt idx="900">
                  <c:v>1.0962719609818867E-2</c:v>
                </c:pt>
                <c:pt idx="901">
                  <c:v>1.0962719609818867E-2</c:v>
                </c:pt>
                <c:pt idx="902">
                  <c:v>1.0962719609818867E-2</c:v>
                </c:pt>
                <c:pt idx="903">
                  <c:v>1.0962719609818867E-2</c:v>
                </c:pt>
                <c:pt idx="904">
                  <c:v>1.0962719609818867E-2</c:v>
                </c:pt>
                <c:pt idx="905">
                  <c:v>1.0962719609818867E-2</c:v>
                </c:pt>
                <c:pt idx="906">
                  <c:v>1.0962719609818867E-2</c:v>
                </c:pt>
                <c:pt idx="907">
                  <c:v>1.0962719609818867E-2</c:v>
                </c:pt>
                <c:pt idx="908">
                  <c:v>1.0962719609818867E-2</c:v>
                </c:pt>
                <c:pt idx="909">
                  <c:v>1.0962719609818867E-2</c:v>
                </c:pt>
                <c:pt idx="910">
                  <c:v>1.0962719609818867E-2</c:v>
                </c:pt>
                <c:pt idx="911">
                  <c:v>1.0962719609818867E-2</c:v>
                </c:pt>
                <c:pt idx="912">
                  <c:v>1.0962719609818867E-2</c:v>
                </c:pt>
                <c:pt idx="913">
                  <c:v>1.0962719609818867E-2</c:v>
                </c:pt>
                <c:pt idx="914">
                  <c:v>1.0962719609818867E-2</c:v>
                </c:pt>
                <c:pt idx="915">
                  <c:v>1.0962719609818867E-2</c:v>
                </c:pt>
                <c:pt idx="916">
                  <c:v>1.0962719609818867E-2</c:v>
                </c:pt>
                <c:pt idx="917">
                  <c:v>1.0962719609818867E-2</c:v>
                </c:pt>
                <c:pt idx="918">
                  <c:v>1.0962719609818867E-2</c:v>
                </c:pt>
                <c:pt idx="919">
                  <c:v>1.0962719609818867E-2</c:v>
                </c:pt>
                <c:pt idx="920">
                  <c:v>1.0962719609818867E-2</c:v>
                </c:pt>
                <c:pt idx="921">
                  <c:v>1.0962719609818867E-2</c:v>
                </c:pt>
                <c:pt idx="922">
                  <c:v>1.0962719609818867E-2</c:v>
                </c:pt>
                <c:pt idx="923">
                  <c:v>1.0962719609818867E-2</c:v>
                </c:pt>
                <c:pt idx="924">
                  <c:v>1.0962719609818867E-2</c:v>
                </c:pt>
                <c:pt idx="925">
                  <c:v>1.0962719609818867E-2</c:v>
                </c:pt>
                <c:pt idx="926">
                  <c:v>1.0962719609818867E-2</c:v>
                </c:pt>
                <c:pt idx="927">
                  <c:v>1.0962719609818867E-2</c:v>
                </c:pt>
                <c:pt idx="928">
                  <c:v>1.0962719609818867E-2</c:v>
                </c:pt>
                <c:pt idx="929">
                  <c:v>1.0962719609818867E-2</c:v>
                </c:pt>
                <c:pt idx="930">
                  <c:v>1.0962719609818867E-2</c:v>
                </c:pt>
                <c:pt idx="931">
                  <c:v>1.0962719609818867E-2</c:v>
                </c:pt>
                <c:pt idx="932">
                  <c:v>1.0962719609818867E-2</c:v>
                </c:pt>
                <c:pt idx="933">
                  <c:v>1.0962719609818867E-2</c:v>
                </c:pt>
                <c:pt idx="934">
                  <c:v>1.0962719609818867E-2</c:v>
                </c:pt>
                <c:pt idx="935">
                  <c:v>1.0962719609818867E-2</c:v>
                </c:pt>
                <c:pt idx="936">
                  <c:v>1.0962719609818867E-2</c:v>
                </c:pt>
                <c:pt idx="937">
                  <c:v>1.0962719609818867E-2</c:v>
                </c:pt>
                <c:pt idx="938">
                  <c:v>1.0962719609818867E-2</c:v>
                </c:pt>
                <c:pt idx="939">
                  <c:v>1.0962719609818867E-2</c:v>
                </c:pt>
                <c:pt idx="940">
                  <c:v>1.0962719609818867E-2</c:v>
                </c:pt>
                <c:pt idx="941">
                  <c:v>1.0962719609818867E-2</c:v>
                </c:pt>
                <c:pt idx="942">
                  <c:v>1.0962719609818867E-2</c:v>
                </c:pt>
                <c:pt idx="943">
                  <c:v>1.0962719609818867E-2</c:v>
                </c:pt>
                <c:pt idx="944">
                  <c:v>1.0962719609818867E-2</c:v>
                </c:pt>
                <c:pt idx="945">
                  <c:v>1.0962719609818867E-2</c:v>
                </c:pt>
                <c:pt idx="946">
                  <c:v>1.0962719609818867E-2</c:v>
                </c:pt>
                <c:pt idx="947">
                  <c:v>1.0962719609818867E-2</c:v>
                </c:pt>
                <c:pt idx="948">
                  <c:v>1.0962719609818867E-2</c:v>
                </c:pt>
                <c:pt idx="949">
                  <c:v>1.0962719609818867E-2</c:v>
                </c:pt>
                <c:pt idx="950">
                  <c:v>1.0962719609818867E-2</c:v>
                </c:pt>
                <c:pt idx="951">
                  <c:v>1.0962719609818867E-2</c:v>
                </c:pt>
                <c:pt idx="952">
                  <c:v>1.0962719609818867E-2</c:v>
                </c:pt>
                <c:pt idx="953">
                  <c:v>1.0962719609818867E-2</c:v>
                </c:pt>
                <c:pt idx="954">
                  <c:v>1.0962719609818867E-2</c:v>
                </c:pt>
                <c:pt idx="955">
                  <c:v>1.0962719609818867E-2</c:v>
                </c:pt>
                <c:pt idx="956">
                  <c:v>1.0962719609818867E-2</c:v>
                </c:pt>
                <c:pt idx="957">
                  <c:v>1.0962719609818867E-2</c:v>
                </c:pt>
                <c:pt idx="958">
                  <c:v>1.0962719609818867E-2</c:v>
                </c:pt>
                <c:pt idx="959">
                  <c:v>1.0962719609818867E-2</c:v>
                </c:pt>
                <c:pt idx="960">
                  <c:v>1.0962719609818867E-2</c:v>
                </c:pt>
                <c:pt idx="961">
                  <c:v>1.0962719609818867E-2</c:v>
                </c:pt>
                <c:pt idx="962">
                  <c:v>1.0962719609818867E-2</c:v>
                </c:pt>
                <c:pt idx="963">
                  <c:v>1.0962719609818867E-2</c:v>
                </c:pt>
                <c:pt idx="964">
                  <c:v>1.0962719609818867E-2</c:v>
                </c:pt>
                <c:pt idx="965">
                  <c:v>1.0962719609818867E-2</c:v>
                </c:pt>
                <c:pt idx="966">
                  <c:v>1.0962719609818867E-2</c:v>
                </c:pt>
                <c:pt idx="967">
                  <c:v>1.0962719609818867E-2</c:v>
                </c:pt>
                <c:pt idx="968">
                  <c:v>1.0962719609818867E-2</c:v>
                </c:pt>
                <c:pt idx="969">
                  <c:v>1.0962719609818867E-2</c:v>
                </c:pt>
                <c:pt idx="970">
                  <c:v>1.0962719609818867E-2</c:v>
                </c:pt>
                <c:pt idx="971">
                  <c:v>1.0962719609818867E-2</c:v>
                </c:pt>
                <c:pt idx="972">
                  <c:v>1.0962719609818867E-2</c:v>
                </c:pt>
                <c:pt idx="973">
                  <c:v>1.0962719609818867E-2</c:v>
                </c:pt>
                <c:pt idx="974">
                  <c:v>1.0962719609818867E-2</c:v>
                </c:pt>
                <c:pt idx="975">
                  <c:v>1.0962719609818867E-2</c:v>
                </c:pt>
                <c:pt idx="976">
                  <c:v>1.0962719609818867E-2</c:v>
                </c:pt>
                <c:pt idx="977">
                  <c:v>1.0962719609818867E-2</c:v>
                </c:pt>
                <c:pt idx="978">
                  <c:v>1.0962719609818867E-2</c:v>
                </c:pt>
                <c:pt idx="979">
                  <c:v>1.0962719609818867E-2</c:v>
                </c:pt>
                <c:pt idx="980">
                  <c:v>1.0962719609818867E-2</c:v>
                </c:pt>
                <c:pt idx="981">
                  <c:v>1.0962719609818867E-2</c:v>
                </c:pt>
                <c:pt idx="982">
                  <c:v>1.0962719609818867E-2</c:v>
                </c:pt>
                <c:pt idx="983">
                  <c:v>1.0962719609818867E-2</c:v>
                </c:pt>
                <c:pt idx="984">
                  <c:v>1.0962719609818867E-2</c:v>
                </c:pt>
                <c:pt idx="985">
                  <c:v>1.0962719609818867E-2</c:v>
                </c:pt>
                <c:pt idx="986">
                  <c:v>1.0962719609818867E-2</c:v>
                </c:pt>
                <c:pt idx="987">
                  <c:v>1.0962719609818867E-2</c:v>
                </c:pt>
                <c:pt idx="988">
                  <c:v>1.0962719609818867E-2</c:v>
                </c:pt>
                <c:pt idx="989">
                  <c:v>1.0962719609818867E-2</c:v>
                </c:pt>
                <c:pt idx="990">
                  <c:v>1.0962719609818867E-2</c:v>
                </c:pt>
                <c:pt idx="991">
                  <c:v>1.0962719609818867E-2</c:v>
                </c:pt>
                <c:pt idx="992">
                  <c:v>1.0962719609818867E-2</c:v>
                </c:pt>
                <c:pt idx="993">
                  <c:v>1.0962719609818867E-2</c:v>
                </c:pt>
                <c:pt idx="994">
                  <c:v>1.0962719609818867E-2</c:v>
                </c:pt>
                <c:pt idx="995">
                  <c:v>1.0962719609818867E-2</c:v>
                </c:pt>
                <c:pt idx="996">
                  <c:v>1.0962719609818867E-2</c:v>
                </c:pt>
                <c:pt idx="997">
                  <c:v>1.0962719609818867E-2</c:v>
                </c:pt>
                <c:pt idx="998">
                  <c:v>1.0962719609818867E-2</c:v>
                </c:pt>
                <c:pt idx="999">
                  <c:v>1.0962719609818867E-2</c:v>
                </c:pt>
                <c:pt idx="1000">
                  <c:v>1.0962719609818867E-2</c:v>
                </c:pt>
                <c:pt idx="1001">
                  <c:v>1.0962719609818867E-2</c:v>
                </c:pt>
                <c:pt idx="1002">
                  <c:v>1.0962719609818867E-2</c:v>
                </c:pt>
                <c:pt idx="1003">
                  <c:v>1.0962719609818867E-2</c:v>
                </c:pt>
                <c:pt idx="1004">
                  <c:v>1.0962719609818867E-2</c:v>
                </c:pt>
                <c:pt idx="1005">
                  <c:v>1.0962719609818867E-2</c:v>
                </c:pt>
                <c:pt idx="1006">
                  <c:v>1.0962719609818867E-2</c:v>
                </c:pt>
                <c:pt idx="1007">
                  <c:v>1.0962719609818867E-2</c:v>
                </c:pt>
                <c:pt idx="1008">
                  <c:v>1.0962719609818867E-2</c:v>
                </c:pt>
                <c:pt idx="1009">
                  <c:v>1.0962719609818867E-2</c:v>
                </c:pt>
                <c:pt idx="1010">
                  <c:v>1.0962719609818867E-2</c:v>
                </c:pt>
                <c:pt idx="1011">
                  <c:v>1.0962719609818867E-2</c:v>
                </c:pt>
                <c:pt idx="1012">
                  <c:v>1.0962719609818867E-2</c:v>
                </c:pt>
                <c:pt idx="1013">
                  <c:v>1.0962719609818867E-2</c:v>
                </c:pt>
                <c:pt idx="1014">
                  <c:v>1.0962719609818867E-2</c:v>
                </c:pt>
                <c:pt idx="1015">
                  <c:v>1.0962719609818867E-2</c:v>
                </c:pt>
                <c:pt idx="1016">
                  <c:v>1.0962719609818867E-2</c:v>
                </c:pt>
                <c:pt idx="1017">
                  <c:v>1.0962719609818867E-2</c:v>
                </c:pt>
                <c:pt idx="1018">
                  <c:v>1.0962719609818867E-2</c:v>
                </c:pt>
                <c:pt idx="1019">
                  <c:v>1.0962719609818867E-2</c:v>
                </c:pt>
                <c:pt idx="1020">
                  <c:v>1.0962719609818867E-2</c:v>
                </c:pt>
                <c:pt idx="1021">
                  <c:v>1.0962719609818867E-2</c:v>
                </c:pt>
                <c:pt idx="1022">
                  <c:v>1.0962719609818867E-2</c:v>
                </c:pt>
                <c:pt idx="1023">
                  <c:v>1.0962719609818867E-2</c:v>
                </c:pt>
                <c:pt idx="1024">
                  <c:v>1.0962719609818867E-2</c:v>
                </c:pt>
                <c:pt idx="1025">
                  <c:v>1.0962719609818867E-2</c:v>
                </c:pt>
                <c:pt idx="1026">
                  <c:v>1.0962719609818867E-2</c:v>
                </c:pt>
                <c:pt idx="1027">
                  <c:v>1.0962719609818867E-2</c:v>
                </c:pt>
                <c:pt idx="1028">
                  <c:v>1.0962719609818867E-2</c:v>
                </c:pt>
                <c:pt idx="1029">
                  <c:v>1.0962719609818867E-2</c:v>
                </c:pt>
                <c:pt idx="1030">
                  <c:v>1.0962719609818867E-2</c:v>
                </c:pt>
                <c:pt idx="1031">
                  <c:v>1.0962719609818867E-2</c:v>
                </c:pt>
                <c:pt idx="1032">
                  <c:v>1.0962719609818867E-2</c:v>
                </c:pt>
                <c:pt idx="1033">
                  <c:v>1.0962719609818867E-2</c:v>
                </c:pt>
                <c:pt idx="1034">
                  <c:v>1.0962719609818867E-2</c:v>
                </c:pt>
                <c:pt idx="1035">
                  <c:v>1.0962719609818867E-2</c:v>
                </c:pt>
                <c:pt idx="1036">
                  <c:v>1.0962719609818867E-2</c:v>
                </c:pt>
                <c:pt idx="1037">
                  <c:v>1.0962719609818867E-2</c:v>
                </c:pt>
                <c:pt idx="1038">
                  <c:v>1.0962719609818867E-2</c:v>
                </c:pt>
                <c:pt idx="1039">
                  <c:v>1.0962719609818867E-2</c:v>
                </c:pt>
                <c:pt idx="1040">
                  <c:v>1.0962719609818867E-2</c:v>
                </c:pt>
                <c:pt idx="1041">
                  <c:v>1.0962719609818867E-2</c:v>
                </c:pt>
                <c:pt idx="1042">
                  <c:v>1.0962719609818867E-2</c:v>
                </c:pt>
                <c:pt idx="1043">
                  <c:v>1.0962719609818867E-2</c:v>
                </c:pt>
                <c:pt idx="1044">
                  <c:v>1.0962719609818867E-2</c:v>
                </c:pt>
                <c:pt idx="1045">
                  <c:v>1.0962719609818867E-2</c:v>
                </c:pt>
                <c:pt idx="1046">
                  <c:v>1.0962719609818867E-2</c:v>
                </c:pt>
                <c:pt idx="1047">
                  <c:v>1.0962719609818867E-2</c:v>
                </c:pt>
                <c:pt idx="1048">
                  <c:v>1.0962719609818867E-2</c:v>
                </c:pt>
                <c:pt idx="1049">
                  <c:v>1.0962719609818867E-2</c:v>
                </c:pt>
                <c:pt idx="1050">
                  <c:v>1.0962719609818867E-2</c:v>
                </c:pt>
                <c:pt idx="1051">
                  <c:v>1.0962719609818867E-2</c:v>
                </c:pt>
                <c:pt idx="1052">
                  <c:v>1.0962719609818867E-2</c:v>
                </c:pt>
                <c:pt idx="1053">
                  <c:v>1.0962719609818867E-2</c:v>
                </c:pt>
                <c:pt idx="1054">
                  <c:v>1.0962719609818867E-2</c:v>
                </c:pt>
                <c:pt idx="1055">
                  <c:v>1.0962719609818867E-2</c:v>
                </c:pt>
                <c:pt idx="1056">
                  <c:v>1.0962719609818867E-2</c:v>
                </c:pt>
                <c:pt idx="1057">
                  <c:v>1.0962719609818867E-2</c:v>
                </c:pt>
                <c:pt idx="1058">
                  <c:v>1.0962719609818867E-2</c:v>
                </c:pt>
                <c:pt idx="1059">
                  <c:v>1.0962719609818867E-2</c:v>
                </c:pt>
                <c:pt idx="1060">
                  <c:v>1.0962719609818867E-2</c:v>
                </c:pt>
                <c:pt idx="1061">
                  <c:v>1.0962719609818867E-2</c:v>
                </c:pt>
                <c:pt idx="1062">
                  <c:v>1.0962719609818867E-2</c:v>
                </c:pt>
                <c:pt idx="1063">
                  <c:v>1.0962719609818867E-2</c:v>
                </c:pt>
                <c:pt idx="1064">
                  <c:v>1.0962719609818867E-2</c:v>
                </c:pt>
                <c:pt idx="1065">
                  <c:v>1.0962719609818867E-2</c:v>
                </c:pt>
                <c:pt idx="1066">
                  <c:v>1.0962719609818867E-2</c:v>
                </c:pt>
                <c:pt idx="1067">
                  <c:v>1.0962719609818867E-2</c:v>
                </c:pt>
                <c:pt idx="1068">
                  <c:v>1.0962719609818867E-2</c:v>
                </c:pt>
                <c:pt idx="1069">
                  <c:v>1.0962719609818867E-2</c:v>
                </c:pt>
                <c:pt idx="1070">
                  <c:v>1.0962719609818867E-2</c:v>
                </c:pt>
                <c:pt idx="1071">
                  <c:v>1.0962719609818867E-2</c:v>
                </c:pt>
                <c:pt idx="1072">
                  <c:v>1.0962719609818867E-2</c:v>
                </c:pt>
                <c:pt idx="1073">
                  <c:v>1.0962719609818867E-2</c:v>
                </c:pt>
                <c:pt idx="1074">
                  <c:v>1.0962719609818867E-2</c:v>
                </c:pt>
                <c:pt idx="1075">
                  <c:v>1.0962719609818867E-2</c:v>
                </c:pt>
                <c:pt idx="1076">
                  <c:v>1.0962719609818867E-2</c:v>
                </c:pt>
                <c:pt idx="1077">
                  <c:v>1.0962719609818867E-2</c:v>
                </c:pt>
                <c:pt idx="1078">
                  <c:v>1.0962719609818867E-2</c:v>
                </c:pt>
                <c:pt idx="1079">
                  <c:v>1.0962719609818867E-2</c:v>
                </c:pt>
                <c:pt idx="1080">
                  <c:v>1.0962719609818867E-2</c:v>
                </c:pt>
                <c:pt idx="1081">
                  <c:v>1.0962719609818867E-2</c:v>
                </c:pt>
                <c:pt idx="1082">
                  <c:v>1.0962719609818867E-2</c:v>
                </c:pt>
                <c:pt idx="1083">
                  <c:v>1.0962719609818867E-2</c:v>
                </c:pt>
                <c:pt idx="1084">
                  <c:v>1.0962719609818867E-2</c:v>
                </c:pt>
                <c:pt idx="1085">
                  <c:v>1.0962719609818867E-2</c:v>
                </c:pt>
                <c:pt idx="1086">
                  <c:v>1.0962719609818867E-2</c:v>
                </c:pt>
                <c:pt idx="1087">
                  <c:v>1.0962719609818867E-2</c:v>
                </c:pt>
                <c:pt idx="1088">
                  <c:v>1.0962719609818867E-2</c:v>
                </c:pt>
                <c:pt idx="1089">
                  <c:v>1.0962719609818867E-2</c:v>
                </c:pt>
                <c:pt idx="1090">
                  <c:v>1.0962719609818867E-2</c:v>
                </c:pt>
                <c:pt idx="1091">
                  <c:v>1.0962719609818867E-2</c:v>
                </c:pt>
                <c:pt idx="1092">
                  <c:v>1.0962719609818867E-2</c:v>
                </c:pt>
                <c:pt idx="1093">
                  <c:v>1.0962719609818867E-2</c:v>
                </c:pt>
                <c:pt idx="1094">
                  <c:v>1.0962719609818867E-2</c:v>
                </c:pt>
                <c:pt idx="1095">
                  <c:v>1.0962719609818867E-2</c:v>
                </c:pt>
                <c:pt idx="1096">
                  <c:v>1.0962719609818867E-2</c:v>
                </c:pt>
                <c:pt idx="1097">
                  <c:v>1.0962719609818867E-2</c:v>
                </c:pt>
                <c:pt idx="1098">
                  <c:v>1.0962719609818867E-2</c:v>
                </c:pt>
                <c:pt idx="1099">
                  <c:v>1.0962719609818867E-2</c:v>
                </c:pt>
                <c:pt idx="1100">
                  <c:v>1.0962719609818867E-2</c:v>
                </c:pt>
                <c:pt idx="1101">
                  <c:v>1.0962719609818867E-2</c:v>
                </c:pt>
                <c:pt idx="1102">
                  <c:v>1.0962719609818867E-2</c:v>
                </c:pt>
                <c:pt idx="1103">
                  <c:v>1.0962719609818867E-2</c:v>
                </c:pt>
                <c:pt idx="1104">
                  <c:v>1.0962719609818867E-2</c:v>
                </c:pt>
                <c:pt idx="1105">
                  <c:v>1.0962719609818867E-2</c:v>
                </c:pt>
                <c:pt idx="1106">
                  <c:v>1.0962719609818867E-2</c:v>
                </c:pt>
                <c:pt idx="1107">
                  <c:v>1.0962719609818867E-2</c:v>
                </c:pt>
                <c:pt idx="1108">
                  <c:v>1.0962719609818867E-2</c:v>
                </c:pt>
                <c:pt idx="1109">
                  <c:v>1.0962719609818867E-2</c:v>
                </c:pt>
                <c:pt idx="1110">
                  <c:v>1.0962719609818867E-2</c:v>
                </c:pt>
                <c:pt idx="1111">
                  <c:v>1.0962719609818867E-2</c:v>
                </c:pt>
                <c:pt idx="1112">
                  <c:v>1.0962719609818867E-2</c:v>
                </c:pt>
                <c:pt idx="1113">
                  <c:v>1.0962719609818867E-2</c:v>
                </c:pt>
                <c:pt idx="1114">
                  <c:v>1.0962719609818867E-2</c:v>
                </c:pt>
                <c:pt idx="1115">
                  <c:v>1.0962719609818867E-2</c:v>
                </c:pt>
                <c:pt idx="1116">
                  <c:v>1.0962719609818867E-2</c:v>
                </c:pt>
                <c:pt idx="1117">
                  <c:v>1.0962719609818867E-2</c:v>
                </c:pt>
                <c:pt idx="1118">
                  <c:v>1.0962719609818867E-2</c:v>
                </c:pt>
                <c:pt idx="1119">
                  <c:v>1.0962719609818867E-2</c:v>
                </c:pt>
                <c:pt idx="1120">
                  <c:v>1.0962719609818867E-2</c:v>
                </c:pt>
                <c:pt idx="1121">
                  <c:v>1.0962719609818867E-2</c:v>
                </c:pt>
                <c:pt idx="1122">
                  <c:v>1.0962719609818867E-2</c:v>
                </c:pt>
                <c:pt idx="1123">
                  <c:v>1.0962719609818867E-2</c:v>
                </c:pt>
                <c:pt idx="1124">
                  <c:v>1.0962719609818867E-2</c:v>
                </c:pt>
                <c:pt idx="1125">
                  <c:v>1.0962719609818867E-2</c:v>
                </c:pt>
                <c:pt idx="1126">
                  <c:v>1.0962719609818867E-2</c:v>
                </c:pt>
                <c:pt idx="1127">
                  <c:v>1.0962719609818867E-2</c:v>
                </c:pt>
                <c:pt idx="1128">
                  <c:v>1.0962719609818867E-2</c:v>
                </c:pt>
                <c:pt idx="1129">
                  <c:v>1.0962719609818867E-2</c:v>
                </c:pt>
                <c:pt idx="1130">
                  <c:v>1.0962719609818867E-2</c:v>
                </c:pt>
                <c:pt idx="1131">
                  <c:v>1.0962719609818867E-2</c:v>
                </c:pt>
                <c:pt idx="1132">
                  <c:v>1.0962719609818867E-2</c:v>
                </c:pt>
                <c:pt idx="1133">
                  <c:v>1.0962719609818867E-2</c:v>
                </c:pt>
                <c:pt idx="1134">
                  <c:v>1.0962719609818867E-2</c:v>
                </c:pt>
                <c:pt idx="1135">
                  <c:v>1.0962719609818867E-2</c:v>
                </c:pt>
                <c:pt idx="1136">
                  <c:v>1.0962719609818867E-2</c:v>
                </c:pt>
                <c:pt idx="1137">
                  <c:v>1.0962719609818867E-2</c:v>
                </c:pt>
                <c:pt idx="1138">
                  <c:v>1.0962719609818867E-2</c:v>
                </c:pt>
                <c:pt idx="1139">
                  <c:v>1.0962719609818867E-2</c:v>
                </c:pt>
                <c:pt idx="1140">
                  <c:v>1.0962719609818867E-2</c:v>
                </c:pt>
                <c:pt idx="1141">
                  <c:v>1.0962719609818867E-2</c:v>
                </c:pt>
                <c:pt idx="1142">
                  <c:v>1.0962719609818867E-2</c:v>
                </c:pt>
                <c:pt idx="1143">
                  <c:v>1.0962719609818867E-2</c:v>
                </c:pt>
                <c:pt idx="1144">
                  <c:v>1.0962719609818867E-2</c:v>
                </c:pt>
                <c:pt idx="1145">
                  <c:v>1.0962719609818867E-2</c:v>
                </c:pt>
                <c:pt idx="1146">
                  <c:v>1.0962719609818867E-2</c:v>
                </c:pt>
                <c:pt idx="1147">
                  <c:v>1.0962719609818867E-2</c:v>
                </c:pt>
                <c:pt idx="1148">
                  <c:v>1.0962719609818867E-2</c:v>
                </c:pt>
                <c:pt idx="1149">
                  <c:v>1.0962719609818867E-2</c:v>
                </c:pt>
                <c:pt idx="1150">
                  <c:v>1.0962719609818867E-2</c:v>
                </c:pt>
                <c:pt idx="1151">
                  <c:v>1.0962719609818867E-2</c:v>
                </c:pt>
                <c:pt idx="1152">
                  <c:v>1.0962719609818867E-2</c:v>
                </c:pt>
                <c:pt idx="1153">
                  <c:v>1.0962719609818867E-2</c:v>
                </c:pt>
                <c:pt idx="1154">
                  <c:v>1.0962719609818867E-2</c:v>
                </c:pt>
                <c:pt idx="1155">
                  <c:v>1.0962719609818867E-2</c:v>
                </c:pt>
                <c:pt idx="1156">
                  <c:v>1.0962719609818867E-2</c:v>
                </c:pt>
                <c:pt idx="1157">
                  <c:v>1.0962719609818867E-2</c:v>
                </c:pt>
                <c:pt idx="1158">
                  <c:v>1.0962719609818867E-2</c:v>
                </c:pt>
                <c:pt idx="1159">
                  <c:v>1.0962719609818867E-2</c:v>
                </c:pt>
                <c:pt idx="1160">
                  <c:v>1.0962719609818867E-2</c:v>
                </c:pt>
                <c:pt idx="1161">
                  <c:v>1.0962719609818867E-2</c:v>
                </c:pt>
                <c:pt idx="1162">
                  <c:v>1.0962719609818867E-2</c:v>
                </c:pt>
                <c:pt idx="1163">
                  <c:v>1.0962719609818867E-2</c:v>
                </c:pt>
                <c:pt idx="1164">
                  <c:v>1.0962719609818867E-2</c:v>
                </c:pt>
                <c:pt idx="1165">
                  <c:v>1.0962719609818867E-2</c:v>
                </c:pt>
                <c:pt idx="1166">
                  <c:v>1.0962719609818867E-2</c:v>
                </c:pt>
                <c:pt idx="1167">
                  <c:v>1.0962719609818867E-2</c:v>
                </c:pt>
                <c:pt idx="1168">
                  <c:v>1.0962719609818867E-2</c:v>
                </c:pt>
                <c:pt idx="1169">
                  <c:v>1.0962719609818867E-2</c:v>
                </c:pt>
                <c:pt idx="1170">
                  <c:v>1.0962719609818867E-2</c:v>
                </c:pt>
                <c:pt idx="1171">
                  <c:v>1.0962719609818867E-2</c:v>
                </c:pt>
                <c:pt idx="1172">
                  <c:v>1.0962719609818867E-2</c:v>
                </c:pt>
                <c:pt idx="1173">
                  <c:v>1.0962719609818867E-2</c:v>
                </c:pt>
                <c:pt idx="1174">
                  <c:v>1.0962719609818867E-2</c:v>
                </c:pt>
                <c:pt idx="1175">
                  <c:v>1.0962719609818867E-2</c:v>
                </c:pt>
                <c:pt idx="1176">
                  <c:v>1.0962719609818867E-2</c:v>
                </c:pt>
                <c:pt idx="1177">
                  <c:v>1.0962719609818867E-2</c:v>
                </c:pt>
                <c:pt idx="1178">
                  <c:v>1.0962719609818867E-2</c:v>
                </c:pt>
                <c:pt idx="1179">
                  <c:v>1.0962719609818867E-2</c:v>
                </c:pt>
                <c:pt idx="1180">
                  <c:v>1.0962719609818867E-2</c:v>
                </c:pt>
                <c:pt idx="1181">
                  <c:v>1.0962719609818867E-2</c:v>
                </c:pt>
                <c:pt idx="1182">
                  <c:v>1.0962719609818867E-2</c:v>
                </c:pt>
                <c:pt idx="1183">
                  <c:v>1.0962719609818867E-2</c:v>
                </c:pt>
                <c:pt idx="1184">
                  <c:v>1.0962719609818867E-2</c:v>
                </c:pt>
                <c:pt idx="1185">
                  <c:v>1.0962719609818867E-2</c:v>
                </c:pt>
                <c:pt idx="1186">
                  <c:v>1.0962719609818867E-2</c:v>
                </c:pt>
                <c:pt idx="1187">
                  <c:v>1.0962719609818867E-2</c:v>
                </c:pt>
                <c:pt idx="1188">
                  <c:v>1.0962719609818867E-2</c:v>
                </c:pt>
                <c:pt idx="1189">
                  <c:v>1.0962719609818867E-2</c:v>
                </c:pt>
                <c:pt idx="1190">
                  <c:v>1.0962719609818867E-2</c:v>
                </c:pt>
                <c:pt idx="1191">
                  <c:v>1.0962719609818867E-2</c:v>
                </c:pt>
                <c:pt idx="1192">
                  <c:v>1.0962719609818867E-2</c:v>
                </c:pt>
                <c:pt idx="1193">
                  <c:v>1.0962719609818867E-2</c:v>
                </c:pt>
                <c:pt idx="1194">
                  <c:v>1.0962719609818867E-2</c:v>
                </c:pt>
                <c:pt idx="1195">
                  <c:v>1.0962719609818867E-2</c:v>
                </c:pt>
                <c:pt idx="1196">
                  <c:v>1.0962719609818867E-2</c:v>
                </c:pt>
                <c:pt idx="1197">
                  <c:v>1.0962719609818867E-2</c:v>
                </c:pt>
                <c:pt idx="1198">
                  <c:v>1.0962719609818867E-2</c:v>
                </c:pt>
                <c:pt idx="1199">
                  <c:v>1.0962719609818867E-2</c:v>
                </c:pt>
                <c:pt idx="1200">
                  <c:v>1.0962719609818867E-2</c:v>
                </c:pt>
                <c:pt idx="1201">
                  <c:v>1.0962719609818867E-2</c:v>
                </c:pt>
                <c:pt idx="1202">
                  <c:v>1.0962719609818867E-2</c:v>
                </c:pt>
                <c:pt idx="1203">
                  <c:v>1.0962719609818867E-2</c:v>
                </c:pt>
                <c:pt idx="1204">
                  <c:v>1.0962719609818867E-2</c:v>
                </c:pt>
                <c:pt idx="1205">
                  <c:v>1.0962719609818867E-2</c:v>
                </c:pt>
                <c:pt idx="1206">
                  <c:v>1.0962719609818867E-2</c:v>
                </c:pt>
                <c:pt idx="1207">
                  <c:v>1.0962719609818867E-2</c:v>
                </c:pt>
                <c:pt idx="1208">
                  <c:v>1.0962719609818867E-2</c:v>
                </c:pt>
                <c:pt idx="1209">
                  <c:v>1.0962719609818867E-2</c:v>
                </c:pt>
                <c:pt idx="1210">
                  <c:v>1.0962719609818867E-2</c:v>
                </c:pt>
                <c:pt idx="1211">
                  <c:v>1.0962719609818867E-2</c:v>
                </c:pt>
                <c:pt idx="1212">
                  <c:v>1.0962719609818867E-2</c:v>
                </c:pt>
                <c:pt idx="1213">
                  <c:v>1.0962719609818867E-2</c:v>
                </c:pt>
                <c:pt idx="1214">
                  <c:v>1.0962719609818867E-2</c:v>
                </c:pt>
                <c:pt idx="1215">
                  <c:v>1.0962719609818867E-2</c:v>
                </c:pt>
                <c:pt idx="1216">
                  <c:v>1.0962719609818867E-2</c:v>
                </c:pt>
                <c:pt idx="1217">
                  <c:v>1.0962719609818867E-2</c:v>
                </c:pt>
                <c:pt idx="1218">
                  <c:v>1.0962719609818867E-2</c:v>
                </c:pt>
                <c:pt idx="1219">
                  <c:v>1.0962719609818867E-2</c:v>
                </c:pt>
                <c:pt idx="1220">
                  <c:v>1.0962719609818867E-2</c:v>
                </c:pt>
                <c:pt idx="1221">
                  <c:v>1.0962719609818867E-2</c:v>
                </c:pt>
                <c:pt idx="1222">
                  <c:v>1.0962719609818867E-2</c:v>
                </c:pt>
                <c:pt idx="1223">
                  <c:v>1.0962719609818867E-2</c:v>
                </c:pt>
                <c:pt idx="1224">
                  <c:v>1.0962719609818867E-2</c:v>
                </c:pt>
                <c:pt idx="1225">
                  <c:v>1.0962719609818867E-2</c:v>
                </c:pt>
                <c:pt idx="1226">
                  <c:v>1.0962719609818867E-2</c:v>
                </c:pt>
                <c:pt idx="1227">
                  <c:v>1.0962719609818867E-2</c:v>
                </c:pt>
                <c:pt idx="1228">
                  <c:v>1.0962719609818867E-2</c:v>
                </c:pt>
                <c:pt idx="1229">
                  <c:v>1.0962719609818867E-2</c:v>
                </c:pt>
                <c:pt idx="1230">
                  <c:v>1.0962719609818867E-2</c:v>
                </c:pt>
                <c:pt idx="1231">
                  <c:v>1.0962719609818867E-2</c:v>
                </c:pt>
                <c:pt idx="1232">
                  <c:v>1.0962719609818867E-2</c:v>
                </c:pt>
                <c:pt idx="1233">
                  <c:v>1.0962719609818867E-2</c:v>
                </c:pt>
                <c:pt idx="1234">
                  <c:v>1.0962719609818867E-2</c:v>
                </c:pt>
                <c:pt idx="1235">
                  <c:v>1.0962719609818867E-2</c:v>
                </c:pt>
                <c:pt idx="1236">
                  <c:v>1.0962719609818867E-2</c:v>
                </c:pt>
                <c:pt idx="1237">
                  <c:v>1.0962719609818867E-2</c:v>
                </c:pt>
                <c:pt idx="1238">
                  <c:v>1.0962719609818867E-2</c:v>
                </c:pt>
                <c:pt idx="1239">
                  <c:v>1.0962719609818867E-2</c:v>
                </c:pt>
                <c:pt idx="1240">
                  <c:v>1.0962719609818867E-2</c:v>
                </c:pt>
                <c:pt idx="1241">
                  <c:v>1.0962719609818867E-2</c:v>
                </c:pt>
                <c:pt idx="1242">
                  <c:v>1.0962719609818867E-2</c:v>
                </c:pt>
                <c:pt idx="1243">
                  <c:v>1.0962719609818867E-2</c:v>
                </c:pt>
                <c:pt idx="1244">
                  <c:v>1.0962719609818867E-2</c:v>
                </c:pt>
                <c:pt idx="1245">
                  <c:v>1.0962719609818867E-2</c:v>
                </c:pt>
                <c:pt idx="1246">
                  <c:v>1.0962719609818867E-2</c:v>
                </c:pt>
                <c:pt idx="1247">
                  <c:v>1.0962719609818867E-2</c:v>
                </c:pt>
                <c:pt idx="1248">
                  <c:v>1.0962719609818867E-2</c:v>
                </c:pt>
                <c:pt idx="1249">
                  <c:v>1.0962719609818867E-2</c:v>
                </c:pt>
                <c:pt idx="1250">
                  <c:v>1.0962719609818867E-2</c:v>
                </c:pt>
                <c:pt idx="1251">
                  <c:v>1.0962719609818867E-2</c:v>
                </c:pt>
                <c:pt idx="1252">
                  <c:v>1.0962719609818867E-2</c:v>
                </c:pt>
                <c:pt idx="1253">
                  <c:v>1.0962719609818867E-2</c:v>
                </c:pt>
                <c:pt idx="1254">
                  <c:v>1.0962719609818867E-2</c:v>
                </c:pt>
                <c:pt idx="1255">
                  <c:v>1.0962719609818867E-2</c:v>
                </c:pt>
                <c:pt idx="1256">
                  <c:v>1.0962719609818867E-2</c:v>
                </c:pt>
                <c:pt idx="1257">
                  <c:v>1.0962719609818867E-2</c:v>
                </c:pt>
                <c:pt idx="1258">
                  <c:v>1.0962719609818867E-2</c:v>
                </c:pt>
                <c:pt idx="1259">
                  <c:v>1.0962719609818867E-2</c:v>
                </c:pt>
                <c:pt idx="1260">
                  <c:v>1.0962719609818867E-2</c:v>
                </c:pt>
                <c:pt idx="1261">
                  <c:v>1.0962719609818867E-2</c:v>
                </c:pt>
                <c:pt idx="1262">
                  <c:v>1.0962719609818867E-2</c:v>
                </c:pt>
                <c:pt idx="1263">
                  <c:v>1.0962719609818867E-2</c:v>
                </c:pt>
                <c:pt idx="1264">
                  <c:v>1.0962719609818867E-2</c:v>
                </c:pt>
                <c:pt idx="1265">
                  <c:v>1.0962719609818867E-2</c:v>
                </c:pt>
                <c:pt idx="1266">
                  <c:v>1.0962719609818867E-2</c:v>
                </c:pt>
                <c:pt idx="1267">
                  <c:v>1.0962719609818867E-2</c:v>
                </c:pt>
                <c:pt idx="1268">
                  <c:v>1.0962719609818867E-2</c:v>
                </c:pt>
                <c:pt idx="1269">
                  <c:v>1.0962719609818867E-2</c:v>
                </c:pt>
                <c:pt idx="1270">
                  <c:v>1.0962719609818867E-2</c:v>
                </c:pt>
                <c:pt idx="1271">
                  <c:v>1.0962719609818867E-2</c:v>
                </c:pt>
                <c:pt idx="1272">
                  <c:v>1.0962719609818867E-2</c:v>
                </c:pt>
                <c:pt idx="1273">
                  <c:v>1.0962719609818867E-2</c:v>
                </c:pt>
                <c:pt idx="1274">
                  <c:v>1.0962719609818867E-2</c:v>
                </c:pt>
                <c:pt idx="1275">
                  <c:v>1.0962719609818867E-2</c:v>
                </c:pt>
                <c:pt idx="1276">
                  <c:v>1.0962719609818867E-2</c:v>
                </c:pt>
                <c:pt idx="1277">
                  <c:v>1.0962719609818867E-2</c:v>
                </c:pt>
                <c:pt idx="1278">
                  <c:v>1.0962719609818867E-2</c:v>
                </c:pt>
                <c:pt idx="1279">
                  <c:v>1.0962719609818867E-2</c:v>
                </c:pt>
                <c:pt idx="1280">
                  <c:v>1.0962719609818867E-2</c:v>
                </c:pt>
                <c:pt idx="1281">
                  <c:v>1.0962719609818867E-2</c:v>
                </c:pt>
                <c:pt idx="1282">
                  <c:v>1.0962719609818867E-2</c:v>
                </c:pt>
                <c:pt idx="1283">
                  <c:v>1.0962719609818867E-2</c:v>
                </c:pt>
                <c:pt idx="1284">
                  <c:v>1.0962719609818867E-2</c:v>
                </c:pt>
                <c:pt idx="1285">
                  <c:v>1.0962719609818867E-2</c:v>
                </c:pt>
                <c:pt idx="1286">
                  <c:v>1.0962719609818867E-2</c:v>
                </c:pt>
                <c:pt idx="1287">
                  <c:v>1.0962719609818867E-2</c:v>
                </c:pt>
                <c:pt idx="1288">
                  <c:v>1.0962719609818867E-2</c:v>
                </c:pt>
                <c:pt idx="1289">
                  <c:v>1.0962719609818867E-2</c:v>
                </c:pt>
                <c:pt idx="1290">
                  <c:v>1.0962719609818867E-2</c:v>
                </c:pt>
                <c:pt idx="1291">
                  <c:v>1.0962719609818867E-2</c:v>
                </c:pt>
                <c:pt idx="1292">
                  <c:v>1.0962719609818867E-2</c:v>
                </c:pt>
                <c:pt idx="1293">
                  <c:v>1.0962719609818867E-2</c:v>
                </c:pt>
                <c:pt idx="1294">
                  <c:v>1.0962719609818867E-2</c:v>
                </c:pt>
                <c:pt idx="1295">
                  <c:v>1.0962719609818867E-2</c:v>
                </c:pt>
                <c:pt idx="1296">
                  <c:v>1.0962719609818867E-2</c:v>
                </c:pt>
                <c:pt idx="1297">
                  <c:v>1.0962719609818867E-2</c:v>
                </c:pt>
                <c:pt idx="1298">
                  <c:v>1.0962719609818867E-2</c:v>
                </c:pt>
                <c:pt idx="1299">
                  <c:v>1.0962719609818867E-2</c:v>
                </c:pt>
                <c:pt idx="1300">
                  <c:v>1.0962719609818867E-2</c:v>
                </c:pt>
                <c:pt idx="1301">
                  <c:v>1.0962719609818867E-2</c:v>
                </c:pt>
                <c:pt idx="1302">
                  <c:v>1.0962719609818867E-2</c:v>
                </c:pt>
                <c:pt idx="1303">
                  <c:v>1.0962719609818867E-2</c:v>
                </c:pt>
                <c:pt idx="1304">
                  <c:v>1.0962719609818867E-2</c:v>
                </c:pt>
                <c:pt idx="1305">
                  <c:v>1.0962719609818867E-2</c:v>
                </c:pt>
                <c:pt idx="1306">
                  <c:v>1.0962719609818867E-2</c:v>
                </c:pt>
                <c:pt idx="1307">
                  <c:v>1.0962719609818867E-2</c:v>
                </c:pt>
                <c:pt idx="1308">
                  <c:v>1.0962719609818867E-2</c:v>
                </c:pt>
                <c:pt idx="1309">
                  <c:v>1.0962719609818867E-2</c:v>
                </c:pt>
                <c:pt idx="1310">
                  <c:v>1.0962719609818867E-2</c:v>
                </c:pt>
                <c:pt idx="1311">
                  <c:v>1.0962719609818867E-2</c:v>
                </c:pt>
                <c:pt idx="1312">
                  <c:v>1.0962719609818867E-2</c:v>
                </c:pt>
                <c:pt idx="1313">
                  <c:v>1.0962719609818867E-2</c:v>
                </c:pt>
                <c:pt idx="1314">
                  <c:v>1.0962719609818867E-2</c:v>
                </c:pt>
                <c:pt idx="1315">
                  <c:v>1.0962719609818867E-2</c:v>
                </c:pt>
                <c:pt idx="1316">
                  <c:v>1.0962719609818867E-2</c:v>
                </c:pt>
                <c:pt idx="1317">
                  <c:v>1.0962719609818867E-2</c:v>
                </c:pt>
                <c:pt idx="1318">
                  <c:v>1.0962719609818867E-2</c:v>
                </c:pt>
                <c:pt idx="1319">
                  <c:v>1.0962719609818867E-2</c:v>
                </c:pt>
                <c:pt idx="1320">
                  <c:v>1.0962719609818867E-2</c:v>
                </c:pt>
                <c:pt idx="1321">
                  <c:v>1.0962719609818867E-2</c:v>
                </c:pt>
                <c:pt idx="1322">
                  <c:v>1.0962719609818867E-2</c:v>
                </c:pt>
                <c:pt idx="1323">
                  <c:v>1.0962719609818867E-2</c:v>
                </c:pt>
                <c:pt idx="1324">
                  <c:v>1.0962719609818867E-2</c:v>
                </c:pt>
                <c:pt idx="1325">
                  <c:v>1.0962719609818867E-2</c:v>
                </c:pt>
                <c:pt idx="1326">
                  <c:v>1.0962719609818867E-2</c:v>
                </c:pt>
                <c:pt idx="1327">
                  <c:v>1.0962719609818867E-2</c:v>
                </c:pt>
                <c:pt idx="1328">
                  <c:v>1.0962719609818867E-2</c:v>
                </c:pt>
                <c:pt idx="1329">
                  <c:v>1.0962719609818867E-2</c:v>
                </c:pt>
                <c:pt idx="1330">
                  <c:v>1.0962719609818867E-2</c:v>
                </c:pt>
                <c:pt idx="1331">
                  <c:v>1.0962719609818867E-2</c:v>
                </c:pt>
                <c:pt idx="1332">
                  <c:v>1.0962719609818867E-2</c:v>
                </c:pt>
                <c:pt idx="1333">
                  <c:v>1.0962719609818867E-2</c:v>
                </c:pt>
                <c:pt idx="1334">
                  <c:v>1.0962719609818867E-2</c:v>
                </c:pt>
                <c:pt idx="1335">
                  <c:v>1.0962719609818867E-2</c:v>
                </c:pt>
                <c:pt idx="1336">
                  <c:v>1.0962719609818867E-2</c:v>
                </c:pt>
                <c:pt idx="1337">
                  <c:v>1.0962719609818867E-2</c:v>
                </c:pt>
                <c:pt idx="1338">
                  <c:v>1.0962719609818867E-2</c:v>
                </c:pt>
                <c:pt idx="1339">
                  <c:v>1.0962719609818867E-2</c:v>
                </c:pt>
                <c:pt idx="1340">
                  <c:v>1.0962719609818867E-2</c:v>
                </c:pt>
                <c:pt idx="1341">
                  <c:v>1.0962719609818867E-2</c:v>
                </c:pt>
                <c:pt idx="1342">
                  <c:v>1.0962719609818867E-2</c:v>
                </c:pt>
                <c:pt idx="1343">
                  <c:v>1.0962719609818867E-2</c:v>
                </c:pt>
                <c:pt idx="1344">
                  <c:v>1.0962719609818867E-2</c:v>
                </c:pt>
                <c:pt idx="1345">
                  <c:v>1.0962719609818867E-2</c:v>
                </c:pt>
                <c:pt idx="1346">
                  <c:v>1.0962719609818867E-2</c:v>
                </c:pt>
                <c:pt idx="1347">
                  <c:v>1.0962719609818867E-2</c:v>
                </c:pt>
                <c:pt idx="1348">
                  <c:v>1.0962719609818867E-2</c:v>
                </c:pt>
                <c:pt idx="1349">
                  <c:v>1.0962719609818867E-2</c:v>
                </c:pt>
                <c:pt idx="1350">
                  <c:v>1.0962719609818867E-2</c:v>
                </c:pt>
                <c:pt idx="1351">
                  <c:v>1.0962719609818867E-2</c:v>
                </c:pt>
                <c:pt idx="1352">
                  <c:v>1.0962719609818867E-2</c:v>
                </c:pt>
                <c:pt idx="1353">
                  <c:v>1.0962719609818867E-2</c:v>
                </c:pt>
                <c:pt idx="1354">
                  <c:v>1.0962719609818867E-2</c:v>
                </c:pt>
                <c:pt idx="1355">
                  <c:v>1.0962719609818867E-2</c:v>
                </c:pt>
                <c:pt idx="1356">
                  <c:v>1.0962719609818867E-2</c:v>
                </c:pt>
                <c:pt idx="1357">
                  <c:v>1.0962719609818867E-2</c:v>
                </c:pt>
                <c:pt idx="1358">
                  <c:v>1.0962719609818867E-2</c:v>
                </c:pt>
                <c:pt idx="1359">
                  <c:v>1.0962719609818867E-2</c:v>
                </c:pt>
                <c:pt idx="1360">
                  <c:v>1.0962719609818867E-2</c:v>
                </c:pt>
                <c:pt idx="1361">
                  <c:v>1.0962719609818867E-2</c:v>
                </c:pt>
                <c:pt idx="1362">
                  <c:v>1.0962719609818867E-2</c:v>
                </c:pt>
                <c:pt idx="1363">
                  <c:v>1.0962719609818867E-2</c:v>
                </c:pt>
                <c:pt idx="1364">
                  <c:v>1.0962719609818867E-2</c:v>
                </c:pt>
                <c:pt idx="1365">
                  <c:v>1.0962719609818867E-2</c:v>
                </c:pt>
                <c:pt idx="1366">
                  <c:v>1.0962719609818867E-2</c:v>
                </c:pt>
                <c:pt idx="1367">
                  <c:v>1.0962719609818867E-2</c:v>
                </c:pt>
                <c:pt idx="1368">
                  <c:v>1.0962719609818867E-2</c:v>
                </c:pt>
                <c:pt idx="1369">
                  <c:v>1.0962719609818867E-2</c:v>
                </c:pt>
                <c:pt idx="1370">
                  <c:v>1.0962719609818867E-2</c:v>
                </c:pt>
                <c:pt idx="1371">
                  <c:v>1.0962719609818867E-2</c:v>
                </c:pt>
                <c:pt idx="1372">
                  <c:v>1.0962719609818867E-2</c:v>
                </c:pt>
                <c:pt idx="1373">
                  <c:v>1.0962719609818867E-2</c:v>
                </c:pt>
                <c:pt idx="1374">
                  <c:v>1.0962719609818867E-2</c:v>
                </c:pt>
                <c:pt idx="1375">
                  <c:v>1.0962719609818867E-2</c:v>
                </c:pt>
                <c:pt idx="1376">
                  <c:v>1.0962719609818867E-2</c:v>
                </c:pt>
                <c:pt idx="1377">
                  <c:v>1.0962719609818867E-2</c:v>
                </c:pt>
                <c:pt idx="1378">
                  <c:v>1.0962719609818867E-2</c:v>
                </c:pt>
                <c:pt idx="1379">
                  <c:v>1.0962719609818867E-2</c:v>
                </c:pt>
                <c:pt idx="1380">
                  <c:v>1.0962719609818867E-2</c:v>
                </c:pt>
                <c:pt idx="1381">
                  <c:v>1.0962719609818867E-2</c:v>
                </c:pt>
                <c:pt idx="1382">
                  <c:v>1.0962719609818867E-2</c:v>
                </c:pt>
                <c:pt idx="1383">
                  <c:v>1.0962719609818867E-2</c:v>
                </c:pt>
                <c:pt idx="1384">
                  <c:v>1.0962719609818867E-2</c:v>
                </c:pt>
                <c:pt idx="1385">
                  <c:v>1.0962719609818867E-2</c:v>
                </c:pt>
                <c:pt idx="1386">
                  <c:v>1.0962719609818867E-2</c:v>
                </c:pt>
                <c:pt idx="1387">
                  <c:v>1.0962719609818867E-2</c:v>
                </c:pt>
                <c:pt idx="1388">
                  <c:v>1.0962719609818867E-2</c:v>
                </c:pt>
                <c:pt idx="1389">
                  <c:v>1.0962719609818867E-2</c:v>
                </c:pt>
                <c:pt idx="1390">
                  <c:v>1.0962719609818867E-2</c:v>
                </c:pt>
                <c:pt idx="1391">
                  <c:v>1.0962719609818867E-2</c:v>
                </c:pt>
                <c:pt idx="1392">
                  <c:v>1.0962719609818867E-2</c:v>
                </c:pt>
                <c:pt idx="1393">
                  <c:v>1.0962719609818867E-2</c:v>
                </c:pt>
                <c:pt idx="1394">
                  <c:v>1.0962719609818867E-2</c:v>
                </c:pt>
                <c:pt idx="1395">
                  <c:v>1.0962719609818867E-2</c:v>
                </c:pt>
                <c:pt idx="1396">
                  <c:v>1.0962719609818867E-2</c:v>
                </c:pt>
                <c:pt idx="1397">
                  <c:v>1.0962719609818867E-2</c:v>
                </c:pt>
                <c:pt idx="1398">
                  <c:v>1.0962719609818867E-2</c:v>
                </c:pt>
                <c:pt idx="1399">
                  <c:v>1.0962719609818867E-2</c:v>
                </c:pt>
                <c:pt idx="1400">
                  <c:v>1.0962719609818867E-2</c:v>
                </c:pt>
                <c:pt idx="1401">
                  <c:v>1.0962719609818867E-2</c:v>
                </c:pt>
                <c:pt idx="1402">
                  <c:v>1.0962719609818867E-2</c:v>
                </c:pt>
                <c:pt idx="1403">
                  <c:v>1.0962719609818867E-2</c:v>
                </c:pt>
                <c:pt idx="1404">
                  <c:v>1.0962719609818867E-2</c:v>
                </c:pt>
                <c:pt idx="1405">
                  <c:v>1.0962719609818867E-2</c:v>
                </c:pt>
                <c:pt idx="1406">
                  <c:v>1.0962719609818867E-2</c:v>
                </c:pt>
                <c:pt idx="1407">
                  <c:v>1.0962719609818867E-2</c:v>
                </c:pt>
                <c:pt idx="1408">
                  <c:v>1.0962719609818867E-2</c:v>
                </c:pt>
                <c:pt idx="1409">
                  <c:v>1.0962719609818867E-2</c:v>
                </c:pt>
                <c:pt idx="1410">
                  <c:v>1.0962719609818867E-2</c:v>
                </c:pt>
                <c:pt idx="1411">
                  <c:v>1.0962719609818867E-2</c:v>
                </c:pt>
                <c:pt idx="1412">
                  <c:v>1.0962719609818867E-2</c:v>
                </c:pt>
                <c:pt idx="1413">
                  <c:v>1.0962719609818867E-2</c:v>
                </c:pt>
                <c:pt idx="1414">
                  <c:v>1.0962719609818867E-2</c:v>
                </c:pt>
                <c:pt idx="1415">
                  <c:v>1.0962719609818867E-2</c:v>
                </c:pt>
                <c:pt idx="1416">
                  <c:v>1.0962719609818867E-2</c:v>
                </c:pt>
                <c:pt idx="1417">
                  <c:v>1.0962719609818867E-2</c:v>
                </c:pt>
                <c:pt idx="1418">
                  <c:v>1.0962719609818867E-2</c:v>
                </c:pt>
                <c:pt idx="1419">
                  <c:v>1.0962719609818867E-2</c:v>
                </c:pt>
                <c:pt idx="1420">
                  <c:v>1.0962719609818867E-2</c:v>
                </c:pt>
                <c:pt idx="1421">
                  <c:v>1.0962719609818867E-2</c:v>
                </c:pt>
                <c:pt idx="1422">
                  <c:v>1.0962719609818867E-2</c:v>
                </c:pt>
                <c:pt idx="1423">
                  <c:v>1.0962719609818867E-2</c:v>
                </c:pt>
                <c:pt idx="1424">
                  <c:v>1.0962719609818867E-2</c:v>
                </c:pt>
                <c:pt idx="1425">
                  <c:v>1.0962719609818867E-2</c:v>
                </c:pt>
                <c:pt idx="1426">
                  <c:v>1.0962719609818867E-2</c:v>
                </c:pt>
                <c:pt idx="1427">
                  <c:v>1.0962719609818867E-2</c:v>
                </c:pt>
                <c:pt idx="1428">
                  <c:v>1.0962719609818867E-2</c:v>
                </c:pt>
                <c:pt idx="1429">
                  <c:v>1.0962719609818867E-2</c:v>
                </c:pt>
                <c:pt idx="1430">
                  <c:v>1.0962719609818867E-2</c:v>
                </c:pt>
                <c:pt idx="1431">
                  <c:v>1.0962719609818867E-2</c:v>
                </c:pt>
                <c:pt idx="1432">
                  <c:v>1.0962719609818867E-2</c:v>
                </c:pt>
                <c:pt idx="1433">
                  <c:v>1.0962719609818867E-2</c:v>
                </c:pt>
                <c:pt idx="1434">
                  <c:v>1.0962719609818867E-2</c:v>
                </c:pt>
                <c:pt idx="1435">
                  <c:v>1.0962719609818867E-2</c:v>
                </c:pt>
                <c:pt idx="1436">
                  <c:v>1.0962719609818867E-2</c:v>
                </c:pt>
                <c:pt idx="1437">
                  <c:v>1.0962719609818867E-2</c:v>
                </c:pt>
                <c:pt idx="1438">
                  <c:v>1.0962719609818867E-2</c:v>
                </c:pt>
                <c:pt idx="1439">
                  <c:v>1.0962719609818867E-2</c:v>
                </c:pt>
                <c:pt idx="1440">
                  <c:v>1.0962719609818867E-2</c:v>
                </c:pt>
                <c:pt idx="1441">
                  <c:v>1.0962719609818867E-2</c:v>
                </c:pt>
                <c:pt idx="1442">
                  <c:v>1.0962719609818867E-2</c:v>
                </c:pt>
                <c:pt idx="1443">
                  <c:v>1.0962719609818867E-2</c:v>
                </c:pt>
                <c:pt idx="1444">
                  <c:v>1.0962719609818867E-2</c:v>
                </c:pt>
                <c:pt idx="1445">
                  <c:v>1.0962719609818867E-2</c:v>
                </c:pt>
                <c:pt idx="1446">
                  <c:v>1.0962719609818867E-2</c:v>
                </c:pt>
                <c:pt idx="1447">
                  <c:v>1.0962719609818867E-2</c:v>
                </c:pt>
                <c:pt idx="1448">
                  <c:v>1.0962719609818867E-2</c:v>
                </c:pt>
                <c:pt idx="1449">
                  <c:v>1.0962719609818867E-2</c:v>
                </c:pt>
                <c:pt idx="1450">
                  <c:v>1.0962719609818867E-2</c:v>
                </c:pt>
                <c:pt idx="1451">
                  <c:v>1.0962719609818867E-2</c:v>
                </c:pt>
                <c:pt idx="1452">
                  <c:v>1.0962719609818867E-2</c:v>
                </c:pt>
                <c:pt idx="1453">
                  <c:v>1.0962719609818867E-2</c:v>
                </c:pt>
                <c:pt idx="1454">
                  <c:v>1.0962719609818867E-2</c:v>
                </c:pt>
                <c:pt idx="1455">
                  <c:v>1.0962719609818867E-2</c:v>
                </c:pt>
                <c:pt idx="1456">
                  <c:v>1.0962719609818867E-2</c:v>
                </c:pt>
                <c:pt idx="1457">
                  <c:v>1.0962719609818867E-2</c:v>
                </c:pt>
                <c:pt idx="1458">
                  <c:v>1.0962719609818867E-2</c:v>
                </c:pt>
                <c:pt idx="1459">
                  <c:v>1.0962719609818867E-2</c:v>
                </c:pt>
                <c:pt idx="1460">
                  <c:v>1.0962719609818867E-2</c:v>
                </c:pt>
                <c:pt idx="1461">
                  <c:v>1.0962719609818867E-2</c:v>
                </c:pt>
                <c:pt idx="1462">
                  <c:v>1.0962719609818867E-2</c:v>
                </c:pt>
                <c:pt idx="1463">
                  <c:v>1.0962719609818867E-2</c:v>
                </c:pt>
                <c:pt idx="1464">
                  <c:v>1.0962719609818867E-2</c:v>
                </c:pt>
                <c:pt idx="1465">
                  <c:v>1.0962719609818867E-2</c:v>
                </c:pt>
                <c:pt idx="1466">
                  <c:v>1.0962719609818867E-2</c:v>
                </c:pt>
                <c:pt idx="1467">
                  <c:v>1.0962719609818867E-2</c:v>
                </c:pt>
                <c:pt idx="1468">
                  <c:v>1.0962719609818867E-2</c:v>
                </c:pt>
                <c:pt idx="1469">
                  <c:v>1.0962719609818867E-2</c:v>
                </c:pt>
                <c:pt idx="1470">
                  <c:v>1.0962719609818867E-2</c:v>
                </c:pt>
                <c:pt idx="1471">
                  <c:v>1.0962719609818867E-2</c:v>
                </c:pt>
                <c:pt idx="1472">
                  <c:v>1.0962719609818867E-2</c:v>
                </c:pt>
                <c:pt idx="1473">
                  <c:v>1.0962719609818867E-2</c:v>
                </c:pt>
                <c:pt idx="1474">
                  <c:v>1.0962719609818867E-2</c:v>
                </c:pt>
                <c:pt idx="1475">
                  <c:v>1.0962719609818867E-2</c:v>
                </c:pt>
                <c:pt idx="1476">
                  <c:v>1.0962719609818867E-2</c:v>
                </c:pt>
                <c:pt idx="1477">
                  <c:v>1.0962719609818867E-2</c:v>
                </c:pt>
                <c:pt idx="1478">
                  <c:v>1.0962719609818867E-2</c:v>
                </c:pt>
                <c:pt idx="1479">
                  <c:v>1.0962719609818867E-2</c:v>
                </c:pt>
                <c:pt idx="1480">
                  <c:v>1.0962719609818867E-2</c:v>
                </c:pt>
                <c:pt idx="1481">
                  <c:v>1.0962719609818867E-2</c:v>
                </c:pt>
                <c:pt idx="1482">
                  <c:v>1.0962719609818867E-2</c:v>
                </c:pt>
                <c:pt idx="1483">
                  <c:v>1.0962719609818867E-2</c:v>
                </c:pt>
                <c:pt idx="1484">
                  <c:v>1.0962719609818867E-2</c:v>
                </c:pt>
                <c:pt idx="1485">
                  <c:v>1.0962719609818867E-2</c:v>
                </c:pt>
                <c:pt idx="1486">
                  <c:v>1.0962719609818867E-2</c:v>
                </c:pt>
                <c:pt idx="1487">
                  <c:v>1.0962719609818867E-2</c:v>
                </c:pt>
                <c:pt idx="1488">
                  <c:v>1.0962719609818867E-2</c:v>
                </c:pt>
                <c:pt idx="1489">
                  <c:v>1.0962719609818867E-2</c:v>
                </c:pt>
                <c:pt idx="1490">
                  <c:v>1.0962719609818867E-2</c:v>
                </c:pt>
                <c:pt idx="1491">
                  <c:v>1.0962719609818867E-2</c:v>
                </c:pt>
                <c:pt idx="1492">
                  <c:v>1.0962719609818867E-2</c:v>
                </c:pt>
                <c:pt idx="1493">
                  <c:v>1.0962719609818867E-2</c:v>
                </c:pt>
                <c:pt idx="1494">
                  <c:v>1.0962719609818867E-2</c:v>
                </c:pt>
                <c:pt idx="1495">
                  <c:v>1.0962719609818867E-2</c:v>
                </c:pt>
                <c:pt idx="1496">
                  <c:v>1.0962719609818867E-2</c:v>
                </c:pt>
                <c:pt idx="1497">
                  <c:v>1.0962719609818867E-2</c:v>
                </c:pt>
                <c:pt idx="1498">
                  <c:v>1.0962719609818867E-2</c:v>
                </c:pt>
                <c:pt idx="1499">
                  <c:v>1.0962719609818867E-2</c:v>
                </c:pt>
                <c:pt idx="1500">
                  <c:v>1.0962719609818867E-2</c:v>
                </c:pt>
                <c:pt idx="1501">
                  <c:v>1.0962719609818867E-2</c:v>
                </c:pt>
                <c:pt idx="1502">
                  <c:v>1.0962719609818867E-2</c:v>
                </c:pt>
                <c:pt idx="1503">
                  <c:v>1.0962719609818867E-2</c:v>
                </c:pt>
                <c:pt idx="1504">
                  <c:v>1.0962719609818867E-2</c:v>
                </c:pt>
                <c:pt idx="1505">
                  <c:v>1.0962719609818867E-2</c:v>
                </c:pt>
                <c:pt idx="1506">
                  <c:v>1.0962719609818867E-2</c:v>
                </c:pt>
                <c:pt idx="1507">
                  <c:v>1.0962719609818867E-2</c:v>
                </c:pt>
                <c:pt idx="1508">
                  <c:v>1.0962719609818867E-2</c:v>
                </c:pt>
                <c:pt idx="1509">
                  <c:v>1.0962719609818867E-2</c:v>
                </c:pt>
                <c:pt idx="1510">
                  <c:v>1.0962719609818867E-2</c:v>
                </c:pt>
                <c:pt idx="1511">
                  <c:v>1.0962719609818867E-2</c:v>
                </c:pt>
                <c:pt idx="1512">
                  <c:v>1.0962719609818867E-2</c:v>
                </c:pt>
                <c:pt idx="1513">
                  <c:v>1.0962719609818867E-2</c:v>
                </c:pt>
                <c:pt idx="1514">
                  <c:v>1.0962719609818867E-2</c:v>
                </c:pt>
                <c:pt idx="1515">
                  <c:v>1.0962719609818867E-2</c:v>
                </c:pt>
                <c:pt idx="1516">
                  <c:v>1.0962719609818867E-2</c:v>
                </c:pt>
                <c:pt idx="1517">
                  <c:v>1.0962719609818867E-2</c:v>
                </c:pt>
                <c:pt idx="1518">
                  <c:v>1.0962719609818867E-2</c:v>
                </c:pt>
                <c:pt idx="1519">
                  <c:v>1.0962719609818867E-2</c:v>
                </c:pt>
                <c:pt idx="1520">
                  <c:v>1.0962719609818867E-2</c:v>
                </c:pt>
                <c:pt idx="1521">
                  <c:v>1.0962719609818867E-2</c:v>
                </c:pt>
                <c:pt idx="1522">
                  <c:v>1.0962719609818867E-2</c:v>
                </c:pt>
                <c:pt idx="1523">
                  <c:v>1.0962719609818867E-2</c:v>
                </c:pt>
                <c:pt idx="1524">
                  <c:v>1.0962719609818867E-2</c:v>
                </c:pt>
                <c:pt idx="1525">
                  <c:v>1.0962719609818867E-2</c:v>
                </c:pt>
                <c:pt idx="1526">
                  <c:v>1.0962719609818867E-2</c:v>
                </c:pt>
                <c:pt idx="1527">
                  <c:v>1.0962719609818867E-2</c:v>
                </c:pt>
                <c:pt idx="1528">
                  <c:v>1.0962719609818867E-2</c:v>
                </c:pt>
                <c:pt idx="1529">
                  <c:v>1.0962719609818867E-2</c:v>
                </c:pt>
                <c:pt idx="1530">
                  <c:v>1.0962719609818867E-2</c:v>
                </c:pt>
                <c:pt idx="1531">
                  <c:v>1.0962719609818867E-2</c:v>
                </c:pt>
                <c:pt idx="1532">
                  <c:v>1.0962719609818867E-2</c:v>
                </c:pt>
                <c:pt idx="1533">
                  <c:v>1.0962719609818867E-2</c:v>
                </c:pt>
                <c:pt idx="1534">
                  <c:v>1.0962719609818867E-2</c:v>
                </c:pt>
                <c:pt idx="1535">
                  <c:v>1.0962719609818867E-2</c:v>
                </c:pt>
                <c:pt idx="1536">
                  <c:v>1.0962719609818867E-2</c:v>
                </c:pt>
                <c:pt idx="1537">
                  <c:v>1.0962719609818867E-2</c:v>
                </c:pt>
                <c:pt idx="1538">
                  <c:v>1.0962719609818867E-2</c:v>
                </c:pt>
                <c:pt idx="1539">
                  <c:v>1.0962719609818867E-2</c:v>
                </c:pt>
                <c:pt idx="1540">
                  <c:v>1.0962719609818867E-2</c:v>
                </c:pt>
                <c:pt idx="1541">
                  <c:v>1.0962719609818867E-2</c:v>
                </c:pt>
                <c:pt idx="1542">
                  <c:v>1.0962719609818867E-2</c:v>
                </c:pt>
                <c:pt idx="1543">
                  <c:v>1.0962719609818867E-2</c:v>
                </c:pt>
                <c:pt idx="1544">
                  <c:v>1.0962719609818867E-2</c:v>
                </c:pt>
                <c:pt idx="1545">
                  <c:v>1.0962719609818867E-2</c:v>
                </c:pt>
                <c:pt idx="1546">
                  <c:v>1.0962719609818867E-2</c:v>
                </c:pt>
                <c:pt idx="1547">
                  <c:v>1.0962719609818867E-2</c:v>
                </c:pt>
                <c:pt idx="1548">
                  <c:v>1.0962719609818867E-2</c:v>
                </c:pt>
                <c:pt idx="1549">
                  <c:v>1.0962719609818867E-2</c:v>
                </c:pt>
                <c:pt idx="1550">
                  <c:v>1.0962719609818867E-2</c:v>
                </c:pt>
                <c:pt idx="1551">
                  <c:v>1.0962719609818867E-2</c:v>
                </c:pt>
                <c:pt idx="1552">
                  <c:v>1.0962719609818867E-2</c:v>
                </c:pt>
                <c:pt idx="1553">
                  <c:v>1.0962719609818867E-2</c:v>
                </c:pt>
                <c:pt idx="1554">
                  <c:v>1.0962719609818867E-2</c:v>
                </c:pt>
                <c:pt idx="1555">
                  <c:v>1.0962719609818867E-2</c:v>
                </c:pt>
                <c:pt idx="1556">
                  <c:v>1.0962719609818867E-2</c:v>
                </c:pt>
                <c:pt idx="1557">
                  <c:v>1.0962719609818867E-2</c:v>
                </c:pt>
                <c:pt idx="1558">
                  <c:v>1.0962719609818867E-2</c:v>
                </c:pt>
                <c:pt idx="1559">
                  <c:v>1.0962719609818867E-2</c:v>
                </c:pt>
                <c:pt idx="1560">
                  <c:v>1.0962719609818867E-2</c:v>
                </c:pt>
                <c:pt idx="1561">
                  <c:v>1.0962719609818867E-2</c:v>
                </c:pt>
                <c:pt idx="1562">
                  <c:v>1.0962719609818867E-2</c:v>
                </c:pt>
                <c:pt idx="1563">
                  <c:v>1.0962719609818867E-2</c:v>
                </c:pt>
                <c:pt idx="1564">
                  <c:v>1.0962719609818867E-2</c:v>
                </c:pt>
                <c:pt idx="1565">
                  <c:v>1.0962719609818867E-2</c:v>
                </c:pt>
                <c:pt idx="1566">
                  <c:v>1.0962719609818867E-2</c:v>
                </c:pt>
                <c:pt idx="1567">
                  <c:v>1.0962719609818867E-2</c:v>
                </c:pt>
                <c:pt idx="1568">
                  <c:v>1.0962719609818867E-2</c:v>
                </c:pt>
                <c:pt idx="1569">
                  <c:v>1.0962719609818867E-2</c:v>
                </c:pt>
                <c:pt idx="1570">
                  <c:v>1.0962719609818867E-2</c:v>
                </c:pt>
                <c:pt idx="1571">
                  <c:v>1.0962719609818867E-2</c:v>
                </c:pt>
                <c:pt idx="1572">
                  <c:v>1.0962719609818867E-2</c:v>
                </c:pt>
                <c:pt idx="1573">
                  <c:v>1.0962719609818867E-2</c:v>
                </c:pt>
                <c:pt idx="1574">
                  <c:v>1.0962719609818867E-2</c:v>
                </c:pt>
                <c:pt idx="1575">
                  <c:v>1.0962719609818867E-2</c:v>
                </c:pt>
                <c:pt idx="1576">
                  <c:v>1.0962719609818867E-2</c:v>
                </c:pt>
                <c:pt idx="1577">
                  <c:v>1.0962719609818867E-2</c:v>
                </c:pt>
                <c:pt idx="1578">
                  <c:v>1.0962719609818867E-2</c:v>
                </c:pt>
                <c:pt idx="1579">
                  <c:v>1.0962719609818867E-2</c:v>
                </c:pt>
                <c:pt idx="1580">
                  <c:v>1.0962719609818867E-2</c:v>
                </c:pt>
                <c:pt idx="1581">
                  <c:v>1.0962719609818867E-2</c:v>
                </c:pt>
                <c:pt idx="1582">
                  <c:v>1.0962719609818867E-2</c:v>
                </c:pt>
                <c:pt idx="1583">
                  <c:v>1.0962719609818867E-2</c:v>
                </c:pt>
                <c:pt idx="1584">
                  <c:v>1.0962719609818867E-2</c:v>
                </c:pt>
                <c:pt idx="1585">
                  <c:v>1.0962719609818867E-2</c:v>
                </c:pt>
                <c:pt idx="1586">
                  <c:v>1.0962719609818867E-2</c:v>
                </c:pt>
                <c:pt idx="1587">
                  <c:v>1.0962719609818867E-2</c:v>
                </c:pt>
                <c:pt idx="1588">
                  <c:v>1.0962719609818867E-2</c:v>
                </c:pt>
                <c:pt idx="1589">
                  <c:v>1.0962719609818867E-2</c:v>
                </c:pt>
                <c:pt idx="1590">
                  <c:v>1.0962719609818867E-2</c:v>
                </c:pt>
                <c:pt idx="1591">
                  <c:v>1.0962719609818867E-2</c:v>
                </c:pt>
                <c:pt idx="1592">
                  <c:v>1.0962719609818867E-2</c:v>
                </c:pt>
                <c:pt idx="1593">
                  <c:v>1.0962719609818867E-2</c:v>
                </c:pt>
                <c:pt idx="1594">
                  <c:v>1.0962719609818867E-2</c:v>
                </c:pt>
                <c:pt idx="1595">
                  <c:v>1.0962719609818867E-2</c:v>
                </c:pt>
                <c:pt idx="1596">
                  <c:v>1.0962719609818867E-2</c:v>
                </c:pt>
                <c:pt idx="1597">
                  <c:v>1.0962719609818867E-2</c:v>
                </c:pt>
                <c:pt idx="1598">
                  <c:v>1.0962719609818867E-2</c:v>
                </c:pt>
                <c:pt idx="1599">
                  <c:v>1.0962719609818867E-2</c:v>
                </c:pt>
                <c:pt idx="1600">
                  <c:v>1.0962719609818867E-2</c:v>
                </c:pt>
                <c:pt idx="1601">
                  <c:v>1.0962719609818867E-2</c:v>
                </c:pt>
                <c:pt idx="1602">
                  <c:v>1.0962719609818867E-2</c:v>
                </c:pt>
                <c:pt idx="1603">
                  <c:v>1.0962719609818867E-2</c:v>
                </c:pt>
                <c:pt idx="1604">
                  <c:v>1.0962719609818867E-2</c:v>
                </c:pt>
                <c:pt idx="1605">
                  <c:v>1.0962719609818867E-2</c:v>
                </c:pt>
                <c:pt idx="1606">
                  <c:v>1.0962719609818867E-2</c:v>
                </c:pt>
                <c:pt idx="1607">
                  <c:v>1.0962719609818867E-2</c:v>
                </c:pt>
                <c:pt idx="1608">
                  <c:v>1.0962719609818867E-2</c:v>
                </c:pt>
                <c:pt idx="1609">
                  <c:v>1.0962719609818867E-2</c:v>
                </c:pt>
                <c:pt idx="1610">
                  <c:v>1.0962719609818867E-2</c:v>
                </c:pt>
                <c:pt idx="1611">
                  <c:v>1.0962719609818867E-2</c:v>
                </c:pt>
                <c:pt idx="1612">
                  <c:v>1.0962719609818867E-2</c:v>
                </c:pt>
                <c:pt idx="1613">
                  <c:v>1.0962719609818867E-2</c:v>
                </c:pt>
                <c:pt idx="1614">
                  <c:v>1.0962719609818867E-2</c:v>
                </c:pt>
                <c:pt idx="1615">
                  <c:v>1.0962719609818867E-2</c:v>
                </c:pt>
                <c:pt idx="1616">
                  <c:v>1.0962719609818867E-2</c:v>
                </c:pt>
                <c:pt idx="1617">
                  <c:v>1.0962719609818867E-2</c:v>
                </c:pt>
                <c:pt idx="1618">
                  <c:v>1.0962719609818867E-2</c:v>
                </c:pt>
                <c:pt idx="1619">
                  <c:v>1.0962719609818867E-2</c:v>
                </c:pt>
                <c:pt idx="1620">
                  <c:v>1.0962719609818867E-2</c:v>
                </c:pt>
                <c:pt idx="1621">
                  <c:v>1.0962719609818867E-2</c:v>
                </c:pt>
                <c:pt idx="1622">
                  <c:v>1.0962719609818867E-2</c:v>
                </c:pt>
                <c:pt idx="1623">
                  <c:v>1.0962719609818867E-2</c:v>
                </c:pt>
                <c:pt idx="1624">
                  <c:v>1.0962719609818867E-2</c:v>
                </c:pt>
                <c:pt idx="1625">
                  <c:v>1.0962719609818867E-2</c:v>
                </c:pt>
                <c:pt idx="1626">
                  <c:v>1.0962719609818867E-2</c:v>
                </c:pt>
                <c:pt idx="1627">
                  <c:v>1.0962719609818867E-2</c:v>
                </c:pt>
                <c:pt idx="1628">
                  <c:v>1.0962719609818867E-2</c:v>
                </c:pt>
                <c:pt idx="1629">
                  <c:v>1.0962719609818867E-2</c:v>
                </c:pt>
                <c:pt idx="1630">
                  <c:v>1.0962719609818867E-2</c:v>
                </c:pt>
                <c:pt idx="1631">
                  <c:v>1.0962719609818867E-2</c:v>
                </c:pt>
                <c:pt idx="1632">
                  <c:v>1.0962719609818867E-2</c:v>
                </c:pt>
                <c:pt idx="1633">
                  <c:v>1.0962719609818867E-2</c:v>
                </c:pt>
                <c:pt idx="1634">
                  <c:v>1.0962719609818867E-2</c:v>
                </c:pt>
                <c:pt idx="1635">
                  <c:v>1.0962719609818867E-2</c:v>
                </c:pt>
                <c:pt idx="1636">
                  <c:v>1.0962719609818867E-2</c:v>
                </c:pt>
                <c:pt idx="1637">
                  <c:v>1.0962719609818867E-2</c:v>
                </c:pt>
                <c:pt idx="1638">
                  <c:v>1.0962719609818867E-2</c:v>
                </c:pt>
                <c:pt idx="1639">
                  <c:v>1.0962719609818867E-2</c:v>
                </c:pt>
                <c:pt idx="1640">
                  <c:v>1.0962719609818867E-2</c:v>
                </c:pt>
                <c:pt idx="1641">
                  <c:v>1.0962719609818867E-2</c:v>
                </c:pt>
                <c:pt idx="1642">
                  <c:v>1.0962719609818867E-2</c:v>
                </c:pt>
                <c:pt idx="1643">
                  <c:v>1.0962719609818867E-2</c:v>
                </c:pt>
                <c:pt idx="1644">
                  <c:v>1.0962719609818867E-2</c:v>
                </c:pt>
                <c:pt idx="1645">
                  <c:v>1.0962719609818867E-2</c:v>
                </c:pt>
                <c:pt idx="1646">
                  <c:v>1.0962719609818867E-2</c:v>
                </c:pt>
                <c:pt idx="1647">
                  <c:v>1.0962719609818867E-2</c:v>
                </c:pt>
                <c:pt idx="1648">
                  <c:v>1.0962719609818867E-2</c:v>
                </c:pt>
                <c:pt idx="1649">
                  <c:v>1.0962719609818867E-2</c:v>
                </c:pt>
                <c:pt idx="1650">
                  <c:v>1.0962719609818867E-2</c:v>
                </c:pt>
                <c:pt idx="1651">
                  <c:v>1.0962719609818867E-2</c:v>
                </c:pt>
                <c:pt idx="1652">
                  <c:v>1.0962719609818867E-2</c:v>
                </c:pt>
                <c:pt idx="1653">
                  <c:v>1.0962719609818867E-2</c:v>
                </c:pt>
                <c:pt idx="1654">
                  <c:v>1.0962719609818867E-2</c:v>
                </c:pt>
                <c:pt idx="1655">
                  <c:v>1.0962719609818867E-2</c:v>
                </c:pt>
                <c:pt idx="1656">
                  <c:v>1.0962719609818867E-2</c:v>
                </c:pt>
                <c:pt idx="1657">
                  <c:v>1.0962719609818867E-2</c:v>
                </c:pt>
                <c:pt idx="1658">
                  <c:v>1.0962719609818867E-2</c:v>
                </c:pt>
                <c:pt idx="1659">
                  <c:v>1.0962719609818867E-2</c:v>
                </c:pt>
                <c:pt idx="1660">
                  <c:v>1.0962719609818867E-2</c:v>
                </c:pt>
                <c:pt idx="1661">
                  <c:v>1.0962719609818867E-2</c:v>
                </c:pt>
                <c:pt idx="1662">
                  <c:v>1.0962719609818867E-2</c:v>
                </c:pt>
                <c:pt idx="1663">
                  <c:v>1.0962719609818867E-2</c:v>
                </c:pt>
                <c:pt idx="1664">
                  <c:v>1.0962719609818867E-2</c:v>
                </c:pt>
                <c:pt idx="1665">
                  <c:v>1.0962719609818867E-2</c:v>
                </c:pt>
                <c:pt idx="1666">
                  <c:v>1.0962719609818867E-2</c:v>
                </c:pt>
                <c:pt idx="1667">
                  <c:v>1.0962719609818867E-2</c:v>
                </c:pt>
                <c:pt idx="1668">
                  <c:v>1.0962719609818867E-2</c:v>
                </c:pt>
                <c:pt idx="1669">
                  <c:v>1.0962719609818867E-2</c:v>
                </c:pt>
                <c:pt idx="1670">
                  <c:v>1.0962719609818867E-2</c:v>
                </c:pt>
                <c:pt idx="1671">
                  <c:v>1.0962719609818867E-2</c:v>
                </c:pt>
                <c:pt idx="1672">
                  <c:v>1.0962719609818867E-2</c:v>
                </c:pt>
                <c:pt idx="1673">
                  <c:v>1.0962719609818867E-2</c:v>
                </c:pt>
                <c:pt idx="1674">
                  <c:v>1.0962719609818867E-2</c:v>
                </c:pt>
                <c:pt idx="1675">
                  <c:v>1.0962719609818867E-2</c:v>
                </c:pt>
                <c:pt idx="1676">
                  <c:v>1.0962719609818867E-2</c:v>
                </c:pt>
                <c:pt idx="1677">
                  <c:v>1.0962719609818867E-2</c:v>
                </c:pt>
                <c:pt idx="1678">
                  <c:v>1.0962719609818867E-2</c:v>
                </c:pt>
                <c:pt idx="1679">
                  <c:v>1.0962719609818867E-2</c:v>
                </c:pt>
                <c:pt idx="1680">
                  <c:v>1.0962719609818867E-2</c:v>
                </c:pt>
                <c:pt idx="1681">
                  <c:v>1.0962719609818867E-2</c:v>
                </c:pt>
                <c:pt idx="1682">
                  <c:v>1.0962719609818867E-2</c:v>
                </c:pt>
                <c:pt idx="1683">
                  <c:v>1.0962719609818867E-2</c:v>
                </c:pt>
                <c:pt idx="1684">
                  <c:v>1.0962719609818867E-2</c:v>
                </c:pt>
                <c:pt idx="1685">
                  <c:v>1.0962719609818867E-2</c:v>
                </c:pt>
                <c:pt idx="1686">
                  <c:v>1.0962719609818867E-2</c:v>
                </c:pt>
                <c:pt idx="1687">
                  <c:v>1.0962719609818867E-2</c:v>
                </c:pt>
                <c:pt idx="1688">
                  <c:v>1.0962719609818867E-2</c:v>
                </c:pt>
                <c:pt idx="1689">
                  <c:v>1.0962719609818867E-2</c:v>
                </c:pt>
                <c:pt idx="1690">
                  <c:v>1.0962719609818867E-2</c:v>
                </c:pt>
                <c:pt idx="1691">
                  <c:v>1.0962719609818867E-2</c:v>
                </c:pt>
                <c:pt idx="1692">
                  <c:v>1.0962719609818867E-2</c:v>
                </c:pt>
                <c:pt idx="1693">
                  <c:v>1.0962719609818867E-2</c:v>
                </c:pt>
                <c:pt idx="1694">
                  <c:v>1.0962719609818867E-2</c:v>
                </c:pt>
                <c:pt idx="1695">
                  <c:v>1.0962719609818867E-2</c:v>
                </c:pt>
                <c:pt idx="1696">
                  <c:v>1.0962719609818867E-2</c:v>
                </c:pt>
                <c:pt idx="1697">
                  <c:v>1.0962719609818867E-2</c:v>
                </c:pt>
                <c:pt idx="1698">
                  <c:v>1.0962719609818867E-2</c:v>
                </c:pt>
                <c:pt idx="1699">
                  <c:v>1.0962719609818867E-2</c:v>
                </c:pt>
                <c:pt idx="1700">
                  <c:v>1.0962719609818867E-2</c:v>
                </c:pt>
                <c:pt idx="1701">
                  <c:v>1.0962719609818867E-2</c:v>
                </c:pt>
                <c:pt idx="1702">
                  <c:v>1.0962719609818867E-2</c:v>
                </c:pt>
                <c:pt idx="1703">
                  <c:v>1.0962719609818867E-2</c:v>
                </c:pt>
                <c:pt idx="1704">
                  <c:v>1.0962719609818867E-2</c:v>
                </c:pt>
                <c:pt idx="1705">
                  <c:v>1.0962719609818867E-2</c:v>
                </c:pt>
                <c:pt idx="1706">
                  <c:v>1.0962719609818867E-2</c:v>
                </c:pt>
                <c:pt idx="1707">
                  <c:v>1.0962719609818867E-2</c:v>
                </c:pt>
                <c:pt idx="1708">
                  <c:v>1.0962719609818867E-2</c:v>
                </c:pt>
                <c:pt idx="1709">
                  <c:v>1.0962719609818867E-2</c:v>
                </c:pt>
                <c:pt idx="1710">
                  <c:v>1.0962719609818867E-2</c:v>
                </c:pt>
                <c:pt idx="1711">
                  <c:v>1.0962719609818867E-2</c:v>
                </c:pt>
                <c:pt idx="1712">
                  <c:v>1.0962719609818867E-2</c:v>
                </c:pt>
                <c:pt idx="1713">
                  <c:v>1.0962719609818867E-2</c:v>
                </c:pt>
                <c:pt idx="1714">
                  <c:v>1.0962719609818867E-2</c:v>
                </c:pt>
                <c:pt idx="1715">
                  <c:v>1.0962719609818867E-2</c:v>
                </c:pt>
                <c:pt idx="1716">
                  <c:v>1.0962719609818867E-2</c:v>
                </c:pt>
                <c:pt idx="1717">
                  <c:v>1.0962719609818867E-2</c:v>
                </c:pt>
                <c:pt idx="1718">
                  <c:v>1.0962719609818867E-2</c:v>
                </c:pt>
                <c:pt idx="1719">
                  <c:v>1.0962719609818867E-2</c:v>
                </c:pt>
                <c:pt idx="1720">
                  <c:v>1.0962719609818867E-2</c:v>
                </c:pt>
                <c:pt idx="1721">
                  <c:v>1.0962719609818867E-2</c:v>
                </c:pt>
                <c:pt idx="1722">
                  <c:v>1.0962719609818867E-2</c:v>
                </c:pt>
                <c:pt idx="1723">
                  <c:v>1.0962719609818867E-2</c:v>
                </c:pt>
                <c:pt idx="1724">
                  <c:v>1.0962719609818867E-2</c:v>
                </c:pt>
                <c:pt idx="1725">
                  <c:v>1.0962719609818867E-2</c:v>
                </c:pt>
                <c:pt idx="1726">
                  <c:v>1.0962719609818867E-2</c:v>
                </c:pt>
                <c:pt idx="1727">
                  <c:v>1.0962719609818867E-2</c:v>
                </c:pt>
                <c:pt idx="1728">
                  <c:v>1.0962719609818867E-2</c:v>
                </c:pt>
                <c:pt idx="1729">
                  <c:v>1.0962719609818867E-2</c:v>
                </c:pt>
                <c:pt idx="1730">
                  <c:v>1.0962719609818867E-2</c:v>
                </c:pt>
                <c:pt idx="1731">
                  <c:v>1.0962719609818867E-2</c:v>
                </c:pt>
                <c:pt idx="1732">
                  <c:v>1.0962719609818867E-2</c:v>
                </c:pt>
                <c:pt idx="1733">
                  <c:v>1.0962719609818867E-2</c:v>
                </c:pt>
                <c:pt idx="1734">
                  <c:v>1.0962719609818867E-2</c:v>
                </c:pt>
                <c:pt idx="1735">
                  <c:v>1.0962719609818867E-2</c:v>
                </c:pt>
                <c:pt idx="1736">
                  <c:v>1.0962719609818867E-2</c:v>
                </c:pt>
                <c:pt idx="1737">
                  <c:v>1.0962719609818867E-2</c:v>
                </c:pt>
                <c:pt idx="1738">
                  <c:v>1.0962719609818867E-2</c:v>
                </c:pt>
                <c:pt idx="1739">
                  <c:v>1.0962719609818867E-2</c:v>
                </c:pt>
                <c:pt idx="1740">
                  <c:v>1.0962719609818867E-2</c:v>
                </c:pt>
                <c:pt idx="1741">
                  <c:v>1.0962719609818867E-2</c:v>
                </c:pt>
                <c:pt idx="1742">
                  <c:v>1.0962719609818867E-2</c:v>
                </c:pt>
                <c:pt idx="1743">
                  <c:v>1.0962719609818867E-2</c:v>
                </c:pt>
                <c:pt idx="1744">
                  <c:v>1.0962719609818867E-2</c:v>
                </c:pt>
                <c:pt idx="1745">
                  <c:v>1.0962719609818867E-2</c:v>
                </c:pt>
                <c:pt idx="1746">
                  <c:v>1.0962719609818867E-2</c:v>
                </c:pt>
                <c:pt idx="1747">
                  <c:v>1.0962719609818867E-2</c:v>
                </c:pt>
                <c:pt idx="1748">
                  <c:v>1.0962719609818867E-2</c:v>
                </c:pt>
                <c:pt idx="1749">
                  <c:v>1.0962719609818867E-2</c:v>
                </c:pt>
                <c:pt idx="1750">
                  <c:v>1.0962719609818867E-2</c:v>
                </c:pt>
                <c:pt idx="1751">
                  <c:v>1.0962719609818867E-2</c:v>
                </c:pt>
                <c:pt idx="1752">
                  <c:v>1.0962719609818867E-2</c:v>
                </c:pt>
                <c:pt idx="1753">
                  <c:v>1.0962719609818867E-2</c:v>
                </c:pt>
                <c:pt idx="1754">
                  <c:v>1.0962719609818867E-2</c:v>
                </c:pt>
                <c:pt idx="1755">
                  <c:v>1.0962719609818867E-2</c:v>
                </c:pt>
                <c:pt idx="1756">
                  <c:v>1.0962719609818867E-2</c:v>
                </c:pt>
                <c:pt idx="1757">
                  <c:v>1.0962719609818867E-2</c:v>
                </c:pt>
                <c:pt idx="1758">
                  <c:v>1.0962719609818867E-2</c:v>
                </c:pt>
                <c:pt idx="1759">
                  <c:v>1.0962719609818867E-2</c:v>
                </c:pt>
                <c:pt idx="1760">
                  <c:v>1.0962719609818867E-2</c:v>
                </c:pt>
                <c:pt idx="1761">
                  <c:v>1.0962719609818867E-2</c:v>
                </c:pt>
                <c:pt idx="1762">
                  <c:v>1.0962719609818867E-2</c:v>
                </c:pt>
                <c:pt idx="1763">
                  <c:v>1.0962719609818867E-2</c:v>
                </c:pt>
                <c:pt idx="1764">
                  <c:v>1.0962719609818867E-2</c:v>
                </c:pt>
                <c:pt idx="1765">
                  <c:v>1.0962719609818867E-2</c:v>
                </c:pt>
                <c:pt idx="1766">
                  <c:v>1.0962719609818867E-2</c:v>
                </c:pt>
                <c:pt idx="1767">
                  <c:v>1.0962719609818867E-2</c:v>
                </c:pt>
                <c:pt idx="1768">
                  <c:v>1.0962719609818867E-2</c:v>
                </c:pt>
                <c:pt idx="1769">
                  <c:v>1.0962719609818867E-2</c:v>
                </c:pt>
                <c:pt idx="1770">
                  <c:v>1.0962719609818867E-2</c:v>
                </c:pt>
                <c:pt idx="1771">
                  <c:v>1.0962719609818867E-2</c:v>
                </c:pt>
                <c:pt idx="1772">
                  <c:v>1.0962719609818867E-2</c:v>
                </c:pt>
                <c:pt idx="1773">
                  <c:v>1.0962719609818867E-2</c:v>
                </c:pt>
                <c:pt idx="1774">
                  <c:v>1.0962719609818867E-2</c:v>
                </c:pt>
                <c:pt idx="1775">
                  <c:v>1.0962719609818867E-2</c:v>
                </c:pt>
                <c:pt idx="1776">
                  <c:v>1.0962719609818867E-2</c:v>
                </c:pt>
                <c:pt idx="1777">
                  <c:v>1.0962719609818867E-2</c:v>
                </c:pt>
                <c:pt idx="1778">
                  <c:v>1.0962719609818867E-2</c:v>
                </c:pt>
                <c:pt idx="1779">
                  <c:v>1.0962719609818867E-2</c:v>
                </c:pt>
                <c:pt idx="1780">
                  <c:v>1.0962719609818867E-2</c:v>
                </c:pt>
                <c:pt idx="1781">
                  <c:v>1.0962719609818867E-2</c:v>
                </c:pt>
                <c:pt idx="1782">
                  <c:v>1.0962719609818867E-2</c:v>
                </c:pt>
                <c:pt idx="1783">
                  <c:v>1.0962719609818867E-2</c:v>
                </c:pt>
                <c:pt idx="1784">
                  <c:v>1.0962719609818867E-2</c:v>
                </c:pt>
                <c:pt idx="1785">
                  <c:v>1.0962719609818867E-2</c:v>
                </c:pt>
                <c:pt idx="1786">
                  <c:v>1.0962719609818867E-2</c:v>
                </c:pt>
                <c:pt idx="1787">
                  <c:v>1.0962719609818867E-2</c:v>
                </c:pt>
                <c:pt idx="1788">
                  <c:v>1.0962719609818867E-2</c:v>
                </c:pt>
                <c:pt idx="1789">
                  <c:v>1.0962719609818867E-2</c:v>
                </c:pt>
                <c:pt idx="1790">
                  <c:v>1.0962719609818867E-2</c:v>
                </c:pt>
                <c:pt idx="1791">
                  <c:v>1.0962719609818867E-2</c:v>
                </c:pt>
                <c:pt idx="1792">
                  <c:v>1.0962719609818867E-2</c:v>
                </c:pt>
                <c:pt idx="1793">
                  <c:v>1.0962719609818867E-2</c:v>
                </c:pt>
                <c:pt idx="1794">
                  <c:v>1.0962719609818867E-2</c:v>
                </c:pt>
                <c:pt idx="1795">
                  <c:v>1.0962719609818867E-2</c:v>
                </c:pt>
                <c:pt idx="1796">
                  <c:v>1.0962719609818867E-2</c:v>
                </c:pt>
                <c:pt idx="1797">
                  <c:v>1.0962719609818867E-2</c:v>
                </c:pt>
                <c:pt idx="1798">
                  <c:v>1.0962719609818867E-2</c:v>
                </c:pt>
                <c:pt idx="1799">
                  <c:v>1.0962719609818867E-2</c:v>
                </c:pt>
                <c:pt idx="1826">
                  <c:v>8.5365738530033514E-2</c:v>
                </c:pt>
                <c:pt idx="1827">
                  <c:v>8.5365738530033514E-2</c:v>
                </c:pt>
                <c:pt idx="1828">
                  <c:v>8.8055839299062827E-2</c:v>
                </c:pt>
                <c:pt idx="1829">
                  <c:v>9.0761905057819309E-2</c:v>
                </c:pt>
                <c:pt idx="1830">
                  <c:v>9.0761905057819309E-2</c:v>
                </c:pt>
                <c:pt idx="1831">
                  <c:v>9.0761905057819309E-2</c:v>
                </c:pt>
                <c:pt idx="1832">
                  <c:v>9.0761905057819309E-2</c:v>
                </c:pt>
                <c:pt idx="1833">
                  <c:v>9.0761905057819309E-2</c:v>
                </c:pt>
                <c:pt idx="1834">
                  <c:v>9.0761905057819309E-2</c:v>
                </c:pt>
                <c:pt idx="1835">
                  <c:v>9.0761905057819309E-2</c:v>
                </c:pt>
                <c:pt idx="1836">
                  <c:v>9.0761905057819309E-2</c:v>
                </c:pt>
                <c:pt idx="1837">
                  <c:v>9.0761905057819309E-2</c:v>
                </c:pt>
                <c:pt idx="1838">
                  <c:v>9.0761905057819309E-2</c:v>
                </c:pt>
                <c:pt idx="1839">
                  <c:v>9.0761905057819309E-2</c:v>
                </c:pt>
                <c:pt idx="1840">
                  <c:v>9.0761905057819309E-2</c:v>
                </c:pt>
                <c:pt idx="1841">
                  <c:v>9.0761905057819309E-2</c:v>
                </c:pt>
                <c:pt idx="1842">
                  <c:v>9.0761905057819309E-2</c:v>
                </c:pt>
                <c:pt idx="1843">
                  <c:v>9.0761905057819309E-2</c:v>
                </c:pt>
                <c:pt idx="1844">
                  <c:v>9.0761905057819309E-2</c:v>
                </c:pt>
                <c:pt idx="1845">
                  <c:v>9.0761905057819309E-2</c:v>
                </c:pt>
                <c:pt idx="1846">
                  <c:v>9.0761905057819309E-2</c:v>
                </c:pt>
                <c:pt idx="1847">
                  <c:v>9.0761905057819309E-2</c:v>
                </c:pt>
                <c:pt idx="1848">
                  <c:v>9.0761905057819309E-2</c:v>
                </c:pt>
                <c:pt idx="1849">
                  <c:v>9.0761905057819309E-2</c:v>
                </c:pt>
                <c:pt idx="1850">
                  <c:v>9.0761905057819309E-2</c:v>
                </c:pt>
                <c:pt idx="1851">
                  <c:v>9.0761905057819309E-2</c:v>
                </c:pt>
                <c:pt idx="1852">
                  <c:v>9.0761905057819309E-2</c:v>
                </c:pt>
                <c:pt idx="1853">
                  <c:v>9.0761905057819309E-2</c:v>
                </c:pt>
                <c:pt idx="1854">
                  <c:v>9.0761905057819309E-2</c:v>
                </c:pt>
                <c:pt idx="1855">
                  <c:v>9.0761905057819309E-2</c:v>
                </c:pt>
                <c:pt idx="1856">
                  <c:v>9.0761905057819309E-2</c:v>
                </c:pt>
                <c:pt idx="1857">
                  <c:v>9.0761905057819309E-2</c:v>
                </c:pt>
                <c:pt idx="1858">
                  <c:v>9.0761905057819309E-2</c:v>
                </c:pt>
                <c:pt idx="1859">
                  <c:v>9.0761905057819309E-2</c:v>
                </c:pt>
                <c:pt idx="1860">
                  <c:v>9.0761905057819309E-2</c:v>
                </c:pt>
                <c:pt idx="1861">
                  <c:v>9.0761905057819309E-2</c:v>
                </c:pt>
                <c:pt idx="1862">
                  <c:v>9.0761905057819309E-2</c:v>
                </c:pt>
                <c:pt idx="1863">
                  <c:v>9.0761905057819309E-2</c:v>
                </c:pt>
                <c:pt idx="1864">
                  <c:v>9.0761905057819309E-2</c:v>
                </c:pt>
                <c:pt idx="1865">
                  <c:v>9.0761905057819309E-2</c:v>
                </c:pt>
                <c:pt idx="1866">
                  <c:v>9.0761905057819309E-2</c:v>
                </c:pt>
                <c:pt idx="1867">
                  <c:v>9.0761905057819309E-2</c:v>
                </c:pt>
                <c:pt idx="1868">
                  <c:v>9.0761905057819309E-2</c:v>
                </c:pt>
                <c:pt idx="1869">
                  <c:v>9.0761905057819309E-2</c:v>
                </c:pt>
                <c:pt idx="1870">
                  <c:v>9.0761905057819309E-2</c:v>
                </c:pt>
                <c:pt idx="1871">
                  <c:v>9.0761905057819309E-2</c:v>
                </c:pt>
                <c:pt idx="1872">
                  <c:v>9.0761905057819309E-2</c:v>
                </c:pt>
                <c:pt idx="1873">
                  <c:v>9.0761905057819309E-2</c:v>
                </c:pt>
                <c:pt idx="1874">
                  <c:v>9.0761905057819309E-2</c:v>
                </c:pt>
                <c:pt idx="1875">
                  <c:v>9.0761905057819309E-2</c:v>
                </c:pt>
                <c:pt idx="1876">
                  <c:v>9.0761905057819309E-2</c:v>
                </c:pt>
                <c:pt idx="1877">
                  <c:v>9.0761905057819309E-2</c:v>
                </c:pt>
                <c:pt idx="1878">
                  <c:v>9.0761905057819309E-2</c:v>
                </c:pt>
                <c:pt idx="1879">
                  <c:v>9.0761905057819309E-2</c:v>
                </c:pt>
                <c:pt idx="1880">
                  <c:v>9.0761905057819309E-2</c:v>
                </c:pt>
                <c:pt idx="1881">
                  <c:v>9.3941059235938817E-2</c:v>
                </c:pt>
                <c:pt idx="1882">
                  <c:v>9.3941059235938817E-2</c:v>
                </c:pt>
                <c:pt idx="1883">
                  <c:v>9.3941059235938817E-2</c:v>
                </c:pt>
                <c:pt idx="1884">
                  <c:v>9.3941059235938817E-2</c:v>
                </c:pt>
                <c:pt idx="1885">
                  <c:v>9.3941059235938817E-2</c:v>
                </c:pt>
                <c:pt idx="1886">
                  <c:v>9.3941059235938817E-2</c:v>
                </c:pt>
                <c:pt idx="1887">
                  <c:v>9.3941059235938817E-2</c:v>
                </c:pt>
                <c:pt idx="1888">
                  <c:v>9.3941059235938817E-2</c:v>
                </c:pt>
                <c:pt idx="1889">
                  <c:v>9.3941059235938817E-2</c:v>
                </c:pt>
                <c:pt idx="1890">
                  <c:v>9.3941059235938817E-2</c:v>
                </c:pt>
                <c:pt idx="1891">
                  <c:v>9.3941059235938817E-2</c:v>
                </c:pt>
                <c:pt idx="1892">
                  <c:v>9.3941059235938817E-2</c:v>
                </c:pt>
                <c:pt idx="1893">
                  <c:v>9.3941059235938817E-2</c:v>
                </c:pt>
                <c:pt idx="1894">
                  <c:v>9.3941059235938817E-2</c:v>
                </c:pt>
                <c:pt idx="1895">
                  <c:v>9.3941059235938817E-2</c:v>
                </c:pt>
                <c:pt idx="1896">
                  <c:v>9.3941059235938817E-2</c:v>
                </c:pt>
                <c:pt idx="1897">
                  <c:v>9.3941059235938817E-2</c:v>
                </c:pt>
                <c:pt idx="1898">
                  <c:v>9.3941059235938817E-2</c:v>
                </c:pt>
                <c:pt idx="1899">
                  <c:v>9.3941059235938817E-2</c:v>
                </c:pt>
                <c:pt idx="1900">
                  <c:v>9.3941059235938817E-2</c:v>
                </c:pt>
                <c:pt idx="1901">
                  <c:v>9.3941059235938817E-2</c:v>
                </c:pt>
                <c:pt idx="1902">
                  <c:v>9.3941059235938817E-2</c:v>
                </c:pt>
                <c:pt idx="1903">
                  <c:v>9.3941059235938817E-2</c:v>
                </c:pt>
                <c:pt idx="1904">
                  <c:v>9.3941059235938817E-2</c:v>
                </c:pt>
                <c:pt idx="1905">
                  <c:v>9.3941059235938817E-2</c:v>
                </c:pt>
                <c:pt idx="1906">
                  <c:v>9.3941059235938817E-2</c:v>
                </c:pt>
                <c:pt idx="1907">
                  <c:v>9.3941059235938817E-2</c:v>
                </c:pt>
                <c:pt idx="1908">
                  <c:v>9.3941059235938817E-2</c:v>
                </c:pt>
                <c:pt idx="1909">
                  <c:v>9.3941059235938817E-2</c:v>
                </c:pt>
                <c:pt idx="1910">
                  <c:v>9.3941059235938817E-2</c:v>
                </c:pt>
                <c:pt idx="1911">
                  <c:v>9.3941059235938817E-2</c:v>
                </c:pt>
                <c:pt idx="1912">
                  <c:v>9.3941059235938817E-2</c:v>
                </c:pt>
                <c:pt idx="1913">
                  <c:v>9.3941059235938817E-2</c:v>
                </c:pt>
                <c:pt idx="1914">
                  <c:v>9.3941059235938817E-2</c:v>
                </c:pt>
                <c:pt idx="1915">
                  <c:v>9.3941059235938817E-2</c:v>
                </c:pt>
                <c:pt idx="1916">
                  <c:v>9.3941059235938817E-2</c:v>
                </c:pt>
                <c:pt idx="1917">
                  <c:v>9.3941059235938817E-2</c:v>
                </c:pt>
                <c:pt idx="1918">
                  <c:v>9.3941059235938817E-2</c:v>
                </c:pt>
                <c:pt idx="1919">
                  <c:v>9.3941059235938817E-2</c:v>
                </c:pt>
                <c:pt idx="1920">
                  <c:v>9.3941059235938817E-2</c:v>
                </c:pt>
                <c:pt idx="1921">
                  <c:v>9.3941059235938817E-2</c:v>
                </c:pt>
                <c:pt idx="1922">
                  <c:v>9.3941059235938817E-2</c:v>
                </c:pt>
                <c:pt idx="1923">
                  <c:v>9.3941059235938817E-2</c:v>
                </c:pt>
                <c:pt idx="1924">
                  <c:v>9.3941059235938817E-2</c:v>
                </c:pt>
                <c:pt idx="1925">
                  <c:v>9.3941059235938817E-2</c:v>
                </c:pt>
                <c:pt idx="1926">
                  <c:v>9.3941059235938817E-2</c:v>
                </c:pt>
                <c:pt idx="1927">
                  <c:v>9.3941059235938817E-2</c:v>
                </c:pt>
                <c:pt idx="1928">
                  <c:v>9.3941059235938817E-2</c:v>
                </c:pt>
                <c:pt idx="1929">
                  <c:v>9.3941059235938817E-2</c:v>
                </c:pt>
                <c:pt idx="1930">
                  <c:v>9.3941059235938817E-2</c:v>
                </c:pt>
                <c:pt idx="1931">
                  <c:v>9.3941059235938817E-2</c:v>
                </c:pt>
                <c:pt idx="1932">
                  <c:v>9.3941059235938817E-2</c:v>
                </c:pt>
                <c:pt idx="1933">
                  <c:v>9.3941059235938817E-2</c:v>
                </c:pt>
                <c:pt idx="1934">
                  <c:v>9.3941059235938817E-2</c:v>
                </c:pt>
                <c:pt idx="1935">
                  <c:v>9.3941059235938817E-2</c:v>
                </c:pt>
                <c:pt idx="1936">
                  <c:v>9.3941059235938817E-2</c:v>
                </c:pt>
                <c:pt idx="1937">
                  <c:v>9.3941059235938817E-2</c:v>
                </c:pt>
                <c:pt idx="1938">
                  <c:v>9.3941059235938817E-2</c:v>
                </c:pt>
                <c:pt idx="1939">
                  <c:v>9.3941059235938817E-2</c:v>
                </c:pt>
                <c:pt idx="1940">
                  <c:v>9.3941059235938817E-2</c:v>
                </c:pt>
                <c:pt idx="1941">
                  <c:v>9.3941059235938817E-2</c:v>
                </c:pt>
                <c:pt idx="1942">
                  <c:v>9.3941059235938817E-2</c:v>
                </c:pt>
                <c:pt idx="1943">
                  <c:v>9.3941059235938817E-2</c:v>
                </c:pt>
                <c:pt idx="1944">
                  <c:v>9.3941059235938817E-2</c:v>
                </c:pt>
                <c:pt idx="1945">
                  <c:v>9.3941059235938817E-2</c:v>
                </c:pt>
                <c:pt idx="1946">
                  <c:v>9.3941059235938817E-2</c:v>
                </c:pt>
                <c:pt idx="1947">
                  <c:v>9.3941059235938817E-2</c:v>
                </c:pt>
                <c:pt idx="1948">
                  <c:v>9.3941059235938817E-2</c:v>
                </c:pt>
                <c:pt idx="1949">
                  <c:v>9.3941059235938817E-2</c:v>
                </c:pt>
                <c:pt idx="1950">
                  <c:v>9.3941059235938817E-2</c:v>
                </c:pt>
                <c:pt idx="1951">
                  <c:v>9.3941059235938817E-2</c:v>
                </c:pt>
                <c:pt idx="1952">
                  <c:v>9.3941059235938817E-2</c:v>
                </c:pt>
                <c:pt idx="1953">
                  <c:v>9.3941059235938817E-2</c:v>
                </c:pt>
                <c:pt idx="1954">
                  <c:v>9.3941059235938817E-2</c:v>
                </c:pt>
                <c:pt idx="1955">
                  <c:v>9.3941059235938817E-2</c:v>
                </c:pt>
                <c:pt idx="1956">
                  <c:v>9.3941059235938817E-2</c:v>
                </c:pt>
                <c:pt idx="1957">
                  <c:v>9.3941059235938817E-2</c:v>
                </c:pt>
                <c:pt idx="1958">
                  <c:v>9.3941059235938817E-2</c:v>
                </c:pt>
                <c:pt idx="1959">
                  <c:v>9.3941059235938817E-2</c:v>
                </c:pt>
                <c:pt idx="1960">
                  <c:v>9.3941059235938817E-2</c:v>
                </c:pt>
                <c:pt idx="1961">
                  <c:v>9.8174979519883021E-2</c:v>
                </c:pt>
                <c:pt idx="1962">
                  <c:v>9.8174979519883021E-2</c:v>
                </c:pt>
                <c:pt idx="1963">
                  <c:v>9.8174979519883021E-2</c:v>
                </c:pt>
                <c:pt idx="1964">
                  <c:v>9.8174979519883021E-2</c:v>
                </c:pt>
                <c:pt idx="1965">
                  <c:v>9.8174979519883021E-2</c:v>
                </c:pt>
                <c:pt idx="1966">
                  <c:v>9.8174979519883021E-2</c:v>
                </c:pt>
                <c:pt idx="1967">
                  <c:v>9.8174979519883021E-2</c:v>
                </c:pt>
                <c:pt idx="1968">
                  <c:v>9.8174979519883021E-2</c:v>
                </c:pt>
                <c:pt idx="1969">
                  <c:v>9.8174979519883021E-2</c:v>
                </c:pt>
                <c:pt idx="1970">
                  <c:v>0.10257412596124944</c:v>
                </c:pt>
                <c:pt idx="1971">
                  <c:v>0.10257412596124944</c:v>
                </c:pt>
                <c:pt idx="1972">
                  <c:v>0.10257412596124944</c:v>
                </c:pt>
                <c:pt idx="1973">
                  <c:v>0.10257412596124944</c:v>
                </c:pt>
                <c:pt idx="1974">
                  <c:v>0.10257412596124944</c:v>
                </c:pt>
                <c:pt idx="1975">
                  <c:v>0.10257412596124944</c:v>
                </c:pt>
                <c:pt idx="1976">
                  <c:v>0.10257412596124944</c:v>
                </c:pt>
                <c:pt idx="1977">
                  <c:v>0.10257412596124944</c:v>
                </c:pt>
                <c:pt idx="1978">
                  <c:v>0.10257412596124944</c:v>
                </c:pt>
                <c:pt idx="1979">
                  <c:v>0.10257412596124944</c:v>
                </c:pt>
                <c:pt idx="1980">
                  <c:v>0.10257412596124944</c:v>
                </c:pt>
                <c:pt idx="1981">
                  <c:v>0.10257412596124944</c:v>
                </c:pt>
                <c:pt idx="1982">
                  <c:v>0.10257412596124944</c:v>
                </c:pt>
                <c:pt idx="1983">
                  <c:v>0.10257412596124944</c:v>
                </c:pt>
                <c:pt idx="1984">
                  <c:v>0.10257412596124944</c:v>
                </c:pt>
                <c:pt idx="1985">
                  <c:v>0.10257412596124944</c:v>
                </c:pt>
                <c:pt idx="1986">
                  <c:v>0.10257412596124944</c:v>
                </c:pt>
                <c:pt idx="1987">
                  <c:v>0.10257412596124944</c:v>
                </c:pt>
                <c:pt idx="1988">
                  <c:v>0.10257412596124944</c:v>
                </c:pt>
                <c:pt idx="1989">
                  <c:v>0.10257412596124944</c:v>
                </c:pt>
                <c:pt idx="1990">
                  <c:v>0.10257412596124944</c:v>
                </c:pt>
                <c:pt idx="1991">
                  <c:v>0.10257412596124944</c:v>
                </c:pt>
                <c:pt idx="1992">
                  <c:v>0.10257412596124944</c:v>
                </c:pt>
                <c:pt idx="1993">
                  <c:v>0.10257412596124944</c:v>
                </c:pt>
                <c:pt idx="1994">
                  <c:v>0.10257412596124944</c:v>
                </c:pt>
                <c:pt idx="1995">
                  <c:v>0.10257412596124944</c:v>
                </c:pt>
                <c:pt idx="1996">
                  <c:v>0.10257412596124944</c:v>
                </c:pt>
                <c:pt idx="1997">
                  <c:v>0.10257412596124944</c:v>
                </c:pt>
                <c:pt idx="1998">
                  <c:v>0.10257412596124944</c:v>
                </c:pt>
                <c:pt idx="1999">
                  <c:v>0.10257412596124944</c:v>
                </c:pt>
                <c:pt idx="2000">
                  <c:v>0.10257412596124944</c:v>
                </c:pt>
                <c:pt idx="2001">
                  <c:v>0.10257412596124944</c:v>
                </c:pt>
                <c:pt idx="2002">
                  <c:v>0.10257412596124944</c:v>
                </c:pt>
                <c:pt idx="2003">
                  <c:v>0.10257412596124944</c:v>
                </c:pt>
                <c:pt idx="2004">
                  <c:v>0.10257412596124944</c:v>
                </c:pt>
                <c:pt idx="2005">
                  <c:v>0.10257412596124944</c:v>
                </c:pt>
                <c:pt idx="2006">
                  <c:v>0.10257412596124944</c:v>
                </c:pt>
                <c:pt idx="2007">
                  <c:v>0.10257412596124944</c:v>
                </c:pt>
                <c:pt idx="2008">
                  <c:v>0.10257412596124944</c:v>
                </c:pt>
                <c:pt idx="2009">
                  <c:v>0.10257412596124944</c:v>
                </c:pt>
                <c:pt idx="2010">
                  <c:v>0.10257412596124944</c:v>
                </c:pt>
                <c:pt idx="2011">
                  <c:v>0.10257412596124944</c:v>
                </c:pt>
                <c:pt idx="2012">
                  <c:v>0.10257412596124944</c:v>
                </c:pt>
                <c:pt idx="2013">
                  <c:v>0.10257412596124944</c:v>
                </c:pt>
                <c:pt idx="2014">
                  <c:v>0.10257412596124944</c:v>
                </c:pt>
                <c:pt idx="2015">
                  <c:v>0.10257412596124944</c:v>
                </c:pt>
                <c:pt idx="2016">
                  <c:v>0.10257412596124944</c:v>
                </c:pt>
                <c:pt idx="2017">
                  <c:v>0.10257412596124944</c:v>
                </c:pt>
                <c:pt idx="2018">
                  <c:v>0.10257412596124944</c:v>
                </c:pt>
                <c:pt idx="2019">
                  <c:v>0.10859711840446253</c:v>
                </c:pt>
                <c:pt idx="2020">
                  <c:v>0.10859711840446253</c:v>
                </c:pt>
                <c:pt idx="2021">
                  <c:v>0.10859711840446253</c:v>
                </c:pt>
                <c:pt idx="2022">
                  <c:v>0.10859711840446253</c:v>
                </c:pt>
                <c:pt idx="2023">
                  <c:v>0.10859711840446253</c:v>
                </c:pt>
                <c:pt idx="2024">
                  <c:v>0.10859711840446253</c:v>
                </c:pt>
                <c:pt idx="2025">
                  <c:v>0.10859711840446253</c:v>
                </c:pt>
                <c:pt idx="2026">
                  <c:v>0.10859711840446253</c:v>
                </c:pt>
                <c:pt idx="2027">
                  <c:v>0.10859711840446253</c:v>
                </c:pt>
                <c:pt idx="2028">
                  <c:v>0.10859711840446253</c:v>
                </c:pt>
                <c:pt idx="2029">
                  <c:v>0.10859711840446253</c:v>
                </c:pt>
                <c:pt idx="2030">
                  <c:v>0.10859711840446253</c:v>
                </c:pt>
                <c:pt idx="2031">
                  <c:v>0.10859711840446253</c:v>
                </c:pt>
                <c:pt idx="2032">
                  <c:v>0.10859711840446253</c:v>
                </c:pt>
                <c:pt idx="2033">
                  <c:v>0.10859711840446253</c:v>
                </c:pt>
                <c:pt idx="2034">
                  <c:v>0.10859711840446253</c:v>
                </c:pt>
                <c:pt idx="2035">
                  <c:v>0.10859711840446253</c:v>
                </c:pt>
                <c:pt idx="2036">
                  <c:v>0.10859711840446253</c:v>
                </c:pt>
                <c:pt idx="2037">
                  <c:v>0.10859711840446253</c:v>
                </c:pt>
                <c:pt idx="2038">
                  <c:v>0.10859711840446253</c:v>
                </c:pt>
                <c:pt idx="2039">
                  <c:v>0.10859711840446253</c:v>
                </c:pt>
                <c:pt idx="2040">
                  <c:v>0.10859711840446253</c:v>
                </c:pt>
                <c:pt idx="2041">
                  <c:v>0.10859711840446253</c:v>
                </c:pt>
                <c:pt idx="2042">
                  <c:v>0.10859711840446253</c:v>
                </c:pt>
                <c:pt idx="2043">
                  <c:v>0.10859711840446253</c:v>
                </c:pt>
                <c:pt idx="2044">
                  <c:v>0.10859711840446253</c:v>
                </c:pt>
                <c:pt idx="2045">
                  <c:v>0.10859711840446253</c:v>
                </c:pt>
                <c:pt idx="2046">
                  <c:v>0.10859711840446253</c:v>
                </c:pt>
                <c:pt idx="2047">
                  <c:v>0.10859711840446253</c:v>
                </c:pt>
                <c:pt idx="2048">
                  <c:v>0.10859711840446253</c:v>
                </c:pt>
                <c:pt idx="2049">
                  <c:v>0.10859711840446253</c:v>
                </c:pt>
                <c:pt idx="2050">
                  <c:v>0.10859711840446253</c:v>
                </c:pt>
                <c:pt idx="2051">
                  <c:v>0.10859711840446253</c:v>
                </c:pt>
                <c:pt idx="2052">
                  <c:v>0.10859711840446253</c:v>
                </c:pt>
                <c:pt idx="2053">
                  <c:v>0.10859711840446253</c:v>
                </c:pt>
                <c:pt idx="2054">
                  <c:v>0.10859711840446253</c:v>
                </c:pt>
                <c:pt idx="2055">
                  <c:v>0.10859711840446253</c:v>
                </c:pt>
                <c:pt idx="2056">
                  <c:v>0.10859711840446253</c:v>
                </c:pt>
                <c:pt idx="2057">
                  <c:v>0.10859711840446253</c:v>
                </c:pt>
                <c:pt idx="2058">
                  <c:v>0.10859711840446253</c:v>
                </c:pt>
                <c:pt idx="2059">
                  <c:v>0.10859711840446253</c:v>
                </c:pt>
                <c:pt idx="2060">
                  <c:v>0.10859711840446253</c:v>
                </c:pt>
                <c:pt idx="2061">
                  <c:v>0.10859711840446253</c:v>
                </c:pt>
                <c:pt idx="2062">
                  <c:v>0.10859711840446253</c:v>
                </c:pt>
                <c:pt idx="2063">
                  <c:v>0.10859711840446253</c:v>
                </c:pt>
                <c:pt idx="2064">
                  <c:v>0.10859711840446253</c:v>
                </c:pt>
                <c:pt idx="2065">
                  <c:v>0.10859711840446253</c:v>
                </c:pt>
                <c:pt idx="2066">
                  <c:v>0.10859711840446253</c:v>
                </c:pt>
                <c:pt idx="2067">
                  <c:v>0.10859711840446253</c:v>
                </c:pt>
                <c:pt idx="2068">
                  <c:v>0.10859711840446253</c:v>
                </c:pt>
                <c:pt idx="2069">
                  <c:v>0.10859711840446253</c:v>
                </c:pt>
                <c:pt idx="2070">
                  <c:v>0.10859711840446253</c:v>
                </c:pt>
                <c:pt idx="2071">
                  <c:v>0.10859711840446253</c:v>
                </c:pt>
                <c:pt idx="2072">
                  <c:v>0.10859711840446253</c:v>
                </c:pt>
                <c:pt idx="2073">
                  <c:v>0.10859711840446253</c:v>
                </c:pt>
                <c:pt idx="2074">
                  <c:v>0.10859711840446253</c:v>
                </c:pt>
                <c:pt idx="2075">
                  <c:v>0.10859711840446253</c:v>
                </c:pt>
                <c:pt idx="2076">
                  <c:v>0.10859711840446253</c:v>
                </c:pt>
                <c:pt idx="2077">
                  <c:v>0.10859711840446253</c:v>
                </c:pt>
                <c:pt idx="2078">
                  <c:v>0.10859711840446253</c:v>
                </c:pt>
                <c:pt idx="2079">
                  <c:v>0.10859711840446253</c:v>
                </c:pt>
                <c:pt idx="2080">
                  <c:v>0.10859711840446253</c:v>
                </c:pt>
                <c:pt idx="2081">
                  <c:v>0.10859711840446253</c:v>
                </c:pt>
                <c:pt idx="2082">
                  <c:v>0.10859711840446253</c:v>
                </c:pt>
                <c:pt idx="2083">
                  <c:v>0.10859711840446253</c:v>
                </c:pt>
                <c:pt idx="2084">
                  <c:v>0.10859711840446253</c:v>
                </c:pt>
                <c:pt idx="2085">
                  <c:v>0.10859711840446253</c:v>
                </c:pt>
                <c:pt idx="2086">
                  <c:v>0.10859711840446253</c:v>
                </c:pt>
                <c:pt idx="2087">
                  <c:v>0.11751114722041789</c:v>
                </c:pt>
                <c:pt idx="2088">
                  <c:v>0.11751114722041789</c:v>
                </c:pt>
                <c:pt idx="2089">
                  <c:v>0.11751114722041789</c:v>
                </c:pt>
                <c:pt idx="2090">
                  <c:v>0.11751114722041789</c:v>
                </c:pt>
                <c:pt idx="2091">
                  <c:v>0.11751114722041789</c:v>
                </c:pt>
                <c:pt idx="2092">
                  <c:v>0.11751114722041789</c:v>
                </c:pt>
                <c:pt idx="2093">
                  <c:v>0.11751114722041789</c:v>
                </c:pt>
                <c:pt idx="2094">
                  <c:v>0.11751114722041789</c:v>
                </c:pt>
                <c:pt idx="2095">
                  <c:v>0.11751114722041789</c:v>
                </c:pt>
                <c:pt idx="2096">
                  <c:v>0.11751114722041789</c:v>
                </c:pt>
                <c:pt idx="2097">
                  <c:v>0.11751114722041789</c:v>
                </c:pt>
                <c:pt idx="2098">
                  <c:v>0.11751114722041789</c:v>
                </c:pt>
                <c:pt idx="2099">
                  <c:v>0.11751114722041789</c:v>
                </c:pt>
                <c:pt idx="2100">
                  <c:v>0.11751114722041789</c:v>
                </c:pt>
                <c:pt idx="2101">
                  <c:v>0.11751114722041789</c:v>
                </c:pt>
                <c:pt idx="2102">
                  <c:v>0.11751114722041789</c:v>
                </c:pt>
                <c:pt idx="2103">
                  <c:v>0.11751114722041789</c:v>
                </c:pt>
                <c:pt idx="2104">
                  <c:v>0.11751114722041789</c:v>
                </c:pt>
                <c:pt idx="2105">
                  <c:v>0.11751114722041789</c:v>
                </c:pt>
                <c:pt idx="2106">
                  <c:v>0.11751114722041789</c:v>
                </c:pt>
                <c:pt idx="2107">
                  <c:v>0.11751114722041789</c:v>
                </c:pt>
                <c:pt idx="2108">
                  <c:v>0.11751114722041789</c:v>
                </c:pt>
                <c:pt idx="2109">
                  <c:v>0.11751114722041789</c:v>
                </c:pt>
                <c:pt idx="2110">
                  <c:v>0.11751114722041789</c:v>
                </c:pt>
                <c:pt idx="2111">
                  <c:v>0.11751114722041789</c:v>
                </c:pt>
                <c:pt idx="2112">
                  <c:v>0.11751114722041789</c:v>
                </c:pt>
                <c:pt idx="2113">
                  <c:v>0.11751114722041789</c:v>
                </c:pt>
                <c:pt idx="2114">
                  <c:v>0.11751114722041789</c:v>
                </c:pt>
                <c:pt idx="2115">
                  <c:v>0.11751114722041789</c:v>
                </c:pt>
                <c:pt idx="2116">
                  <c:v>0.11751114722041789</c:v>
                </c:pt>
                <c:pt idx="2117">
                  <c:v>0.11751114722041789</c:v>
                </c:pt>
                <c:pt idx="2118">
                  <c:v>0.11751114722041789</c:v>
                </c:pt>
                <c:pt idx="2119">
                  <c:v>0.11751114722041789</c:v>
                </c:pt>
                <c:pt idx="2120">
                  <c:v>0.11751114722041789</c:v>
                </c:pt>
                <c:pt idx="2121">
                  <c:v>0.11751114722041789</c:v>
                </c:pt>
                <c:pt idx="2122">
                  <c:v>0.11751114722041789</c:v>
                </c:pt>
                <c:pt idx="2123">
                  <c:v>0.11751114722041789</c:v>
                </c:pt>
                <c:pt idx="2124">
                  <c:v>0.11751114722041789</c:v>
                </c:pt>
                <c:pt idx="2125">
                  <c:v>0.11751114722041789</c:v>
                </c:pt>
                <c:pt idx="2126">
                  <c:v>0.11751114722041789</c:v>
                </c:pt>
                <c:pt idx="2127">
                  <c:v>0.11751114722041789</c:v>
                </c:pt>
                <c:pt idx="2128">
                  <c:v>0.11751114722041789</c:v>
                </c:pt>
                <c:pt idx="2129">
                  <c:v>0.11751114722041789</c:v>
                </c:pt>
                <c:pt idx="2130">
                  <c:v>0.11751114722041789</c:v>
                </c:pt>
                <c:pt idx="2131">
                  <c:v>0.11751114722041789</c:v>
                </c:pt>
                <c:pt idx="2132">
                  <c:v>0.11751114722041789</c:v>
                </c:pt>
                <c:pt idx="2133">
                  <c:v>0.11751114722041789</c:v>
                </c:pt>
                <c:pt idx="2134">
                  <c:v>0.11751114722041789</c:v>
                </c:pt>
                <c:pt idx="2135">
                  <c:v>0.11751114722041789</c:v>
                </c:pt>
                <c:pt idx="2136">
                  <c:v>0.11751114722041789</c:v>
                </c:pt>
                <c:pt idx="2137">
                  <c:v>0.11751114722041789</c:v>
                </c:pt>
                <c:pt idx="2138">
                  <c:v>0.11751114722041789</c:v>
                </c:pt>
                <c:pt idx="2139">
                  <c:v>0.11751114722041789</c:v>
                </c:pt>
                <c:pt idx="2140">
                  <c:v>0.11751114722041789</c:v>
                </c:pt>
                <c:pt idx="2141">
                  <c:v>0.11751114722041789</c:v>
                </c:pt>
                <c:pt idx="2142">
                  <c:v>0.11751114722041789</c:v>
                </c:pt>
                <c:pt idx="2143">
                  <c:v>0.11751114722041789</c:v>
                </c:pt>
                <c:pt idx="2144">
                  <c:v>0.11751114722041789</c:v>
                </c:pt>
                <c:pt idx="2145">
                  <c:v>0.11751114722041789</c:v>
                </c:pt>
                <c:pt idx="2146">
                  <c:v>0.11751114722041789</c:v>
                </c:pt>
                <c:pt idx="2147">
                  <c:v>0.11751114722041789</c:v>
                </c:pt>
                <c:pt idx="2148">
                  <c:v>0.11751114722041789</c:v>
                </c:pt>
                <c:pt idx="2149">
                  <c:v>0.11751114722041789</c:v>
                </c:pt>
                <c:pt idx="2150">
                  <c:v>0.11751114722041789</c:v>
                </c:pt>
                <c:pt idx="2151">
                  <c:v>0.11751114722041789</c:v>
                </c:pt>
                <c:pt idx="2152">
                  <c:v>0.13130003554509886</c:v>
                </c:pt>
                <c:pt idx="2153">
                  <c:v>0.13130003554509886</c:v>
                </c:pt>
                <c:pt idx="2154">
                  <c:v>0.13130003554509886</c:v>
                </c:pt>
                <c:pt idx="2155">
                  <c:v>0.13130003554509886</c:v>
                </c:pt>
                <c:pt idx="2156">
                  <c:v>0.13130003554509886</c:v>
                </c:pt>
                <c:pt idx="2157">
                  <c:v>0.13130003554509886</c:v>
                </c:pt>
                <c:pt idx="2158">
                  <c:v>0.13130003554509886</c:v>
                </c:pt>
                <c:pt idx="2159">
                  <c:v>0.13130003554509886</c:v>
                </c:pt>
                <c:pt idx="2160">
                  <c:v>0.13130003554509886</c:v>
                </c:pt>
                <c:pt idx="2161">
                  <c:v>0.13130003554509886</c:v>
                </c:pt>
                <c:pt idx="2162">
                  <c:v>0.13130003554509886</c:v>
                </c:pt>
                <c:pt idx="2163">
                  <c:v>0.13130003554509886</c:v>
                </c:pt>
                <c:pt idx="2164">
                  <c:v>0.13130003554509886</c:v>
                </c:pt>
                <c:pt idx="2165">
                  <c:v>0.13130003554509886</c:v>
                </c:pt>
                <c:pt idx="2166">
                  <c:v>0.13130003554509886</c:v>
                </c:pt>
                <c:pt idx="2167">
                  <c:v>0.13130003554509886</c:v>
                </c:pt>
                <c:pt idx="2168">
                  <c:v>0.13130003554509886</c:v>
                </c:pt>
                <c:pt idx="2169">
                  <c:v>0.13130003554509886</c:v>
                </c:pt>
                <c:pt idx="2170">
                  <c:v>0.13130003554509886</c:v>
                </c:pt>
                <c:pt idx="2171">
                  <c:v>0.13130003554509886</c:v>
                </c:pt>
                <c:pt idx="2172">
                  <c:v>0.13130003554509886</c:v>
                </c:pt>
                <c:pt idx="2173">
                  <c:v>0.13130003554509886</c:v>
                </c:pt>
                <c:pt idx="2174">
                  <c:v>0.13130003554509886</c:v>
                </c:pt>
                <c:pt idx="2175">
                  <c:v>0.13130003554509886</c:v>
                </c:pt>
                <c:pt idx="2176">
                  <c:v>0.13130003554509886</c:v>
                </c:pt>
                <c:pt idx="2177">
                  <c:v>0.13130003554509886</c:v>
                </c:pt>
                <c:pt idx="2178">
                  <c:v>0.13130003554509886</c:v>
                </c:pt>
                <c:pt idx="2179">
                  <c:v>0.13130003554509886</c:v>
                </c:pt>
                <c:pt idx="2180">
                  <c:v>0.13130003554509886</c:v>
                </c:pt>
                <c:pt idx="2181">
                  <c:v>0.13130003554509886</c:v>
                </c:pt>
                <c:pt idx="2182">
                  <c:v>0.13130003554509886</c:v>
                </c:pt>
                <c:pt idx="2183">
                  <c:v>0.13130003554509886</c:v>
                </c:pt>
                <c:pt idx="2184">
                  <c:v>0.13130003554509886</c:v>
                </c:pt>
                <c:pt idx="2185">
                  <c:v>0.13130003554509886</c:v>
                </c:pt>
                <c:pt idx="2186">
                  <c:v>0.13130003554509886</c:v>
                </c:pt>
                <c:pt idx="2187">
                  <c:v>0.13130003554509886</c:v>
                </c:pt>
                <c:pt idx="2188">
                  <c:v>0.13130003554509886</c:v>
                </c:pt>
                <c:pt idx="2189">
                  <c:v>0.13130003554509886</c:v>
                </c:pt>
                <c:pt idx="2190">
                  <c:v>0.13130003554509886</c:v>
                </c:pt>
                <c:pt idx="2191">
                  <c:v>0.13130003554509886</c:v>
                </c:pt>
                <c:pt idx="2192">
                  <c:v>0.13130003554509886</c:v>
                </c:pt>
                <c:pt idx="2193">
                  <c:v>0.13130003554509886</c:v>
                </c:pt>
                <c:pt idx="2194">
                  <c:v>0.13130003554509886</c:v>
                </c:pt>
                <c:pt idx="2195">
                  <c:v>0.13130003554509886</c:v>
                </c:pt>
                <c:pt idx="2196">
                  <c:v>0.13130003554509886</c:v>
                </c:pt>
                <c:pt idx="2197">
                  <c:v>0.13130003554509886</c:v>
                </c:pt>
                <c:pt idx="2198">
                  <c:v>0.13130003554509886</c:v>
                </c:pt>
                <c:pt idx="2199">
                  <c:v>0.13130003554509886</c:v>
                </c:pt>
                <c:pt idx="2200">
                  <c:v>0.13130003554509886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630-460D-B2C6-16A277B78D10}"/>
            </c:ext>
          </c:extLst>
        </c:ser>
        <c:ser>
          <c:idx val="1"/>
          <c:order val="1"/>
          <c:tx>
            <c:strRef>
              <c:f>CUM_INCID_CR1!$C$1</c:f>
              <c:strCache>
                <c:ptCount val="1"/>
                <c:pt idx="0">
                  <c:v>cif_inv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CUM_INCID_CR1!$C$2:$C$2202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2.5974025974025978E-3</c:v>
                </c:pt>
                <c:pt idx="25">
                  <c:v>2.5974025974025978E-3</c:v>
                </c:pt>
                <c:pt idx="26">
                  <c:v>2.5974025974025978E-3</c:v>
                </c:pt>
                <c:pt idx="27">
                  <c:v>2.5974025974025978E-3</c:v>
                </c:pt>
                <c:pt idx="28">
                  <c:v>2.5974025974025978E-3</c:v>
                </c:pt>
                <c:pt idx="29">
                  <c:v>2.5974025974025978E-3</c:v>
                </c:pt>
                <c:pt idx="30">
                  <c:v>2.5974025974025978E-3</c:v>
                </c:pt>
                <c:pt idx="31">
                  <c:v>5.20164046479836E-3</c:v>
                </c:pt>
                <c:pt idx="32">
                  <c:v>5.20164046479836E-3</c:v>
                </c:pt>
                <c:pt idx="33">
                  <c:v>7.8058783321941225E-3</c:v>
                </c:pt>
                <c:pt idx="34">
                  <c:v>7.8058783321941225E-3</c:v>
                </c:pt>
                <c:pt idx="35">
                  <c:v>7.8058783321941225E-3</c:v>
                </c:pt>
                <c:pt idx="36">
                  <c:v>7.8058783321941225E-3</c:v>
                </c:pt>
                <c:pt idx="37">
                  <c:v>7.8058783321941225E-3</c:v>
                </c:pt>
                <c:pt idx="38">
                  <c:v>7.8058783321941225E-3</c:v>
                </c:pt>
                <c:pt idx="39">
                  <c:v>7.8058783321941225E-3</c:v>
                </c:pt>
                <c:pt idx="40">
                  <c:v>7.8058783321941225E-3</c:v>
                </c:pt>
                <c:pt idx="41">
                  <c:v>1.0410116199589885E-2</c:v>
                </c:pt>
                <c:pt idx="42">
                  <c:v>1.0410116199589885E-2</c:v>
                </c:pt>
                <c:pt idx="43">
                  <c:v>1.0410116199589885E-2</c:v>
                </c:pt>
                <c:pt idx="44">
                  <c:v>1.0410116199589885E-2</c:v>
                </c:pt>
                <c:pt idx="45">
                  <c:v>1.0410116199589885E-2</c:v>
                </c:pt>
                <c:pt idx="46">
                  <c:v>1.0410116199589885E-2</c:v>
                </c:pt>
                <c:pt idx="47">
                  <c:v>1.0410116199589885E-2</c:v>
                </c:pt>
                <c:pt idx="48">
                  <c:v>1.0410116199589885E-2</c:v>
                </c:pt>
                <c:pt idx="49">
                  <c:v>1.0410116199589885E-2</c:v>
                </c:pt>
                <c:pt idx="50">
                  <c:v>1.3014354066985647E-2</c:v>
                </c:pt>
                <c:pt idx="51">
                  <c:v>1.3014354066985647E-2</c:v>
                </c:pt>
                <c:pt idx="52">
                  <c:v>1.3014354066985647E-2</c:v>
                </c:pt>
                <c:pt idx="53">
                  <c:v>1.3014354066985647E-2</c:v>
                </c:pt>
                <c:pt idx="54">
                  <c:v>1.3014354066985647E-2</c:v>
                </c:pt>
                <c:pt idx="55">
                  <c:v>1.3014354066985647E-2</c:v>
                </c:pt>
                <c:pt idx="56">
                  <c:v>1.3014354066985647E-2</c:v>
                </c:pt>
                <c:pt idx="57">
                  <c:v>1.3014354066985647E-2</c:v>
                </c:pt>
                <c:pt idx="58">
                  <c:v>1.5625630415104098E-2</c:v>
                </c:pt>
                <c:pt idx="59">
                  <c:v>1.5625630415104098E-2</c:v>
                </c:pt>
                <c:pt idx="60">
                  <c:v>1.5625630415104098E-2</c:v>
                </c:pt>
                <c:pt idx="61">
                  <c:v>1.5625630415104098E-2</c:v>
                </c:pt>
                <c:pt idx="62">
                  <c:v>1.5625630415104098E-2</c:v>
                </c:pt>
                <c:pt idx="63">
                  <c:v>1.5625630415104098E-2</c:v>
                </c:pt>
                <c:pt idx="64">
                  <c:v>1.5625630415104098E-2</c:v>
                </c:pt>
                <c:pt idx="65">
                  <c:v>1.5625630415104098E-2</c:v>
                </c:pt>
                <c:pt idx="66">
                  <c:v>1.5625630415104098E-2</c:v>
                </c:pt>
                <c:pt idx="67">
                  <c:v>1.5625630415104098E-2</c:v>
                </c:pt>
                <c:pt idx="68">
                  <c:v>1.5625630415104098E-2</c:v>
                </c:pt>
                <c:pt idx="69">
                  <c:v>1.5625630415104098E-2</c:v>
                </c:pt>
                <c:pt idx="70">
                  <c:v>1.8236906763222552E-2</c:v>
                </c:pt>
                <c:pt idx="71">
                  <c:v>1.8236906763222552E-2</c:v>
                </c:pt>
                <c:pt idx="72">
                  <c:v>1.8236906763222552E-2</c:v>
                </c:pt>
                <c:pt idx="73">
                  <c:v>1.8236906763222552E-2</c:v>
                </c:pt>
                <c:pt idx="74">
                  <c:v>1.8236906763222552E-2</c:v>
                </c:pt>
                <c:pt idx="75">
                  <c:v>1.8236906763222552E-2</c:v>
                </c:pt>
                <c:pt idx="76">
                  <c:v>1.8236906763222552E-2</c:v>
                </c:pt>
                <c:pt idx="77">
                  <c:v>1.8236906763222552E-2</c:v>
                </c:pt>
                <c:pt idx="78">
                  <c:v>1.8236906763222552E-2</c:v>
                </c:pt>
                <c:pt idx="79">
                  <c:v>1.8236906763222552E-2</c:v>
                </c:pt>
                <c:pt idx="80">
                  <c:v>1.8236906763222552E-2</c:v>
                </c:pt>
                <c:pt idx="81">
                  <c:v>1.8236906763222552E-2</c:v>
                </c:pt>
                <c:pt idx="82">
                  <c:v>1.8236906763222552E-2</c:v>
                </c:pt>
                <c:pt idx="83">
                  <c:v>1.8236906763222552E-2</c:v>
                </c:pt>
                <c:pt idx="84">
                  <c:v>1.8236906763222552E-2</c:v>
                </c:pt>
                <c:pt idx="85">
                  <c:v>1.8236906763222552E-2</c:v>
                </c:pt>
                <c:pt idx="86">
                  <c:v>1.8236906763222552E-2</c:v>
                </c:pt>
                <c:pt idx="87">
                  <c:v>1.8236906763222552E-2</c:v>
                </c:pt>
                <c:pt idx="88">
                  <c:v>1.8236906763222552E-2</c:v>
                </c:pt>
                <c:pt idx="89">
                  <c:v>1.8236906763222552E-2</c:v>
                </c:pt>
                <c:pt idx="90">
                  <c:v>1.8236906763222552E-2</c:v>
                </c:pt>
                <c:pt idx="91">
                  <c:v>1.8236906763222552E-2</c:v>
                </c:pt>
                <c:pt idx="92">
                  <c:v>1.8236906763222552E-2</c:v>
                </c:pt>
                <c:pt idx="93">
                  <c:v>1.8236906763222552E-2</c:v>
                </c:pt>
                <c:pt idx="94">
                  <c:v>1.8236906763222552E-2</c:v>
                </c:pt>
                <c:pt idx="95">
                  <c:v>1.8236906763222552E-2</c:v>
                </c:pt>
                <c:pt idx="96">
                  <c:v>1.8236906763222552E-2</c:v>
                </c:pt>
                <c:pt idx="97">
                  <c:v>1.8236906763222552E-2</c:v>
                </c:pt>
                <c:pt idx="98">
                  <c:v>1.8236906763222552E-2</c:v>
                </c:pt>
                <c:pt idx="99">
                  <c:v>1.8236906763222552E-2</c:v>
                </c:pt>
                <c:pt idx="100">
                  <c:v>1.8236906763222552E-2</c:v>
                </c:pt>
                <c:pt idx="101">
                  <c:v>1.8236906763222552E-2</c:v>
                </c:pt>
                <c:pt idx="102">
                  <c:v>1.8236906763222552E-2</c:v>
                </c:pt>
                <c:pt idx="103">
                  <c:v>1.8236906763222552E-2</c:v>
                </c:pt>
                <c:pt idx="104">
                  <c:v>1.8236906763222552E-2</c:v>
                </c:pt>
                <c:pt idx="105">
                  <c:v>1.8236906763222552E-2</c:v>
                </c:pt>
                <c:pt idx="106">
                  <c:v>1.8236906763222552E-2</c:v>
                </c:pt>
                <c:pt idx="107">
                  <c:v>1.8236906763222552E-2</c:v>
                </c:pt>
                <c:pt idx="108">
                  <c:v>1.8236906763222552E-2</c:v>
                </c:pt>
                <c:pt idx="109">
                  <c:v>1.8236906763222552E-2</c:v>
                </c:pt>
                <c:pt idx="110">
                  <c:v>1.8236906763222552E-2</c:v>
                </c:pt>
                <c:pt idx="111">
                  <c:v>1.8236906763222552E-2</c:v>
                </c:pt>
                <c:pt idx="112">
                  <c:v>1.8236906763222552E-2</c:v>
                </c:pt>
                <c:pt idx="113">
                  <c:v>1.8236906763222552E-2</c:v>
                </c:pt>
                <c:pt idx="114">
                  <c:v>1.8236906763222552E-2</c:v>
                </c:pt>
                <c:pt idx="115">
                  <c:v>1.8236906763222552E-2</c:v>
                </c:pt>
                <c:pt idx="116">
                  <c:v>1.8236906763222552E-2</c:v>
                </c:pt>
                <c:pt idx="117">
                  <c:v>1.8236906763222552E-2</c:v>
                </c:pt>
                <c:pt idx="118">
                  <c:v>1.8236906763222552E-2</c:v>
                </c:pt>
                <c:pt idx="119">
                  <c:v>1.8236906763222552E-2</c:v>
                </c:pt>
                <c:pt idx="120">
                  <c:v>1.8236906763222552E-2</c:v>
                </c:pt>
                <c:pt idx="121">
                  <c:v>1.8236906763222552E-2</c:v>
                </c:pt>
                <c:pt idx="122">
                  <c:v>1.8236906763222552E-2</c:v>
                </c:pt>
                <c:pt idx="123">
                  <c:v>1.8236906763222552E-2</c:v>
                </c:pt>
                <c:pt idx="124">
                  <c:v>1.8236906763222552E-2</c:v>
                </c:pt>
                <c:pt idx="125">
                  <c:v>1.8236906763222552E-2</c:v>
                </c:pt>
                <c:pt idx="126">
                  <c:v>1.8236906763222552E-2</c:v>
                </c:pt>
                <c:pt idx="127">
                  <c:v>1.8236906763222552E-2</c:v>
                </c:pt>
                <c:pt idx="128">
                  <c:v>1.8236906763222552E-2</c:v>
                </c:pt>
                <c:pt idx="129">
                  <c:v>1.8236906763222552E-2</c:v>
                </c:pt>
                <c:pt idx="130">
                  <c:v>1.8236906763222552E-2</c:v>
                </c:pt>
                <c:pt idx="131">
                  <c:v>1.8236906763222552E-2</c:v>
                </c:pt>
                <c:pt idx="132">
                  <c:v>1.8236906763222552E-2</c:v>
                </c:pt>
                <c:pt idx="133">
                  <c:v>1.8236906763222552E-2</c:v>
                </c:pt>
                <c:pt idx="134">
                  <c:v>1.8236906763222552E-2</c:v>
                </c:pt>
                <c:pt idx="135">
                  <c:v>1.8236906763222552E-2</c:v>
                </c:pt>
                <c:pt idx="136">
                  <c:v>1.8236906763222552E-2</c:v>
                </c:pt>
                <c:pt idx="137">
                  <c:v>1.8236906763222552E-2</c:v>
                </c:pt>
                <c:pt idx="138">
                  <c:v>1.8236906763222552E-2</c:v>
                </c:pt>
                <c:pt idx="139">
                  <c:v>1.8236906763222552E-2</c:v>
                </c:pt>
                <c:pt idx="140">
                  <c:v>1.8236906763222552E-2</c:v>
                </c:pt>
                <c:pt idx="141">
                  <c:v>1.8236906763222552E-2</c:v>
                </c:pt>
                <c:pt idx="142">
                  <c:v>1.8236906763222552E-2</c:v>
                </c:pt>
                <c:pt idx="143">
                  <c:v>1.8236906763222552E-2</c:v>
                </c:pt>
                <c:pt idx="144">
                  <c:v>1.8236906763222552E-2</c:v>
                </c:pt>
                <c:pt idx="145">
                  <c:v>1.8236906763222552E-2</c:v>
                </c:pt>
                <c:pt idx="146">
                  <c:v>1.8236906763222552E-2</c:v>
                </c:pt>
                <c:pt idx="147">
                  <c:v>1.8236906763222552E-2</c:v>
                </c:pt>
                <c:pt idx="148">
                  <c:v>1.8236906763222552E-2</c:v>
                </c:pt>
                <c:pt idx="149">
                  <c:v>1.8236906763222552E-2</c:v>
                </c:pt>
                <c:pt idx="150">
                  <c:v>1.8236906763222552E-2</c:v>
                </c:pt>
                <c:pt idx="151">
                  <c:v>1.8236906763222552E-2</c:v>
                </c:pt>
                <c:pt idx="152">
                  <c:v>1.8236906763222552E-2</c:v>
                </c:pt>
                <c:pt idx="153">
                  <c:v>1.8236906763222552E-2</c:v>
                </c:pt>
                <c:pt idx="154">
                  <c:v>1.8236906763222552E-2</c:v>
                </c:pt>
                <c:pt idx="155">
                  <c:v>1.8236906763222552E-2</c:v>
                </c:pt>
                <c:pt idx="156">
                  <c:v>1.8236906763222552E-2</c:v>
                </c:pt>
                <c:pt idx="157">
                  <c:v>1.8236906763222552E-2</c:v>
                </c:pt>
                <c:pt idx="158">
                  <c:v>1.8236906763222552E-2</c:v>
                </c:pt>
                <c:pt idx="159">
                  <c:v>1.8236906763222552E-2</c:v>
                </c:pt>
                <c:pt idx="160">
                  <c:v>1.8236906763222552E-2</c:v>
                </c:pt>
                <c:pt idx="161">
                  <c:v>1.8236906763222552E-2</c:v>
                </c:pt>
                <c:pt idx="162">
                  <c:v>1.8236906763222552E-2</c:v>
                </c:pt>
                <c:pt idx="163">
                  <c:v>1.8236906763222552E-2</c:v>
                </c:pt>
                <c:pt idx="164">
                  <c:v>1.8236906763222552E-2</c:v>
                </c:pt>
                <c:pt idx="165">
                  <c:v>1.8236906763222552E-2</c:v>
                </c:pt>
                <c:pt idx="166">
                  <c:v>1.8236906763222552E-2</c:v>
                </c:pt>
                <c:pt idx="167">
                  <c:v>1.8236906763222552E-2</c:v>
                </c:pt>
                <c:pt idx="168">
                  <c:v>1.8236906763222552E-2</c:v>
                </c:pt>
                <c:pt idx="169">
                  <c:v>1.8236906763222552E-2</c:v>
                </c:pt>
                <c:pt idx="170">
                  <c:v>1.8236906763222552E-2</c:v>
                </c:pt>
                <c:pt idx="171">
                  <c:v>1.8236906763222552E-2</c:v>
                </c:pt>
                <c:pt idx="172">
                  <c:v>1.8236906763222552E-2</c:v>
                </c:pt>
                <c:pt idx="173">
                  <c:v>1.8236906763222552E-2</c:v>
                </c:pt>
                <c:pt idx="174">
                  <c:v>1.8236906763222552E-2</c:v>
                </c:pt>
                <c:pt idx="175">
                  <c:v>1.8236906763222552E-2</c:v>
                </c:pt>
                <c:pt idx="176">
                  <c:v>1.8236906763222552E-2</c:v>
                </c:pt>
                <c:pt idx="177">
                  <c:v>1.8236906763222552E-2</c:v>
                </c:pt>
                <c:pt idx="178">
                  <c:v>1.8236906763222552E-2</c:v>
                </c:pt>
                <c:pt idx="179">
                  <c:v>1.8236906763222552E-2</c:v>
                </c:pt>
                <c:pt idx="180">
                  <c:v>1.8236906763222552E-2</c:v>
                </c:pt>
                <c:pt idx="181">
                  <c:v>1.8236906763222552E-2</c:v>
                </c:pt>
                <c:pt idx="182">
                  <c:v>1.8236906763222552E-2</c:v>
                </c:pt>
                <c:pt idx="183">
                  <c:v>1.8236906763222552E-2</c:v>
                </c:pt>
                <c:pt idx="184">
                  <c:v>1.8236906763222552E-2</c:v>
                </c:pt>
                <c:pt idx="185">
                  <c:v>1.8236906763222552E-2</c:v>
                </c:pt>
                <c:pt idx="186">
                  <c:v>1.8236906763222552E-2</c:v>
                </c:pt>
                <c:pt idx="187">
                  <c:v>1.8236906763222552E-2</c:v>
                </c:pt>
                <c:pt idx="188">
                  <c:v>1.8236906763222552E-2</c:v>
                </c:pt>
                <c:pt idx="189">
                  <c:v>1.8236906763222552E-2</c:v>
                </c:pt>
                <c:pt idx="190">
                  <c:v>1.8236906763222552E-2</c:v>
                </c:pt>
                <c:pt idx="191">
                  <c:v>1.8236906763222552E-2</c:v>
                </c:pt>
                <c:pt idx="192">
                  <c:v>1.8236906763222552E-2</c:v>
                </c:pt>
                <c:pt idx="193">
                  <c:v>1.8236906763222552E-2</c:v>
                </c:pt>
                <c:pt idx="194">
                  <c:v>1.8236906763222552E-2</c:v>
                </c:pt>
                <c:pt idx="195">
                  <c:v>1.8236906763222552E-2</c:v>
                </c:pt>
                <c:pt idx="196">
                  <c:v>1.8236906763222552E-2</c:v>
                </c:pt>
                <c:pt idx="197">
                  <c:v>1.8236906763222552E-2</c:v>
                </c:pt>
                <c:pt idx="198">
                  <c:v>1.8236906763222552E-2</c:v>
                </c:pt>
                <c:pt idx="199">
                  <c:v>1.8236906763222552E-2</c:v>
                </c:pt>
                <c:pt idx="200">
                  <c:v>1.8236906763222552E-2</c:v>
                </c:pt>
                <c:pt idx="201">
                  <c:v>1.8236906763222552E-2</c:v>
                </c:pt>
                <c:pt idx="202">
                  <c:v>1.8236906763222552E-2</c:v>
                </c:pt>
                <c:pt idx="203">
                  <c:v>1.8236906763222552E-2</c:v>
                </c:pt>
                <c:pt idx="204">
                  <c:v>1.8236906763222552E-2</c:v>
                </c:pt>
                <c:pt idx="205">
                  <c:v>1.8236906763222552E-2</c:v>
                </c:pt>
                <c:pt idx="206">
                  <c:v>1.8236906763222552E-2</c:v>
                </c:pt>
                <c:pt idx="207">
                  <c:v>1.8236906763222552E-2</c:v>
                </c:pt>
                <c:pt idx="208">
                  <c:v>1.8236906763222552E-2</c:v>
                </c:pt>
                <c:pt idx="209">
                  <c:v>1.8236906763222552E-2</c:v>
                </c:pt>
                <c:pt idx="210">
                  <c:v>1.8236906763222552E-2</c:v>
                </c:pt>
                <c:pt idx="211">
                  <c:v>1.8236906763222552E-2</c:v>
                </c:pt>
                <c:pt idx="212">
                  <c:v>1.8236906763222552E-2</c:v>
                </c:pt>
                <c:pt idx="213">
                  <c:v>1.8236906763222552E-2</c:v>
                </c:pt>
                <c:pt idx="214">
                  <c:v>1.8236906763222552E-2</c:v>
                </c:pt>
                <c:pt idx="215">
                  <c:v>1.8236906763222552E-2</c:v>
                </c:pt>
                <c:pt idx="216">
                  <c:v>1.8236906763222552E-2</c:v>
                </c:pt>
                <c:pt idx="217">
                  <c:v>1.8236906763222552E-2</c:v>
                </c:pt>
                <c:pt idx="218">
                  <c:v>1.8236906763222552E-2</c:v>
                </c:pt>
                <c:pt idx="219">
                  <c:v>1.8236906763222552E-2</c:v>
                </c:pt>
                <c:pt idx="220">
                  <c:v>1.8236906763222552E-2</c:v>
                </c:pt>
                <c:pt idx="221">
                  <c:v>1.8236906763222552E-2</c:v>
                </c:pt>
                <c:pt idx="222">
                  <c:v>1.8236906763222552E-2</c:v>
                </c:pt>
                <c:pt idx="223">
                  <c:v>1.8236906763222552E-2</c:v>
                </c:pt>
                <c:pt idx="224">
                  <c:v>1.8236906763222552E-2</c:v>
                </c:pt>
                <c:pt idx="225">
                  <c:v>1.8236906763222552E-2</c:v>
                </c:pt>
                <c:pt idx="226">
                  <c:v>1.8236906763222552E-2</c:v>
                </c:pt>
                <c:pt idx="227">
                  <c:v>1.8236906763222552E-2</c:v>
                </c:pt>
                <c:pt idx="228">
                  <c:v>1.8236906763222552E-2</c:v>
                </c:pt>
                <c:pt idx="229">
                  <c:v>1.8236906763222552E-2</c:v>
                </c:pt>
                <c:pt idx="230">
                  <c:v>1.8236906763222552E-2</c:v>
                </c:pt>
                <c:pt idx="231">
                  <c:v>1.8236906763222552E-2</c:v>
                </c:pt>
                <c:pt idx="232">
                  <c:v>1.8236906763222552E-2</c:v>
                </c:pt>
                <c:pt idx="233">
                  <c:v>1.8236906763222552E-2</c:v>
                </c:pt>
                <c:pt idx="234">
                  <c:v>1.8236906763222552E-2</c:v>
                </c:pt>
                <c:pt idx="235">
                  <c:v>1.8236906763222552E-2</c:v>
                </c:pt>
                <c:pt idx="236">
                  <c:v>1.8236906763222552E-2</c:v>
                </c:pt>
                <c:pt idx="237">
                  <c:v>1.8236906763222552E-2</c:v>
                </c:pt>
                <c:pt idx="238">
                  <c:v>1.8236906763222552E-2</c:v>
                </c:pt>
                <c:pt idx="239">
                  <c:v>1.8236906763222552E-2</c:v>
                </c:pt>
                <c:pt idx="240">
                  <c:v>1.8236906763222552E-2</c:v>
                </c:pt>
                <c:pt idx="241">
                  <c:v>1.8236906763222552E-2</c:v>
                </c:pt>
                <c:pt idx="242">
                  <c:v>1.8236906763222552E-2</c:v>
                </c:pt>
                <c:pt idx="243">
                  <c:v>1.8236906763222552E-2</c:v>
                </c:pt>
                <c:pt idx="244">
                  <c:v>1.8236906763222552E-2</c:v>
                </c:pt>
                <c:pt idx="245">
                  <c:v>1.8236906763222552E-2</c:v>
                </c:pt>
                <c:pt idx="246">
                  <c:v>1.8236906763222552E-2</c:v>
                </c:pt>
                <c:pt idx="247">
                  <c:v>1.8236906763222552E-2</c:v>
                </c:pt>
                <c:pt idx="248">
                  <c:v>1.8236906763222552E-2</c:v>
                </c:pt>
                <c:pt idx="249">
                  <c:v>1.8236906763222552E-2</c:v>
                </c:pt>
                <c:pt idx="250">
                  <c:v>1.8236906763222552E-2</c:v>
                </c:pt>
                <c:pt idx="251">
                  <c:v>1.8236906763222552E-2</c:v>
                </c:pt>
                <c:pt idx="252">
                  <c:v>1.8236906763222552E-2</c:v>
                </c:pt>
                <c:pt idx="253">
                  <c:v>1.8236906763222552E-2</c:v>
                </c:pt>
                <c:pt idx="254">
                  <c:v>1.8236906763222552E-2</c:v>
                </c:pt>
                <c:pt idx="255">
                  <c:v>1.8236906763222552E-2</c:v>
                </c:pt>
                <c:pt idx="256">
                  <c:v>1.8236906763222552E-2</c:v>
                </c:pt>
                <c:pt idx="257">
                  <c:v>1.8236906763222552E-2</c:v>
                </c:pt>
                <c:pt idx="258">
                  <c:v>1.8236906763222552E-2</c:v>
                </c:pt>
                <c:pt idx="259">
                  <c:v>1.8236906763222552E-2</c:v>
                </c:pt>
                <c:pt idx="260">
                  <c:v>1.8236906763222552E-2</c:v>
                </c:pt>
                <c:pt idx="261">
                  <c:v>1.8236906763222552E-2</c:v>
                </c:pt>
                <c:pt idx="262">
                  <c:v>1.8236906763222552E-2</c:v>
                </c:pt>
                <c:pt idx="263">
                  <c:v>1.8236906763222552E-2</c:v>
                </c:pt>
                <c:pt idx="264">
                  <c:v>1.8236906763222552E-2</c:v>
                </c:pt>
                <c:pt idx="265">
                  <c:v>1.8236906763222552E-2</c:v>
                </c:pt>
                <c:pt idx="266">
                  <c:v>1.8236906763222552E-2</c:v>
                </c:pt>
                <c:pt idx="267">
                  <c:v>1.8236906763222552E-2</c:v>
                </c:pt>
                <c:pt idx="268">
                  <c:v>1.8236906763222552E-2</c:v>
                </c:pt>
                <c:pt idx="269">
                  <c:v>1.8236906763222552E-2</c:v>
                </c:pt>
                <c:pt idx="270">
                  <c:v>1.8236906763222552E-2</c:v>
                </c:pt>
                <c:pt idx="271">
                  <c:v>1.8236906763222552E-2</c:v>
                </c:pt>
                <c:pt idx="272">
                  <c:v>1.8236906763222552E-2</c:v>
                </c:pt>
                <c:pt idx="273">
                  <c:v>1.8236906763222552E-2</c:v>
                </c:pt>
                <c:pt idx="274">
                  <c:v>1.8236906763222552E-2</c:v>
                </c:pt>
                <c:pt idx="275">
                  <c:v>1.8236906763222552E-2</c:v>
                </c:pt>
                <c:pt idx="276">
                  <c:v>1.8236906763222552E-2</c:v>
                </c:pt>
                <c:pt idx="277">
                  <c:v>1.8236906763222552E-2</c:v>
                </c:pt>
                <c:pt idx="278">
                  <c:v>1.8236906763222552E-2</c:v>
                </c:pt>
                <c:pt idx="279">
                  <c:v>1.8236906763222552E-2</c:v>
                </c:pt>
                <c:pt idx="280">
                  <c:v>1.8236906763222552E-2</c:v>
                </c:pt>
                <c:pt idx="281">
                  <c:v>1.8236906763222552E-2</c:v>
                </c:pt>
                <c:pt idx="282">
                  <c:v>1.8236906763222552E-2</c:v>
                </c:pt>
                <c:pt idx="283">
                  <c:v>1.8236906763222552E-2</c:v>
                </c:pt>
                <c:pt idx="284">
                  <c:v>1.8236906763222552E-2</c:v>
                </c:pt>
                <c:pt idx="285">
                  <c:v>1.8236906763222552E-2</c:v>
                </c:pt>
                <c:pt idx="286">
                  <c:v>1.8236906763222552E-2</c:v>
                </c:pt>
                <c:pt idx="287">
                  <c:v>1.8236906763222552E-2</c:v>
                </c:pt>
                <c:pt idx="288">
                  <c:v>1.8236906763222552E-2</c:v>
                </c:pt>
                <c:pt idx="289">
                  <c:v>1.8236906763222552E-2</c:v>
                </c:pt>
                <c:pt idx="290">
                  <c:v>1.8236906763222552E-2</c:v>
                </c:pt>
                <c:pt idx="291">
                  <c:v>1.8236906763222552E-2</c:v>
                </c:pt>
                <c:pt idx="292">
                  <c:v>1.8236906763222552E-2</c:v>
                </c:pt>
                <c:pt idx="293">
                  <c:v>1.8236906763222552E-2</c:v>
                </c:pt>
                <c:pt idx="294">
                  <c:v>1.8236906763222552E-2</c:v>
                </c:pt>
                <c:pt idx="295">
                  <c:v>1.8236906763222552E-2</c:v>
                </c:pt>
                <c:pt idx="296">
                  <c:v>1.8236906763222552E-2</c:v>
                </c:pt>
                <c:pt idx="297">
                  <c:v>1.8236906763222552E-2</c:v>
                </c:pt>
                <c:pt idx="298">
                  <c:v>1.8236906763222552E-2</c:v>
                </c:pt>
                <c:pt idx="299">
                  <c:v>1.8236906763222552E-2</c:v>
                </c:pt>
                <c:pt idx="300">
                  <c:v>1.8236906763222552E-2</c:v>
                </c:pt>
                <c:pt idx="301">
                  <c:v>1.8236906763222552E-2</c:v>
                </c:pt>
                <c:pt idx="302">
                  <c:v>1.8236906763222552E-2</c:v>
                </c:pt>
                <c:pt idx="303">
                  <c:v>1.8236906763222552E-2</c:v>
                </c:pt>
                <c:pt idx="304">
                  <c:v>1.8236906763222552E-2</c:v>
                </c:pt>
                <c:pt idx="305">
                  <c:v>1.8236906763222552E-2</c:v>
                </c:pt>
                <c:pt idx="306">
                  <c:v>1.8236906763222552E-2</c:v>
                </c:pt>
                <c:pt idx="307">
                  <c:v>1.8236906763222552E-2</c:v>
                </c:pt>
                <c:pt idx="308">
                  <c:v>1.8236906763222552E-2</c:v>
                </c:pt>
                <c:pt idx="309">
                  <c:v>1.8236906763222552E-2</c:v>
                </c:pt>
                <c:pt idx="310">
                  <c:v>1.8236906763222552E-2</c:v>
                </c:pt>
                <c:pt idx="311">
                  <c:v>1.8236906763222552E-2</c:v>
                </c:pt>
                <c:pt idx="312">
                  <c:v>1.8236906763222552E-2</c:v>
                </c:pt>
                <c:pt idx="313">
                  <c:v>1.8236906763222552E-2</c:v>
                </c:pt>
                <c:pt idx="314">
                  <c:v>1.8236906763222552E-2</c:v>
                </c:pt>
                <c:pt idx="315">
                  <c:v>1.8236906763222552E-2</c:v>
                </c:pt>
                <c:pt idx="316">
                  <c:v>1.8236906763222552E-2</c:v>
                </c:pt>
                <c:pt idx="317">
                  <c:v>1.8236906763222552E-2</c:v>
                </c:pt>
                <c:pt idx="318">
                  <c:v>1.8236906763222552E-2</c:v>
                </c:pt>
                <c:pt idx="319">
                  <c:v>1.8236906763222552E-2</c:v>
                </c:pt>
                <c:pt idx="320">
                  <c:v>1.8236906763222552E-2</c:v>
                </c:pt>
                <c:pt idx="321">
                  <c:v>1.8236906763222552E-2</c:v>
                </c:pt>
                <c:pt idx="322">
                  <c:v>1.8236906763222552E-2</c:v>
                </c:pt>
                <c:pt idx="323">
                  <c:v>1.8236906763222552E-2</c:v>
                </c:pt>
                <c:pt idx="324">
                  <c:v>1.8236906763222552E-2</c:v>
                </c:pt>
                <c:pt idx="325">
                  <c:v>1.8236906763222552E-2</c:v>
                </c:pt>
                <c:pt idx="326">
                  <c:v>1.8236906763222552E-2</c:v>
                </c:pt>
                <c:pt idx="327">
                  <c:v>1.8236906763222552E-2</c:v>
                </c:pt>
                <c:pt idx="328">
                  <c:v>1.8236906763222552E-2</c:v>
                </c:pt>
                <c:pt idx="329">
                  <c:v>1.8236906763222552E-2</c:v>
                </c:pt>
                <c:pt idx="330">
                  <c:v>1.8236906763222552E-2</c:v>
                </c:pt>
                <c:pt idx="331">
                  <c:v>1.8236906763222552E-2</c:v>
                </c:pt>
                <c:pt idx="332">
                  <c:v>1.8236906763222552E-2</c:v>
                </c:pt>
                <c:pt idx="333">
                  <c:v>1.8236906763222552E-2</c:v>
                </c:pt>
                <c:pt idx="334">
                  <c:v>1.8236906763222552E-2</c:v>
                </c:pt>
                <c:pt idx="335">
                  <c:v>1.8236906763222552E-2</c:v>
                </c:pt>
                <c:pt idx="336">
                  <c:v>1.8236906763222552E-2</c:v>
                </c:pt>
                <c:pt idx="337">
                  <c:v>1.8236906763222552E-2</c:v>
                </c:pt>
                <c:pt idx="338">
                  <c:v>1.8236906763222552E-2</c:v>
                </c:pt>
                <c:pt idx="339">
                  <c:v>1.8236906763222552E-2</c:v>
                </c:pt>
                <c:pt idx="340">
                  <c:v>1.8236906763222552E-2</c:v>
                </c:pt>
                <c:pt idx="341">
                  <c:v>1.8236906763222552E-2</c:v>
                </c:pt>
                <c:pt idx="342">
                  <c:v>1.8236906763222552E-2</c:v>
                </c:pt>
                <c:pt idx="343">
                  <c:v>1.8236906763222552E-2</c:v>
                </c:pt>
                <c:pt idx="344">
                  <c:v>1.8236906763222552E-2</c:v>
                </c:pt>
                <c:pt idx="345">
                  <c:v>1.8236906763222552E-2</c:v>
                </c:pt>
                <c:pt idx="346">
                  <c:v>1.8236906763222552E-2</c:v>
                </c:pt>
                <c:pt idx="347">
                  <c:v>1.8236906763222552E-2</c:v>
                </c:pt>
                <c:pt idx="348">
                  <c:v>1.8236906763222552E-2</c:v>
                </c:pt>
                <c:pt idx="349">
                  <c:v>1.8236906763222552E-2</c:v>
                </c:pt>
                <c:pt idx="350">
                  <c:v>1.8236906763222552E-2</c:v>
                </c:pt>
                <c:pt idx="351">
                  <c:v>1.8236906763222552E-2</c:v>
                </c:pt>
                <c:pt idx="352">
                  <c:v>1.8236906763222552E-2</c:v>
                </c:pt>
                <c:pt idx="353">
                  <c:v>1.8236906763222552E-2</c:v>
                </c:pt>
                <c:pt idx="354">
                  <c:v>1.8236906763222552E-2</c:v>
                </c:pt>
                <c:pt idx="355">
                  <c:v>1.8236906763222552E-2</c:v>
                </c:pt>
                <c:pt idx="356">
                  <c:v>1.8236906763222552E-2</c:v>
                </c:pt>
                <c:pt idx="357">
                  <c:v>1.8236906763222552E-2</c:v>
                </c:pt>
                <c:pt idx="358">
                  <c:v>1.8236906763222552E-2</c:v>
                </c:pt>
                <c:pt idx="359">
                  <c:v>1.8236906763222552E-2</c:v>
                </c:pt>
                <c:pt idx="360">
                  <c:v>1.8236906763222552E-2</c:v>
                </c:pt>
                <c:pt idx="361">
                  <c:v>1.8236906763222552E-2</c:v>
                </c:pt>
                <c:pt idx="362">
                  <c:v>1.8236906763222552E-2</c:v>
                </c:pt>
                <c:pt idx="363">
                  <c:v>1.8236906763222552E-2</c:v>
                </c:pt>
                <c:pt idx="364">
                  <c:v>1.8236906763222552E-2</c:v>
                </c:pt>
                <c:pt idx="365">
                  <c:v>1.8236906763222552E-2</c:v>
                </c:pt>
                <c:pt idx="366">
                  <c:v>1.8236906763222552E-2</c:v>
                </c:pt>
                <c:pt idx="367">
                  <c:v>1.8236906763222552E-2</c:v>
                </c:pt>
                <c:pt idx="368">
                  <c:v>1.8236906763222552E-2</c:v>
                </c:pt>
                <c:pt idx="369">
                  <c:v>1.8236906763222552E-2</c:v>
                </c:pt>
                <c:pt idx="370">
                  <c:v>1.8236906763222552E-2</c:v>
                </c:pt>
                <c:pt idx="371">
                  <c:v>1.8236906763222552E-2</c:v>
                </c:pt>
                <c:pt idx="372">
                  <c:v>1.8236906763222552E-2</c:v>
                </c:pt>
                <c:pt idx="373">
                  <c:v>1.8236906763222552E-2</c:v>
                </c:pt>
                <c:pt idx="374">
                  <c:v>1.8236906763222552E-2</c:v>
                </c:pt>
                <c:pt idx="375">
                  <c:v>1.8236906763222552E-2</c:v>
                </c:pt>
                <c:pt idx="376">
                  <c:v>1.8236906763222552E-2</c:v>
                </c:pt>
                <c:pt idx="377">
                  <c:v>1.8236906763222552E-2</c:v>
                </c:pt>
                <c:pt idx="378">
                  <c:v>1.8236906763222552E-2</c:v>
                </c:pt>
                <c:pt idx="379">
                  <c:v>1.8236906763222552E-2</c:v>
                </c:pt>
                <c:pt idx="380">
                  <c:v>1.8236906763222552E-2</c:v>
                </c:pt>
                <c:pt idx="381">
                  <c:v>1.8236906763222552E-2</c:v>
                </c:pt>
                <c:pt idx="382">
                  <c:v>1.8236906763222552E-2</c:v>
                </c:pt>
                <c:pt idx="383">
                  <c:v>1.8236906763222552E-2</c:v>
                </c:pt>
                <c:pt idx="384">
                  <c:v>1.8236906763222552E-2</c:v>
                </c:pt>
                <c:pt idx="385">
                  <c:v>1.8236906763222552E-2</c:v>
                </c:pt>
                <c:pt idx="386">
                  <c:v>1.8236906763222552E-2</c:v>
                </c:pt>
                <c:pt idx="387">
                  <c:v>1.8236906763222552E-2</c:v>
                </c:pt>
                <c:pt idx="388">
                  <c:v>1.8236906763222552E-2</c:v>
                </c:pt>
                <c:pt idx="389">
                  <c:v>1.8236906763222552E-2</c:v>
                </c:pt>
                <c:pt idx="390">
                  <c:v>1.8236906763222552E-2</c:v>
                </c:pt>
                <c:pt idx="391">
                  <c:v>1.8236906763222552E-2</c:v>
                </c:pt>
                <c:pt idx="392">
                  <c:v>1.8236906763222552E-2</c:v>
                </c:pt>
                <c:pt idx="393">
                  <c:v>1.8236906763222552E-2</c:v>
                </c:pt>
                <c:pt idx="394">
                  <c:v>1.8236906763222552E-2</c:v>
                </c:pt>
                <c:pt idx="395">
                  <c:v>1.8236906763222552E-2</c:v>
                </c:pt>
                <c:pt idx="396">
                  <c:v>1.8236906763222552E-2</c:v>
                </c:pt>
                <c:pt idx="397">
                  <c:v>1.8236906763222552E-2</c:v>
                </c:pt>
                <c:pt idx="398">
                  <c:v>1.8236906763222552E-2</c:v>
                </c:pt>
                <c:pt idx="399">
                  <c:v>1.8236906763222552E-2</c:v>
                </c:pt>
                <c:pt idx="400">
                  <c:v>1.8236906763222552E-2</c:v>
                </c:pt>
                <c:pt idx="401">
                  <c:v>1.8236906763222552E-2</c:v>
                </c:pt>
                <c:pt idx="402">
                  <c:v>1.8236906763222552E-2</c:v>
                </c:pt>
                <c:pt idx="403">
                  <c:v>1.8236906763222552E-2</c:v>
                </c:pt>
                <c:pt idx="404">
                  <c:v>1.8236906763222552E-2</c:v>
                </c:pt>
                <c:pt idx="405">
                  <c:v>1.8236906763222552E-2</c:v>
                </c:pt>
                <c:pt idx="406">
                  <c:v>1.8236906763222552E-2</c:v>
                </c:pt>
                <c:pt idx="407">
                  <c:v>1.8236906763222552E-2</c:v>
                </c:pt>
                <c:pt idx="408">
                  <c:v>1.8236906763222552E-2</c:v>
                </c:pt>
                <c:pt idx="409">
                  <c:v>1.8236906763222552E-2</c:v>
                </c:pt>
                <c:pt idx="410">
                  <c:v>1.8236906763222552E-2</c:v>
                </c:pt>
                <c:pt idx="411">
                  <c:v>1.8236906763222552E-2</c:v>
                </c:pt>
                <c:pt idx="412">
                  <c:v>1.8236906763222552E-2</c:v>
                </c:pt>
                <c:pt idx="413">
                  <c:v>1.8236906763222552E-2</c:v>
                </c:pt>
                <c:pt idx="414">
                  <c:v>1.8236906763222552E-2</c:v>
                </c:pt>
                <c:pt idx="415">
                  <c:v>1.8236906763222552E-2</c:v>
                </c:pt>
                <c:pt idx="416">
                  <c:v>1.8236906763222552E-2</c:v>
                </c:pt>
                <c:pt idx="417">
                  <c:v>1.8236906763222552E-2</c:v>
                </c:pt>
                <c:pt idx="418">
                  <c:v>1.8236906763222552E-2</c:v>
                </c:pt>
                <c:pt idx="419">
                  <c:v>1.8236906763222552E-2</c:v>
                </c:pt>
                <c:pt idx="420">
                  <c:v>1.8236906763222552E-2</c:v>
                </c:pt>
                <c:pt idx="421">
                  <c:v>1.8236906763222552E-2</c:v>
                </c:pt>
                <c:pt idx="422">
                  <c:v>1.8236906763222552E-2</c:v>
                </c:pt>
                <c:pt idx="423">
                  <c:v>1.8236906763222552E-2</c:v>
                </c:pt>
                <c:pt idx="424">
                  <c:v>1.8236906763222552E-2</c:v>
                </c:pt>
                <c:pt idx="425">
                  <c:v>1.8236906763222552E-2</c:v>
                </c:pt>
                <c:pt idx="426">
                  <c:v>1.8236906763222552E-2</c:v>
                </c:pt>
                <c:pt idx="427">
                  <c:v>1.8236906763222552E-2</c:v>
                </c:pt>
                <c:pt idx="428">
                  <c:v>1.8236906763222552E-2</c:v>
                </c:pt>
                <c:pt idx="429">
                  <c:v>1.8236906763222552E-2</c:v>
                </c:pt>
                <c:pt idx="430">
                  <c:v>1.8236906763222552E-2</c:v>
                </c:pt>
                <c:pt idx="431">
                  <c:v>1.8236906763222552E-2</c:v>
                </c:pt>
                <c:pt idx="432">
                  <c:v>1.8236906763222552E-2</c:v>
                </c:pt>
                <c:pt idx="433">
                  <c:v>1.8236906763222552E-2</c:v>
                </c:pt>
                <c:pt idx="434">
                  <c:v>1.8236906763222552E-2</c:v>
                </c:pt>
                <c:pt idx="435">
                  <c:v>1.8236906763222552E-2</c:v>
                </c:pt>
                <c:pt idx="436">
                  <c:v>1.8236906763222552E-2</c:v>
                </c:pt>
                <c:pt idx="437">
                  <c:v>1.8236906763222552E-2</c:v>
                </c:pt>
                <c:pt idx="438">
                  <c:v>1.8236906763222552E-2</c:v>
                </c:pt>
                <c:pt idx="439">
                  <c:v>1.8236906763222552E-2</c:v>
                </c:pt>
                <c:pt idx="440">
                  <c:v>1.8236906763222552E-2</c:v>
                </c:pt>
                <c:pt idx="441">
                  <c:v>1.8236906763222552E-2</c:v>
                </c:pt>
                <c:pt idx="442">
                  <c:v>1.8236906763222552E-2</c:v>
                </c:pt>
                <c:pt idx="443">
                  <c:v>1.8236906763222552E-2</c:v>
                </c:pt>
                <c:pt idx="444">
                  <c:v>1.8236906763222552E-2</c:v>
                </c:pt>
                <c:pt idx="445">
                  <c:v>1.8236906763222552E-2</c:v>
                </c:pt>
                <c:pt idx="446">
                  <c:v>1.8236906763222552E-2</c:v>
                </c:pt>
                <c:pt idx="447">
                  <c:v>1.8236906763222552E-2</c:v>
                </c:pt>
                <c:pt idx="448">
                  <c:v>1.8236906763222552E-2</c:v>
                </c:pt>
                <c:pt idx="449">
                  <c:v>1.8236906763222552E-2</c:v>
                </c:pt>
                <c:pt idx="450">
                  <c:v>1.8236906763222552E-2</c:v>
                </c:pt>
                <c:pt idx="451">
                  <c:v>1.8236906763222552E-2</c:v>
                </c:pt>
                <c:pt idx="452">
                  <c:v>1.8236906763222552E-2</c:v>
                </c:pt>
                <c:pt idx="453">
                  <c:v>1.8236906763222552E-2</c:v>
                </c:pt>
                <c:pt idx="454">
                  <c:v>1.8236906763222552E-2</c:v>
                </c:pt>
                <c:pt idx="455">
                  <c:v>1.8236906763222552E-2</c:v>
                </c:pt>
                <c:pt idx="456">
                  <c:v>1.8236906763222552E-2</c:v>
                </c:pt>
                <c:pt idx="457">
                  <c:v>1.8236906763222552E-2</c:v>
                </c:pt>
                <c:pt idx="458">
                  <c:v>1.8236906763222552E-2</c:v>
                </c:pt>
                <c:pt idx="459">
                  <c:v>1.8236906763222552E-2</c:v>
                </c:pt>
                <c:pt idx="460">
                  <c:v>1.8236906763222552E-2</c:v>
                </c:pt>
                <c:pt idx="461">
                  <c:v>1.8236906763222552E-2</c:v>
                </c:pt>
                <c:pt idx="462">
                  <c:v>1.8236906763222552E-2</c:v>
                </c:pt>
                <c:pt idx="463">
                  <c:v>1.8236906763222552E-2</c:v>
                </c:pt>
                <c:pt idx="464">
                  <c:v>1.8236906763222552E-2</c:v>
                </c:pt>
                <c:pt idx="465">
                  <c:v>1.8236906763222552E-2</c:v>
                </c:pt>
                <c:pt idx="466">
                  <c:v>1.8236906763222552E-2</c:v>
                </c:pt>
                <c:pt idx="467">
                  <c:v>1.8236906763222552E-2</c:v>
                </c:pt>
                <c:pt idx="468">
                  <c:v>1.8236906763222552E-2</c:v>
                </c:pt>
                <c:pt idx="469">
                  <c:v>1.8236906763222552E-2</c:v>
                </c:pt>
                <c:pt idx="470">
                  <c:v>1.8236906763222552E-2</c:v>
                </c:pt>
                <c:pt idx="471">
                  <c:v>1.8236906763222552E-2</c:v>
                </c:pt>
                <c:pt idx="472">
                  <c:v>1.8236906763222552E-2</c:v>
                </c:pt>
                <c:pt idx="473">
                  <c:v>1.8236906763222552E-2</c:v>
                </c:pt>
                <c:pt idx="474">
                  <c:v>1.8236906763222552E-2</c:v>
                </c:pt>
                <c:pt idx="475">
                  <c:v>1.8236906763222552E-2</c:v>
                </c:pt>
                <c:pt idx="476">
                  <c:v>1.8236906763222552E-2</c:v>
                </c:pt>
                <c:pt idx="477">
                  <c:v>1.8236906763222552E-2</c:v>
                </c:pt>
                <c:pt idx="478">
                  <c:v>1.8236906763222552E-2</c:v>
                </c:pt>
                <c:pt idx="479">
                  <c:v>1.8236906763222552E-2</c:v>
                </c:pt>
                <c:pt idx="480">
                  <c:v>1.8236906763222552E-2</c:v>
                </c:pt>
                <c:pt idx="481">
                  <c:v>1.8236906763222552E-2</c:v>
                </c:pt>
                <c:pt idx="482">
                  <c:v>1.8236906763222552E-2</c:v>
                </c:pt>
                <c:pt idx="483">
                  <c:v>1.8236906763222552E-2</c:v>
                </c:pt>
                <c:pt idx="484">
                  <c:v>1.8236906763222552E-2</c:v>
                </c:pt>
                <c:pt idx="485">
                  <c:v>1.8236906763222552E-2</c:v>
                </c:pt>
                <c:pt idx="486">
                  <c:v>1.8236906763222552E-2</c:v>
                </c:pt>
                <c:pt idx="487">
                  <c:v>1.8236906763222552E-2</c:v>
                </c:pt>
                <c:pt idx="488">
                  <c:v>1.8236906763222552E-2</c:v>
                </c:pt>
                <c:pt idx="489">
                  <c:v>1.8236906763222552E-2</c:v>
                </c:pt>
                <c:pt idx="490">
                  <c:v>1.8236906763222552E-2</c:v>
                </c:pt>
                <c:pt idx="491">
                  <c:v>1.8236906763222552E-2</c:v>
                </c:pt>
                <c:pt idx="492">
                  <c:v>1.8236906763222552E-2</c:v>
                </c:pt>
                <c:pt idx="493">
                  <c:v>1.8236906763222552E-2</c:v>
                </c:pt>
                <c:pt idx="494">
                  <c:v>1.8236906763222552E-2</c:v>
                </c:pt>
                <c:pt idx="495">
                  <c:v>1.8236906763222552E-2</c:v>
                </c:pt>
                <c:pt idx="496">
                  <c:v>1.8236906763222552E-2</c:v>
                </c:pt>
                <c:pt idx="497">
                  <c:v>1.8236906763222552E-2</c:v>
                </c:pt>
                <c:pt idx="498">
                  <c:v>1.8236906763222552E-2</c:v>
                </c:pt>
                <c:pt idx="499">
                  <c:v>1.8236906763222552E-2</c:v>
                </c:pt>
                <c:pt idx="500">
                  <c:v>1.8236906763222552E-2</c:v>
                </c:pt>
                <c:pt idx="501">
                  <c:v>1.8236906763222552E-2</c:v>
                </c:pt>
                <c:pt idx="502">
                  <c:v>1.8236906763222552E-2</c:v>
                </c:pt>
                <c:pt idx="503">
                  <c:v>1.8236906763222552E-2</c:v>
                </c:pt>
                <c:pt idx="504">
                  <c:v>1.8236906763222552E-2</c:v>
                </c:pt>
                <c:pt idx="505">
                  <c:v>1.8236906763222552E-2</c:v>
                </c:pt>
                <c:pt idx="506">
                  <c:v>1.8236906763222552E-2</c:v>
                </c:pt>
                <c:pt idx="507">
                  <c:v>1.8236906763222552E-2</c:v>
                </c:pt>
                <c:pt idx="508">
                  <c:v>1.8236906763222552E-2</c:v>
                </c:pt>
                <c:pt idx="509">
                  <c:v>1.8236906763222552E-2</c:v>
                </c:pt>
                <c:pt idx="510">
                  <c:v>1.8236906763222552E-2</c:v>
                </c:pt>
                <c:pt idx="511">
                  <c:v>1.8236906763222552E-2</c:v>
                </c:pt>
                <c:pt idx="512">
                  <c:v>1.8236906763222552E-2</c:v>
                </c:pt>
                <c:pt idx="513">
                  <c:v>1.8236906763222552E-2</c:v>
                </c:pt>
                <c:pt idx="514">
                  <c:v>1.8236906763222552E-2</c:v>
                </c:pt>
                <c:pt idx="515">
                  <c:v>1.8236906763222552E-2</c:v>
                </c:pt>
                <c:pt idx="516">
                  <c:v>1.8236906763222552E-2</c:v>
                </c:pt>
                <c:pt idx="517">
                  <c:v>1.8236906763222552E-2</c:v>
                </c:pt>
                <c:pt idx="518">
                  <c:v>1.8236906763222552E-2</c:v>
                </c:pt>
                <c:pt idx="519">
                  <c:v>1.8236906763222552E-2</c:v>
                </c:pt>
                <c:pt idx="520">
                  <c:v>1.8236906763222552E-2</c:v>
                </c:pt>
                <c:pt idx="521">
                  <c:v>1.8236906763222552E-2</c:v>
                </c:pt>
                <c:pt idx="522">
                  <c:v>1.8236906763222552E-2</c:v>
                </c:pt>
                <c:pt idx="523">
                  <c:v>1.8236906763222552E-2</c:v>
                </c:pt>
                <c:pt idx="524">
                  <c:v>1.8236906763222552E-2</c:v>
                </c:pt>
                <c:pt idx="525">
                  <c:v>1.8236906763222552E-2</c:v>
                </c:pt>
                <c:pt idx="526">
                  <c:v>1.8236906763222552E-2</c:v>
                </c:pt>
                <c:pt idx="527">
                  <c:v>1.8236906763222552E-2</c:v>
                </c:pt>
                <c:pt idx="528">
                  <c:v>1.8236906763222552E-2</c:v>
                </c:pt>
                <c:pt idx="529">
                  <c:v>1.8236906763222552E-2</c:v>
                </c:pt>
                <c:pt idx="530">
                  <c:v>1.8236906763222552E-2</c:v>
                </c:pt>
                <c:pt idx="531">
                  <c:v>1.8236906763222552E-2</c:v>
                </c:pt>
                <c:pt idx="532">
                  <c:v>1.8236906763222552E-2</c:v>
                </c:pt>
                <c:pt idx="533">
                  <c:v>1.8236906763222552E-2</c:v>
                </c:pt>
                <c:pt idx="534">
                  <c:v>1.8236906763222552E-2</c:v>
                </c:pt>
                <c:pt idx="535">
                  <c:v>1.8236906763222552E-2</c:v>
                </c:pt>
                <c:pt idx="536">
                  <c:v>1.8236906763222552E-2</c:v>
                </c:pt>
                <c:pt idx="537">
                  <c:v>1.8236906763222552E-2</c:v>
                </c:pt>
                <c:pt idx="538">
                  <c:v>1.8236906763222552E-2</c:v>
                </c:pt>
                <c:pt idx="539">
                  <c:v>1.8236906763222552E-2</c:v>
                </c:pt>
                <c:pt idx="540">
                  <c:v>1.8236906763222552E-2</c:v>
                </c:pt>
                <c:pt idx="541">
                  <c:v>1.8236906763222552E-2</c:v>
                </c:pt>
                <c:pt idx="542">
                  <c:v>1.8236906763222552E-2</c:v>
                </c:pt>
                <c:pt idx="543">
                  <c:v>1.8236906763222552E-2</c:v>
                </c:pt>
                <c:pt idx="544">
                  <c:v>1.8236906763222552E-2</c:v>
                </c:pt>
                <c:pt idx="545">
                  <c:v>1.8236906763222552E-2</c:v>
                </c:pt>
                <c:pt idx="546">
                  <c:v>1.8236906763222552E-2</c:v>
                </c:pt>
                <c:pt idx="547">
                  <c:v>1.8236906763222552E-2</c:v>
                </c:pt>
                <c:pt idx="548">
                  <c:v>1.8236906763222552E-2</c:v>
                </c:pt>
                <c:pt idx="549">
                  <c:v>1.8236906763222552E-2</c:v>
                </c:pt>
                <c:pt idx="550">
                  <c:v>1.8236906763222552E-2</c:v>
                </c:pt>
                <c:pt idx="551">
                  <c:v>1.8236906763222552E-2</c:v>
                </c:pt>
                <c:pt idx="552">
                  <c:v>1.8236906763222552E-2</c:v>
                </c:pt>
                <c:pt idx="553">
                  <c:v>1.8236906763222552E-2</c:v>
                </c:pt>
                <c:pt idx="554">
                  <c:v>1.8236906763222552E-2</c:v>
                </c:pt>
                <c:pt idx="555">
                  <c:v>1.8236906763222552E-2</c:v>
                </c:pt>
                <c:pt idx="556">
                  <c:v>1.8236906763222552E-2</c:v>
                </c:pt>
                <c:pt idx="557">
                  <c:v>1.8236906763222552E-2</c:v>
                </c:pt>
                <c:pt idx="558">
                  <c:v>1.8236906763222552E-2</c:v>
                </c:pt>
                <c:pt idx="559">
                  <c:v>1.8236906763222552E-2</c:v>
                </c:pt>
                <c:pt idx="560">
                  <c:v>1.8236906763222552E-2</c:v>
                </c:pt>
                <c:pt idx="561">
                  <c:v>1.8236906763222552E-2</c:v>
                </c:pt>
                <c:pt idx="562">
                  <c:v>1.8236906763222552E-2</c:v>
                </c:pt>
                <c:pt idx="563">
                  <c:v>1.8236906763222552E-2</c:v>
                </c:pt>
                <c:pt idx="564">
                  <c:v>1.8236906763222552E-2</c:v>
                </c:pt>
                <c:pt idx="565">
                  <c:v>1.8236906763222552E-2</c:v>
                </c:pt>
                <c:pt idx="566">
                  <c:v>1.8236906763222552E-2</c:v>
                </c:pt>
                <c:pt idx="567">
                  <c:v>1.8236906763222552E-2</c:v>
                </c:pt>
                <c:pt idx="568">
                  <c:v>1.8236906763222552E-2</c:v>
                </c:pt>
                <c:pt idx="569">
                  <c:v>1.8236906763222552E-2</c:v>
                </c:pt>
                <c:pt idx="570">
                  <c:v>1.8236906763222552E-2</c:v>
                </c:pt>
                <c:pt idx="571">
                  <c:v>1.8236906763222552E-2</c:v>
                </c:pt>
                <c:pt idx="572">
                  <c:v>1.8236906763222552E-2</c:v>
                </c:pt>
                <c:pt idx="573">
                  <c:v>1.8236906763222552E-2</c:v>
                </c:pt>
                <c:pt idx="574">
                  <c:v>1.8236906763222552E-2</c:v>
                </c:pt>
                <c:pt idx="575">
                  <c:v>1.8236906763222552E-2</c:v>
                </c:pt>
                <c:pt idx="576">
                  <c:v>1.8236906763222552E-2</c:v>
                </c:pt>
                <c:pt idx="577">
                  <c:v>1.8236906763222552E-2</c:v>
                </c:pt>
                <c:pt idx="578">
                  <c:v>1.8236906763222552E-2</c:v>
                </c:pt>
                <c:pt idx="579">
                  <c:v>1.8236906763222552E-2</c:v>
                </c:pt>
                <c:pt idx="580">
                  <c:v>1.8236906763222552E-2</c:v>
                </c:pt>
                <c:pt idx="581">
                  <c:v>1.8236906763222552E-2</c:v>
                </c:pt>
                <c:pt idx="582">
                  <c:v>1.8236906763222552E-2</c:v>
                </c:pt>
                <c:pt idx="583">
                  <c:v>1.8236906763222552E-2</c:v>
                </c:pt>
                <c:pt idx="584">
                  <c:v>1.8236906763222552E-2</c:v>
                </c:pt>
                <c:pt idx="585">
                  <c:v>1.8236906763222552E-2</c:v>
                </c:pt>
                <c:pt idx="586">
                  <c:v>1.8236906763222552E-2</c:v>
                </c:pt>
                <c:pt idx="587">
                  <c:v>1.8236906763222552E-2</c:v>
                </c:pt>
                <c:pt idx="588">
                  <c:v>1.8236906763222552E-2</c:v>
                </c:pt>
                <c:pt idx="589">
                  <c:v>1.8236906763222552E-2</c:v>
                </c:pt>
                <c:pt idx="590">
                  <c:v>1.8236906763222552E-2</c:v>
                </c:pt>
                <c:pt idx="591">
                  <c:v>1.8236906763222552E-2</c:v>
                </c:pt>
                <c:pt idx="592">
                  <c:v>1.8236906763222552E-2</c:v>
                </c:pt>
                <c:pt idx="593">
                  <c:v>1.8236906763222552E-2</c:v>
                </c:pt>
                <c:pt idx="594">
                  <c:v>1.8236906763222552E-2</c:v>
                </c:pt>
                <c:pt idx="595">
                  <c:v>1.8236906763222552E-2</c:v>
                </c:pt>
                <c:pt idx="596">
                  <c:v>1.8236906763222552E-2</c:v>
                </c:pt>
                <c:pt idx="597">
                  <c:v>1.8236906763222552E-2</c:v>
                </c:pt>
                <c:pt idx="598">
                  <c:v>1.8236906763222552E-2</c:v>
                </c:pt>
                <c:pt idx="599">
                  <c:v>1.8236906763222552E-2</c:v>
                </c:pt>
                <c:pt idx="600">
                  <c:v>1.8236906763222552E-2</c:v>
                </c:pt>
                <c:pt idx="601">
                  <c:v>1.8236906763222552E-2</c:v>
                </c:pt>
                <c:pt idx="602">
                  <c:v>1.8236906763222552E-2</c:v>
                </c:pt>
                <c:pt idx="603">
                  <c:v>1.8236906763222552E-2</c:v>
                </c:pt>
                <c:pt idx="604">
                  <c:v>1.8236906763222552E-2</c:v>
                </c:pt>
                <c:pt idx="605">
                  <c:v>1.8236906763222552E-2</c:v>
                </c:pt>
                <c:pt idx="606">
                  <c:v>1.8236906763222552E-2</c:v>
                </c:pt>
                <c:pt idx="607">
                  <c:v>1.8236906763222552E-2</c:v>
                </c:pt>
                <c:pt idx="608">
                  <c:v>1.8236906763222552E-2</c:v>
                </c:pt>
                <c:pt idx="609">
                  <c:v>1.8236906763222552E-2</c:v>
                </c:pt>
                <c:pt idx="610">
                  <c:v>1.8236906763222552E-2</c:v>
                </c:pt>
                <c:pt idx="611">
                  <c:v>1.8236906763222552E-2</c:v>
                </c:pt>
                <c:pt idx="612">
                  <c:v>1.8236906763222552E-2</c:v>
                </c:pt>
                <c:pt idx="613">
                  <c:v>1.8236906763222552E-2</c:v>
                </c:pt>
                <c:pt idx="614">
                  <c:v>1.8236906763222552E-2</c:v>
                </c:pt>
                <c:pt idx="615">
                  <c:v>1.8236906763222552E-2</c:v>
                </c:pt>
                <c:pt idx="616">
                  <c:v>1.8236906763222552E-2</c:v>
                </c:pt>
                <c:pt idx="617">
                  <c:v>1.8236906763222552E-2</c:v>
                </c:pt>
                <c:pt idx="618">
                  <c:v>1.8236906763222552E-2</c:v>
                </c:pt>
                <c:pt idx="619">
                  <c:v>1.8236906763222552E-2</c:v>
                </c:pt>
                <c:pt idx="620">
                  <c:v>1.8236906763222552E-2</c:v>
                </c:pt>
                <c:pt idx="621">
                  <c:v>1.8236906763222552E-2</c:v>
                </c:pt>
                <c:pt idx="622">
                  <c:v>1.8236906763222552E-2</c:v>
                </c:pt>
                <c:pt idx="623">
                  <c:v>1.8236906763222552E-2</c:v>
                </c:pt>
                <c:pt idx="624">
                  <c:v>1.8236906763222552E-2</c:v>
                </c:pt>
                <c:pt idx="625">
                  <c:v>1.8236906763222552E-2</c:v>
                </c:pt>
                <c:pt idx="626">
                  <c:v>1.8236906763222552E-2</c:v>
                </c:pt>
                <c:pt idx="627">
                  <c:v>1.8236906763222552E-2</c:v>
                </c:pt>
                <c:pt idx="628">
                  <c:v>1.8236906763222552E-2</c:v>
                </c:pt>
                <c:pt idx="629">
                  <c:v>1.8236906763222552E-2</c:v>
                </c:pt>
                <c:pt idx="630">
                  <c:v>1.8236906763222552E-2</c:v>
                </c:pt>
                <c:pt idx="631">
                  <c:v>1.8236906763222552E-2</c:v>
                </c:pt>
                <c:pt idx="632">
                  <c:v>1.8236906763222552E-2</c:v>
                </c:pt>
                <c:pt idx="633">
                  <c:v>1.8236906763222552E-2</c:v>
                </c:pt>
                <c:pt idx="634">
                  <c:v>1.8236906763222552E-2</c:v>
                </c:pt>
                <c:pt idx="635">
                  <c:v>1.8236906763222552E-2</c:v>
                </c:pt>
                <c:pt idx="636">
                  <c:v>1.8236906763222552E-2</c:v>
                </c:pt>
                <c:pt idx="637">
                  <c:v>1.8236906763222552E-2</c:v>
                </c:pt>
                <c:pt idx="638">
                  <c:v>1.8236906763222552E-2</c:v>
                </c:pt>
                <c:pt idx="639">
                  <c:v>1.8236906763222552E-2</c:v>
                </c:pt>
                <c:pt idx="640">
                  <c:v>1.8236906763222552E-2</c:v>
                </c:pt>
                <c:pt idx="641">
                  <c:v>1.8236906763222552E-2</c:v>
                </c:pt>
                <c:pt idx="642">
                  <c:v>1.8236906763222552E-2</c:v>
                </c:pt>
                <c:pt idx="643">
                  <c:v>1.8236906763222552E-2</c:v>
                </c:pt>
                <c:pt idx="644">
                  <c:v>1.8236906763222552E-2</c:v>
                </c:pt>
                <c:pt idx="645">
                  <c:v>1.8236906763222552E-2</c:v>
                </c:pt>
                <c:pt idx="646">
                  <c:v>1.8236906763222552E-2</c:v>
                </c:pt>
                <c:pt idx="647">
                  <c:v>1.8236906763222552E-2</c:v>
                </c:pt>
                <c:pt idx="648">
                  <c:v>1.8236906763222552E-2</c:v>
                </c:pt>
                <c:pt idx="649">
                  <c:v>1.8236906763222552E-2</c:v>
                </c:pt>
                <c:pt idx="650">
                  <c:v>1.8236906763222552E-2</c:v>
                </c:pt>
                <c:pt idx="651">
                  <c:v>1.8236906763222552E-2</c:v>
                </c:pt>
                <c:pt idx="652">
                  <c:v>1.8236906763222552E-2</c:v>
                </c:pt>
                <c:pt idx="653">
                  <c:v>1.8236906763222552E-2</c:v>
                </c:pt>
                <c:pt idx="654">
                  <c:v>1.8236906763222552E-2</c:v>
                </c:pt>
                <c:pt idx="655">
                  <c:v>1.8236906763222552E-2</c:v>
                </c:pt>
                <c:pt idx="656">
                  <c:v>1.8236906763222552E-2</c:v>
                </c:pt>
                <c:pt idx="657">
                  <c:v>1.8236906763222552E-2</c:v>
                </c:pt>
                <c:pt idx="658">
                  <c:v>1.8236906763222552E-2</c:v>
                </c:pt>
                <c:pt idx="659">
                  <c:v>1.8236906763222552E-2</c:v>
                </c:pt>
                <c:pt idx="660">
                  <c:v>1.8236906763222552E-2</c:v>
                </c:pt>
                <c:pt idx="661">
                  <c:v>1.8236906763222552E-2</c:v>
                </c:pt>
                <c:pt idx="662">
                  <c:v>1.8236906763222552E-2</c:v>
                </c:pt>
                <c:pt idx="663">
                  <c:v>1.8236906763222552E-2</c:v>
                </c:pt>
                <c:pt idx="664">
                  <c:v>1.8236906763222552E-2</c:v>
                </c:pt>
                <c:pt idx="665">
                  <c:v>1.8236906763222552E-2</c:v>
                </c:pt>
                <c:pt idx="666">
                  <c:v>1.8236906763222552E-2</c:v>
                </c:pt>
                <c:pt idx="667">
                  <c:v>1.8236906763222552E-2</c:v>
                </c:pt>
                <c:pt idx="668">
                  <c:v>1.8236906763222552E-2</c:v>
                </c:pt>
                <c:pt idx="669">
                  <c:v>1.8236906763222552E-2</c:v>
                </c:pt>
                <c:pt idx="670">
                  <c:v>1.8236906763222552E-2</c:v>
                </c:pt>
                <c:pt idx="671">
                  <c:v>1.8236906763222552E-2</c:v>
                </c:pt>
                <c:pt idx="672">
                  <c:v>1.8236906763222552E-2</c:v>
                </c:pt>
                <c:pt idx="673">
                  <c:v>1.8236906763222552E-2</c:v>
                </c:pt>
                <c:pt idx="674">
                  <c:v>1.8236906763222552E-2</c:v>
                </c:pt>
                <c:pt idx="675">
                  <c:v>1.8236906763222552E-2</c:v>
                </c:pt>
                <c:pt idx="676">
                  <c:v>1.8236906763222552E-2</c:v>
                </c:pt>
                <c:pt idx="677">
                  <c:v>1.8236906763222552E-2</c:v>
                </c:pt>
                <c:pt idx="678">
                  <c:v>1.8236906763222552E-2</c:v>
                </c:pt>
                <c:pt idx="679">
                  <c:v>1.8236906763222552E-2</c:v>
                </c:pt>
                <c:pt idx="680">
                  <c:v>1.8236906763222552E-2</c:v>
                </c:pt>
                <c:pt idx="681">
                  <c:v>1.8236906763222552E-2</c:v>
                </c:pt>
                <c:pt idx="682">
                  <c:v>1.8236906763222552E-2</c:v>
                </c:pt>
                <c:pt idx="683">
                  <c:v>1.8236906763222552E-2</c:v>
                </c:pt>
                <c:pt idx="684">
                  <c:v>1.8236906763222552E-2</c:v>
                </c:pt>
                <c:pt idx="685">
                  <c:v>1.8236906763222552E-2</c:v>
                </c:pt>
                <c:pt idx="686">
                  <c:v>1.8236906763222552E-2</c:v>
                </c:pt>
                <c:pt idx="687">
                  <c:v>1.8236906763222552E-2</c:v>
                </c:pt>
                <c:pt idx="688">
                  <c:v>1.8236906763222552E-2</c:v>
                </c:pt>
                <c:pt idx="689">
                  <c:v>1.8236906763222552E-2</c:v>
                </c:pt>
                <c:pt idx="690">
                  <c:v>1.8236906763222552E-2</c:v>
                </c:pt>
                <c:pt idx="691">
                  <c:v>1.8236906763222552E-2</c:v>
                </c:pt>
                <c:pt idx="692">
                  <c:v>1.8236906763222552E-2</c:v>
                </c:pt>
                <c:pt idx="693">
                  <c:v>1.8236906763222552E-2</c:v>
                </c:pt>
                <c:pt idx="694">
                  <c:v>1.8236906763222552E-2</c:v>
                </c:pt>
                <c:pt idx="695">
                  <c:v>1.8236906763222552E-2</c:v>
                </c:pt>
                <c:pt idx="696">
                  <c:v>1.8236906763222552E-2</c:v>
                </c:pt>
                <c:pt idx="697">
                  <c:v>1.8236906763222552E-2</c:v>
                </c:pt>
                <c:pt idx="698">
                  <c:v>1.8236906763222552E-2</c:v>
                </c:pt>
                <c:pt idx="699">
                  <c:v>1.8236906763222552E-2</c:v>
                </c:pt>
                <c:pt idx="700">
                  <c:v>1.8236906763222552E-2</c:v>
                </c:pt>
                <c:pt idx="701">
                  <c:v>1.8236906763222552E-2</c:v>
                </c:pt>
                <c:pt idx="702">
                  <c:v>1.8236906763222552E-2</c:v>
                </c:pt>
                <c:pt idx="703">
                  <c:v>1.8236906763222552E-2</c:v>
                </c:pt>
                <c:pt idx="704">
                  <c:v>1.8236906763222552E-2</c:v>
                </c:pt>
                <c:pt idx="705">
                  <c:v>1.8236906763222552E-2</c:v>
                </c:pt>
                <c:pt idx="706">
                  <c:v>1.8236906763222552E-2</c:v>
                </c:pt>
                <c:pt idx="707">
                  <c:v>1.8236906763222552E-2</c:v>
                </c:pt>
                <c:pt idx="708">
                  <c:v>1.8236906763222552E-2</c:v>
                </c:pt>
                <c:pt idx="709">
                  <c:v>1.8236906763222552E-2</c:v>
                </c:pt>
                <c:pt idx="710">
                  <c:v>1.8236906763222552E-2</c:v>
                </c:pt>
                <c:pt idx="711">
                  <c:v>1.8236906763222552E-2</c:v>
                </c:pt>
                <c:pt idx="712">
                  <c:v>1.8236906763222552E-2</c:v>
                </c:pt>
                <c:pt idx="713">
                  <c:v>1.8236906763222552E-2</c:v>
                </c:pt>
                <c:pt idx="714">
                  <c:v>1.8236906763222552E-2</c:v>
                </c:pt>
                <c:pt idx="715">
                  <c:v>1.8236906763222552E-2</c:v>
                </c:pt>
                <c:pt idx="716">
                  <c:v>1.8236906763222552E-2</c:v>
                </c:pt>
                <c:pt idx="717">
                  <c:v>1.8236906763222552E-2</c:v>
                </c:pt>
                <c:pt idx="718">
                  <c:v>1.8236906763222552E-2</c:v>
                </c:pt>
                <c:pt idx="719">
                  <c:v>1.8236906763222552E-2</c:v>
                </c:pt>
                <c:pt idx="720">
                  <c:v>1.8236906763222552E-2</c:v>
                </c:pt>
                <c:pt idx="721">
                  <c:v>1.8236906763222552E-2</c:v>
                </c:pt>
                <c:pt idx="722">
                  <c:v>1.8236906763222552E-2</c:v>
                </c:pt>
                <c:pt idx="723">
                  <c:v>1.8236906763222552E-2</c:v>
                </c:pt>
                <c:pt idx="724">
                  <c:v>1.8236906763222552E-2</c:v>
                </c:pt>
                <c:pt idx="725">
                  <c:v>1.8236906763222552E-2</c:v>
                </c:pt>
                <c:pt idx="726">
                  <c:v>1.8236906763222552E-2</c:v>
                </c:pt>
                <c:pt idx="727">
                  <c:v>1.8236906763222552E-2</c:v>
                </c:pt>
                <c:pt idx="728">
                  <c:v>1.8236906763222552E-2</c:v>
                </c:pt>
                <c:pt idx="729">
                  <c:v>1.8236906763222552E-2</c:v>
                </c:pt>
                <c:pt idx="730">
                  <c:v>1.8236906763222552E-2</c:v>
                </c:pt>
                <c:pt idx="731">
                  <c:v>1.8236906763222552E-2</c:v>
                </c:pt>
                <c:pt idx="732">
                  <c:v>1.8236906763222552E-2</c:v>
                </c:pt>
                <c:pt idx="733">
                  <c:v>1.8236906763222552E-2</c:v>
                </c:pt>
                <c:pt idx="734">
                  <c:v>1.8236906763222552E-2</c:v>
                </c:pt>
                <c:pt idx="735">
                  <c:v>1.8236906763222552E-2</c:v>
                </c:pt>
                <c:pt idx="736">
                  <c:v>1.8236906763222552E-2</c:v>
                </c:pt>
                <c:pt idx="737">
                  <c:v>1.8236906763222552E-2</c:v>
                </c:pt>
                <c:pt idx="738">
                  <c:v>1.8236906763222552E-2</c:v>
                </c:pt>
                <c:pt idx="739">
                  <c:v>1.8236906763222552E-2</c:v>
                </c:pt>
                <c:pt idx="740">
                  <c:v>1.8236906763222552E-2</c:v>
                </c:pt>
                <c:pt idx="741">
                  <c:v>1.8236906763222552E-2</c:v>
                </c:pt>
                <c:pt idx="742">
                  <c:v>1.8236906763222552E-2</c:v>
                </c:pt>
                <c:pt idx="743">
                  <c:v>1.8236906763222552E-2</c:v>
                </c:pt>
                <c:pt idx="744">
                  <c:v>1.8236906763222552E-2</c:v>
                </c:pt>
                <c:pt idx="745">
                  <c:v>1.8236906763222552E-2</c:v>
                </c:pt>
                <c:pt idx="746">
                  <c:v>1.8236906763222552E-2</c:v>
                </c:pt>
                <c:pt idx="747">
                  <c:v>1.8236906763222552E-2</c:v>
                </c:pt>
                <c:pt idx="748">
                  <c:v>1.8236906763222552E-2</c:v>
                </c:pt>
                <c:pt idx="749">
                  <c:v>1.8236906763222552E-2</c:v>
                </c:pt>
                <c:pt idx="750">
                  <c:v>1.8236906763222552E-2</c:v>
                </c:pt>
                <c:pt idx="751">
                  <c:v>1.8236906763222552E-2</c:v>
                </c:pt>
                <c:pt idx="752">
                  <c:v>1.8236906763222552E-2</c:v>
                </c:pt>
                <c:pt idx="753">
                  <c:v>1.8236906763222552E-2</c:v>
                </c:pt>
                <c:pt idx="754">
                  <c:v>1.8236906763222552E-2</c:v>
                </c:pt>
                <c:pt idx="755">
                  <c:v>1.8236906763222552E-2</c:v>
                </c:pt>
                <c:pt idx="756">
                  <c:v>1.8236906763222552E-2</c:v>
                </c:pt>
                <c:pt idx="757">
                  <c:v>1.8236906763222552E-2</c:v>
                </c:pt>
                <c:pt idx="758">
                  <c:v>1.8236906763222552E-2</c:v>
                </c:pt>
                <c:pt idx="759">
                  <c:v>1.8236906763222552E-2</c:v>
                </c:pt>
                <c:pt idx="760">
                  <c:v>1.8236906763222552E-2</c:v>
                </c:pt>
                <c:pt idx="761">
                  <c:v>1.8236906763222552E-2</c:v>
                </c:pt>
                <c:pt idx="762">
                  <c:v>1.8236906763222552E-2</c:v>
                </c:pt>
                <c:pt idx="763">
                  <c:v>1.8236906763222552E-2</c:v>
                </c:pt>
                <c:pt idx="764">
                  <c:v>1.8236906763222552E-2</c:v>
                </c:pt>
                <c:pt idx="765">
                  <c:v>1.8236906763222552E-2</c:v>
                </c:pt>
                <c:pt idx="766">
                  <c:v>1.8236906763222552E-2</c:v>
                </c:pt>
                <c:pt idx="767">
                  <c:v>1.8236906763222552E-2</c:v>
                </c:pt>
                <c:pt idx="768">
                  <c:v>1.8236906763222552E-2</c:v>
                </c:pt>
                <c:pt idx="769">
                  <c:v>1.8236906763222552E-2</c:v>
                </c:pt>
                <c:pt idx="770">
                  <c:v>1.8236906763222552E-2</c:v>
                </c:pt>
                <c:pt idx="771">
                  <c:v>1.8236906763222552E-2</c:v>
                </c:pt>
                <c:pt idx="772">
                  <c:v>1.8236906763222552E-2</c:v>
                </c:pt>
                <c:pt idx="773">
                  <c:v>1.8236906763222552E-2</c:v>
                </c:pt>
                <c:pt idx="774">
                  <c:v>1.8236906763222552E-2</c:v>
                </c:pt>
                <c:pt idx="775">
                  <c:v>1.8236906763222552E-2</c:v>
                </c:pt>
                <c:pt idx="776">
                  <c:v>1.8236906763222552E-2</c:v>
                </c:pt>
                <c:pt idx="777">
                  <c:v>1.8236906763222552E-2</c:v>
                </c:pt>
                <c:pt idx="778">
                  <c:v>1.8236906763222552E-2</c:v>
                </c:pt>
                <c:pt idx="779">
                  <c:v>1.8236906763222552E-2</c:v>
                </c:pt>
                <c:pt idx="780">
                  <c:v>1.8236906763222552E-2</c:v>
                </c:pt>
                <c:pt idx="781">
                  <c:v>1.8236906763222552E-2</c:v>
                </c:pt>
                <c:pt idx="782">
                  <c:v>1.8236906763222552E-2</c:v>
                </c:pt>
                <c:pt idx="783">
                  <c:v>1.8236906763222552E-2</c:v>
                </c:pt>
                <c:pt idx="784">
                  <c:v>1.8236906763222552E-2</c:v>
                </c:pt>
                <c:pt idx="785">
                  <c:v>1.8236906763222552E-2</c:v>
                </c:pt>
                <c:pt idx="786">
                  <c:v>1.8236906763222552E-2</c:v>
                </c:pt>
                <c:pt idx="787">
                  <c:v>1.8236906763222552E-2</c:v>
                </c:pt>
                <c:pt idx="788">
                  <c:v>1.8236906763222552E-2</c:v>
                </c:pt>
                <c:pt idx="789">
                  <c:v>1.8236906763222552E-2</c:v>
                </c:pt>
                <c:pt idx="790">
                  <c:v>1.8236906763222552E-2</c:v>
                </c:pt>
                <c:pt idx="791">
                  <c:v>1.8236906763222552E-2</c:v>
                </c:pt>
                <c:pt idx="792">
                  <c:v>1.8236906763222552E-2</c:v>
                </c:pt>
                <c:pt idx="793">
                  <c:v>1.8236906763222552E-2</c:v>
                </c:pt>
                <c:pt idx="794">
                  <c:v>1.8236906763222552E-2</c:v>
                </c:pt>
                <c:pt idx="795">
                  <c:v>1.8236906763222552E-2</c:v>
                </c:pt>
                <c:pt idx="796">
                  <c:v>1.8236906763222552E-2</c:v>
                </c:pt>
                <c:pt idx="797">
                  <c:v>1.8236906763222552E-2</c:v>
                </c:pt>
                <c:pt idx="798">
                  <c:v>1.8236906763222552E-2</c:v>
                </c:pt>
                <c:pt idx="799">
                  <c:v>1.8236906763222552E-2</c:v>
                </c:pt>
                <c:pt idx="800">
                  <c:v>1.8236906763222552E-2</c:v>
                </c:pt>
                <c:pt idx="801">
                  <c:v>1.8236906763222552E-2</c:v>
                </c:pt>
                <c:pt idx="802">
                  <c:v>1.8236906763222552E-2</c:v>
                </c:pt>
                <c:pt idx="803">
                  <c:v>1.8236906763222552E-2</c:v>
                </c:pt>
                <c:pt idx="804">
                  <c:v>1.8236906763222552E-2</c:v>
                </c:pt>
                <c:pt idx="805">
                  <c:v>1.8236906763222552E-2</c:v>
                </c:pt>
                <c:pt idx="806">
                  <c:v>1.8236906763222552E-2</c:v>
                </c:pt>
                <c:pt idx="807">
                  <c:v>1.8236906763222552E-2</c:v>
                </c:pt>
                <c:pt idx="808">
                  <c:v>1.8236906763222552E-2</c:v>
                </c:pt>
                <c:pt idx="809">
                  <c:v>1.8236906763222552E-2</c:v>
                </c:pt>
                <c:pt idx="810">
                  <c:v>1.8236906763222552E-2</c:v>
                </c:pt>
                <c:pt idx="811">
                  <c:v>1.8236906763222552E-2</c:v>
                </c:pt>
                <c:pt idx="812">
                  <c:v>1.8236906763222552E-2</c:v>
                </c:pt>
                <c:pt idx="813">
                  <c:v>1.8236906763222552E-2</c:v>
                </c:pt>
                <c:pt idx="814">
                  <c:v>1.8236906763222552E-2</c:v>
                </c:pt>
                <c:pt idx="815">
                  <c:v>1.8236906763222552E-2</c:v>
                </c:pt>
                <c:pt idx="816">
                  <c:v>1.8236906763222552E-2</c:v>
                </c:pt>
                <c:pt idx="817">
                  <c:v>1.8236906763222552E-2</c:v>
                </c:pt>
                <c:pt idx="818">
                  <c:v>1.8236906763222552E-2</c:v>
                </c:pt>
                <c:pt idx="819">
                  <c:v>1.8236906763222552E-2</c:v>
                </c:pt>
                <c:pt idx="820">
                  <c:v>1.8236906763222552E-2</c:v>
                </c:pt>
                <c:pt idx="821">
                  <c:v>1.8236906763222552E-2</c:v>
                </c:pt>
                <c:pt idx="822">
                  <c:v>1.8236906763222552E-2</c:v>
                </c:pt>
                <c:pt idx="823">
                  <c:v>1.8236906763222552E-2</c:v>
                </c:pt>
                <c:pt idx="824">
                  <c:v>1.8236906763222552E-2</c:v>
                </c:pt>
                <c:pt idx="825">
                  <c:v>1.8236906763222552E-2</c:v>
                </c:pt>
                <c:pt idx="826">
                  <c:v>1.8236906763222552E-2</c:v>
                </c:pt>
                <c:pt idx="827">
                  <c:v>1.8236906763222552E-2</c:v>
                </c:pt>
                <c:pt idx="828">
                  <c:v>1.8236906763222552E-2</c:v>
                </c:pt>
                <c:pt idx="829">
                  <c:v>1.8236906763222552E-2</c:v>
                </c:pt>
                <c:pt idx="830">
                  <c:v>1.8236906763222552E-2</c:v>
                </c:pt>
                <c:pt idx="831">
                  <c:v>1.8236906763222552E-2</c:v>
                </c:pt>
                <c:pt idx="832">
                  <c:v>1.8236906763222552E-2</c:v>
                </c:pt>
                <c:pt idx="833">
                  <c:v>1.8236906763222552E-2</c:v>
                </c:pt>
                <c:pt idx="834">
                  <c:v>1.8236906763222552E-2</c:v>
                </c:pt>
                <c:pt idx="835">
                  <c:v>1.8236906763222552E-2</c:v>
                </c:pt>
                <c:pt idx="836">
                  <c:v>1.8236906763222552E-2</c:v>
                </c:pt>
                <c:pt idx="837">
                  <c:v>1.8236906763222552E-2</c:v>
                </c:pt>
                <c:pt idx="838">
                  <c:v>1.8236906763222552E-2</c:v>
                </c:pt>
                <c:pt idx="839">
                  <c:v>1.8236906763222552E-2</c:v>
                </c:pt>
                <c:pt idx="840">
                  <c:v>1.8236906763222552E-2</c:v>
                </c:pt>
                <c:pt idx="841">
                  <c:v>1.8236906763222552E-2</c:v>
                </c:pt>
                <c:pt idx="842">
                  <c:v>1.8236906763222552E-2</c:v>
                </c:pt>
                <c:pt idx="843">
                  <c:v>1.8236906763222552E-2</c:v>
                </c:pt>
                <c:pt idx="844">
                  <c:v>1.8236906763222552E-2</c:v>
                </c:pt>
                <c:pt idx="845">
                  <c:v>1.8236906763222552E-2</c:v>
                </c:pt>
                <c:pt idx="846">
                  <c:v>1.8236906763222552E-2</c:v>
                </c:pt>
                <c:pt idx="847">
                  <c:v>1.8236906763222552E-2</c:v>
                </c:pt>
                <c:pt idx="848">
                  <c:v>1.8236906763222552E-2</c:v>
                </c:pt>
                <c:pt idx="849">
                  <c:v>1.8236906763222552E-2</c:v>
                </c:pt>
                <c:pt idx="850">
                  <c:v>1.8236906763222552E-2</c:v>
                </c:pt>
                <c:pt idx="851">
                  <c:v>1.8236906763222552E-2</c:v>
                </c:pt>
                <c:pt idx="852">
                  <c:v>1.8236906763222552E-2</c:v>
                </c:pt>
                <c:pt idx="853">
                  <c:v>1.8236906763222552E-2</c:v>
                </c:pt>
                <c:pt idx="854">
                  <c:v>1.8236906763222552E-2</c:v>
                </c:pt>
                <c:pt idx="855">
                  <c:v>1.8236906763222552E-2</c:v>
                </c:pt>
                <c:pt idx="856">
                  <c:v>1.8236906763222552E-2</c:v>
                </c:pt>
                <c:pt idx="857">
                  <c:v>1.8236906763222552E-2</c:v>
                </c:pt>
                <c:pt idx="858">
                  <c:v>1.8236906763222552E-2</c:v>
                </c:pt>
                <c:pt idx="859">
                  <c:v>1.8236906763222552E-2</c:v>
                </c:pt>
                <c:pt idx="860">
                  <c:v>1.8236906763222552E-2</c:v>
                </c:pt>
                <c:pt idx="861">
                  <c:v>1.8236906763222552E-2</c:v>
                </c:pt>
                <c:pt idx="862">
                  <c:v>1.8236906763222552E-2</c:v>
                </c:pt>
                <c:pt idx="863">
                  <c:v>1.8236906763222552E-2</c:v>
                </c:pt>
                <c:pt idx="864">
                  <c:v>1.8236906763222552E-2</c:v>
                </c:pt>
                <c:pt idx="865">
                  <c:v>1.8236906763222552E-2</c:v>
                </c:pt>
                <c:pt idx="866">
                  <c:v>1.8236906763222552E-2</c:v>
                </c:pt>
                <c:pt idx="867">
                  <c:v>1.8236906763222552E-2</c:v>
                </c:pt>
                <c:pt idx="868">
                  <c:v>1.8236906763222552E-2</c:v>
                </c:pt>
                <c:pt idx="869">
                  <c:v>1.8236906763222552E-2</c:v>
                </c:pt>
                <c:pt idx="870">
                  <c:v>1.8236906763222552E-2</c:v>
                </c:pt>
                <c:pt idx="871">
                  <c:v>1.8236906763222552E-2</c:v>
                </c:pt>
                <c:pt idx="872">
                  <c:v>1.8236906763222552E-2</c:v>
                </c:pt>
                <c:pt idx="873">
                  <c:v>1.8236906763222552E-2</c:v>
                </c:pt>
                <c:pt idx="874">
                  <c:v>1.8236906763222552E-2</c:v>
                </c:pt>
                <c:pt idx="875">
                  <c:v>1.8236906763222552E-2</c:v>
                </c:pt>
                <c:pt idx="876">
                  <c:v>1.8236906763222552E-2</c:v>
                </c:pt>
                <c:pt idx="877">
                  <c:v>1.8236906763222552E-2</c:v>
                </c:pt>
                <c:pt idx="878">
                  <c:v>1.8236906763222552E-2</c:v>
                </c:pt>
                <c:pt idx="879">
                  <c:v>1.8236906763222552E-2</c:v>
                </c:pt>
                <c:pt idx="880">
                  <c:v>1.8236906763222552E-2</c:v>
                </c:pt>
                <c:pt idx="881">
                  <c:v>1.8236906763222552E-2</c:v>
                </c:pt>
                <c:pt idx="882">
                  <c:v>1.8236906763222552E-2</c:v>
                </c:pt>
                <c:pt idx="883">
                  <c:v>1.8236906763222552E-2</c:v>
                </c:pt>
                <c:pt idx="884">
                  <c:v>1.8236906763222552E-2</c:v>
                </c:pt>
                <c:pt idx="885">
                  <c:v>1.8236906763222552E-2</c:v>
                </c:pt>
                <c:pt idx="886">
                  <c:v>1.8236906763222552E-2</c:v>
                </c:pt>
                <c:pt idx="887">
                  <c:v>1.8236906763222552E-2</c:v>
                </c:pt>
                <c:pt idx="888">
                  <c:v>1.8236906763222552E-2</c:v>
                </c:pt>
                <c:pt idx="889">
                  <c:v>1.8236906763222552E-2</c:v>
                </c:pt>
                <c:pt idx="890">
                  <c:v>1.8236906763222552E-2</c:v>
                </c:pt>
                <c:pt idx="891">
                  <c:v>1.8236906763222552E-2</c:v>
                </c:pt>
                <c:pt idx="892">
                  <c:v>1.8236906763222552E-2</c:v>
                </c:pt>
                <c:pt idx="893">
                  <c:v>1.8236906763222552E-2</c:v>
                </c:pt>
                <c:pt idx="894">
                  <c:v>1.8236906763222552E-2</c:v>
                </c:pt>
                <c:pt idx="895">
                  <c:v>1.8236906763222552E-2</c:v>
                </c:pt>
                <c:pt idx="896">
                  <c:v>1.8236906763222552E-2</c:v>
                </c:pt>
                <c:pt idx="897">
                  <c:v>1.8236906763222552E-2</c:v>
                </c:pt>
                <c:pt idx="898">
                  <c:v>1.8236906763222552E-2</c:v>
                </c:pt>
                <c:pt idx="899">
                  <c:v>1.8236906763222552E-2</c:v>
                </c:pt>
                <c:pt idx="900">
                  <c:v>1.8236906763222552E-2</c:v>
                </c:pt>
                <c:pt idx="901">
                  <c:v>1.8236906763222552E-2</c:v>
                </c:pt>
                <c:pt idx="902">
                  <c:v>1.8236906763222552E-2</c:v>
                </c:pt>
                <c:pt idx="903">
                  <c:v>1.8236906763222552E-2</c:v>
                </c:pt>
                <c:pt idx="904">
                  <c:v>1.8236906763222552E-2</c:v>
                </c:pt>
                <c:pt idx="905">
                  <c:v>1.8236906763222552E-2</c:v>
                </c:pt>
                <c:pt idx="906">
                  <c:v>1.8236906763222552E-2</c:v>
                </c:pt>
                <c:pt idx="907">
                  <c:v>1.8236906763222552E-2</c:v>
                </c:pt>
                <c:pt idx="908">
                  <c:v>1.8236906763222552E-2</c:v>
                </c:pt>
                <c:pt idx="909">
                  <c:v>1.8236906763222552E-2</c:v>
                </c:pt>
                <c:pt idx="910">
                  <c:v>1.8236906763222552E-2</c:v>
                </c:pt>
                <c:pt idx="911">
                  <c:v>1.8236906763222552E-2</c:v>
                </c:pt>
                <c:pt idx="912">
                  <c:v>1.8236906763222552E-2</c:v>
                </c:pt>
                <c:pt idx="913">
                  <c:v>1.8236906763222552E-2</c:v>
                </c:pt>
                <c:pt idx="914">
                  <c:v>1.8236906763222552E-2</c:v>
                </c:pt>
                <c:pt idx="915">
                  <c:v>1.8236906763222552E-2</c:v>
                </c:pt>
                <c:pt idx="916">
                  <c:v>1.8236906763222552E-2</c:v>
                </c:pt>
                <c:pt idx="917">
                  <c:v>1.8236906763222552E-2</c:v>
                </c:pt>
                <c:pt idx="918">
                  <c:v>1.8236906763222552E-2</c:v>
                </c:pt>
                <c:pt idx="919">
                  <c:v>1.8236906763222552E-2</c:v>
                </c:pt>
                <c:pt idx="920">
                  <c:v>1.8236906763222552E-2</c:v>
                </c:pt>
                <c:pt idx="921">
                  <c:v>1.8236906763222552E-2</c:v>
                </c:pt>
                <c:pt idx="922">
                  <c:v>1.8236906763222552E-2</c:v>
                </c:pt>
                <c:pt idx="923">
                  <c:v>1.8236906763222552E-2</c:v>
                </c:pt>
                <c:pt idx="924">
                  <c:v>1.8236906763222552E-2</c:v>
                </c:pt>
                <c:pt idx="925">
                  <c:v>1.8236906763222552E-2</c:v>
                </c:pt>
                <c:pt idx="926">
                  <c:v>1.8236906763222552E-2</c:v>
                </c:pt>
                <c:pt idx="927">
                  <c:v>1.8236906763222552E-2</c:v>
                </c:pt>
                <c:pt idx="928">
                  <c:v>1.8236906763222552E-2</c:v>
                </c:pt>
                <c:pt idx="929">
                  <c:v>1.8236906763222552E-2</c:v>
                </c:pt>
                <c:pt idx="930">
                  <c:v>1.8236906763222552E-2</c:v>
                </c:pt>
                <c:pt idx="931">
                  <c:v>1.8236906763222552E-2</c:v>
                </c:pt>
                <c:pt idx="932">
                  <c:v>1.8236906763222552E-2</c:v>
                </c:pt>
                <c:pt idx="933">
                  <c:v>1.8236906763222552E-2</c:v>
                </c:pt>
                <c:pt idx="934">
                  <c:v>1.8236906763222552E-2</c:v>
                </c:pt>
                <c:pt idx="935">
                  <c:v>1.8236906763222552E-2</c:v>
                </c:pt>
                <c:pt idx="936">
                  <c:v>1.8236906763222552E-2</c:v>
                </c:pt>
                <c:pt idx="937">
                  <c:v>1.8236906763222552E-2</c:v>
                </c:pt>
                <c:pt idx="938">
                  <c:v>1.8236906763222552E-2</c:v>
                </c:pt>
                <c:pt idx="939">
                  <c:v>1.8236906763222552E-2</c:v>
                </c:pt>
                <c:pt idx="940">
                  <c:v>1.8236906763222552E-2</c:v>
                </c:pt>
                <c:pt idx="941">
                  <c:v>1.8236906763222552E-2</c:v>
                </c:pt>
                <c:pt idx="942">
                  <c:v>1.8236906763222552E-2</c:v>
                </c:pt>
                <c:pt idx="943">
                  <c:v>1.8236906763222552E-2</c:v>
                </c:pt>
                <c:pt idx="944">
                  <c:v>1.8236906763222552E-2</c:v>
                </c:pt>
                <c:pt idx="945">
                  <c:v>1.8236906763222552E-2</c:v>
                </c:pt>
                <c:pt idx="946">
                  <c:v>1.8236906763222552E-2</c:v>
                </c:pt>
                <c:pt idx="947">
                  <c:v>1.8236906763222552E-2</c:v>
                </c:pt>
                <c:pt idx="948">
                  <c:v>1.8236906763222552E-2</c:v>
                </c:pt>
                <c:pt idx="949">
                  <c:v>1.8236906763222552E-2</c:v>
                </c:pt>
                <c:pt idx="950">
                  <c:v>1.8236906763222552E-2</c:v>
                </c:pt>
                <c:pt idx="951">
                  <c:v>1.8236906763222552E-2</c:v>
                </c:pt>
                <c:pt idx="952">
                  <c:v>1.8236906763222552E-2</c:v>
                </c:pt>
                <c:pt idx="953">
                  <c:v>1.8236906763222552E-2</c:v>
                </c:pt>
                <c:pt idx="954">
                  <c:v>1.8236906763222552E-2</c:v>
                </c:pt>
                <c:pt idx="955">
                  <c:v>1.8236906763222552E-2</c:v>
                </c:pt>
                <c:pt idx="956">
                  <c:v>1.8236906763222552E-2</c:v>
                </c:pt>
                <c:pt idx="957">
                  <c:v>1.8236906763222552E-2</c:v>
                </c:pt>
                <c:pt idx="958">
                  <c:v>1.8236906763222552E-2</c:v>
                </c:pt>
                <c:pt idx="959">
                  <c:v>1.8236906763222552E-2</c:v>
                </c:pt>
                <c:pt idx="960">
                  <c:v>1.8236906763222552E-2</c:v>
                </c:pt>
                <c:pt idx="961">
                  <c:v>1.8236906763222552E-2</c:v>
                </c:pt>
                <c:pt idx="962">
                  <c:v>1.8236906763222552E-2</c:v>
                </c:pt>
                <c:pt idx="963">
                  <c:v>1.8236906763222552E-2</c:v>
                </c:pt>
                <c:pt idx="964">
                  <c:v>1.8236906763222552E-2</c:v>
                </c:pt>
                <c:pt idx="965">
                  <c:v>1.8236906763222552E-2</c:v>
                </c:pt>
                <c:pt idx="966">
                  <c:v>1.8236906763222552E-2</c:v>
                </c:pt>
                <c:pt idx="967">
                  <c:v>1.8236906763222552E-2</c:v>
                </c:pt>
                <c:pt idx="968">
                  <c:v>1.8236906763222552E-2</c:v>
                </c:pt>
                <c:pt idx="969">
                  <c:v>1.8236906763222552E-2</c:v>
                </c:pt>
                <c:pt idx="970">
                  <c:v>1.8236906763222552E-2</c:v>
                </c:pt>
                <c:pt idx="971">
                  <c:v>1.8236906763222552E-2</c:v>
                </c:pt>
                <c:pt idx="972">
                  <c:v>1.8236906763222552E-2</c:v>
                </c:pt>
                <c:pt idx="973">
                  <c:v>1.8236906763222552E-2</c:v>
                </c:pt>
                <c:pt idx="974">
                  <c:v>1.8236906763222552E-2</c:v>
                </c:pt>
                <c:pt idx="975">
                  <c:v>1.8236906763222552E-2</c:v>
                </c:pt>
                <c:pt idx="976">
                  <c:v>1.8236906763222552E-2</c:v>
                </c:pt>
                <c:pt idx="977">
                  <c:v>1.8236906763222552E-2</c:v>
                </c:pt>
                <c:pt idx="978">
                  <c:v>1.8236906763222552E-2</c:v>
                </c:pt>
                <c:pt idx="979">
                  <c:v>1.8236906763222552E-2</c:v>
                </c:pt>
                <c:pt idx="980">
                  <c:v>1.8236906763222552E-2</c:v>
                </c:pt>
                <c:pt idx="981">
                  <c:v>1.8236906763222552E-2</c:v>
                </c:pt>
                <c:pt idx="982">
                  <c:v>1.8236906763222552E-2</c:v>
                </c:pt>
                <c:pt idx="983">
                  <c:v>1.8236906763222552E-2</c:v>
                </c:pt>
                <c:pt idx="984">
                  <c:v>1.8236906763222552E-2</c:v>
                </c:pt>
                <c:pt idx="985">
                  <c:v>1.8236906763222552E-2</c:v>
                </c:pt>
                <c:pt idx="986">
                  <c:v>1.8236906763222552E-2</c:v>
                </c:pt>
                <c:pt idx="987">
                  <c:v>1.8236906763222552E-2</c:v>
                </c:pt>
                <c:pt idx="988">
                  <c:v>1.8236906763222552E-2</c:v>
                </c:pt>
                <c:pt idx="989">
                  <c:v>1.8236906763222552E-2</c:v>
                </c:pt>
                <c:pt idx="990">
                  <c:v>1.8236906763222552E-2</c:v>
                </c:pt>
                <c:pt idx="991">
                  <c:v>1.8236906763222552E-2</c:v>
                </c:pt>
                <c:pt idx="992">
                  <c:v>1.8236906763222552E-2</c:v>
                </c:pt>
                <c:pt idx="993">
                  <c:v>1.8236906763222552E-2</c:v>
                </c:pt>
                <c:pt idx="994">
                  <c:v>1.8236906763222552E-2</c:v>
                </c:pt>
                <c:pt idx="995">
                  <c:v>1.8236906763222552E-2</c:v>
                </c:pt>
                <c:pt idx="996">
                  <c:v>1.8236906763222552E-2</c:v>
                </c:pt>
                <c:pt idx="997">
                  <c:v>1.8236906763222552E-2</c:v>
                </c:pt>
                <c:pt idx="998">
                  <c:v>1.8236906763222552E-2</c:v>
                </c:pt>
                <c:pt idx="999">
                  <c:v>1.8236906763222552E-2</c:v>
                </c:pt>
                <c:pt idx="1000">
                  <c:v>1.8236906763222552E-2</c:v>
                </c:pt>
                <c:pt idx="1001">
                  <c:v>1.8236906763222552E-2</c:v>
                </c:pt>
                <c:pt idx="1002">
                  <c:v>1.8236906763222552E-2</c:v>
                </c:pt>
                <c:pt idx="1003">
                  <c:v>1.8236906763222552E-2</c:v>
                </c:pt>
                <c:pt idx="1004">
                  <c:v>1.8236906763222552E-2</c:v>
                </c:pt>
                <c:pt idx="1005">
                  <c:v>1.8236906763222552E-2</c:v>
                </c:pt>
                <c:pt idx="1006">
                  <c:v>1.8236906763222552E-2</c:v>
                </c:pt>
                <c:pt idx="1007">
                  <c:v>1.8236906763222552E-2</c:v>
                </c:pt>
                <c:pt idx="1008">
                  <c:v>1.8236906763222552E-2</c:v>
                </c:pt>
                <c:pt idx="1009">
                  <c:v>1.8236906763222552E-2</c:v>
                </c:pt>
                <c:pt idx="1010">
                  <c:v>1.8236906763222552E-2</c:v>
                </c:pt>
                <c:pt idx="1011">
                  <c:v>1.8236906763222552E-2</c:v>
                </c:pt>
                <c:pt idx="1012">
                  <c:v>1.8236906763222552E-2</c:v>
                </c:pt>
                <c:pt idx="1013">
                  <c:v>1.8236906763222552E-2</c:v>
                </c:pt>
                <c:pt idx="1014">
                  <c:v>1.8236906763222552E-2</c:v>
                </c:pt>
                <c:pt idx="1015">
                  <c:v>1.8236906763222552E-2</c:v>
                </c:pt>
                <c:pt idx="1016">
                  <c:v>1.8236906763222552E-2</c:v>
                </c:pt>
                <c:pt idx="1017">
                  <c:v>1.8236906763222552E-2</c:v>
                </c:pt>
                <c:pt idx="1018">
                  <c:v>1.8236906763222552E-2</c:v>
                </c:pt>
                <c:pt idx="1019">
                  <c:v>1.8236906763222552E-2</c:v>
                </c:pt>
                <c:pt idx="1020">
                  <c:v>1.8236906763222552E-2</c:v>
                </c:pt>
                <c:pt idx="1021">
                  <c:v>1.8236906763222552E-2</c:v>
                </c:pt>
                <c:pt idx="1022">
                  <c:v>1.8236906763222552E-2</c:v>
                </c:pt>
                <c:pt idx="1023">
                  <c:v>1.8236906763222552E-2</c:v>
                </c:pt>
                <c:pt idx="1024">
                  <c:v>1.8236906763222552E-2</c:v>
                </c:pt>
                <c:pt idx="1025">
                  <c:v>1.8236906763222552E-2</c:v>
                </c:pt>
                <c:pt idx="1026">
                  <c:v>1.8236906763222552E-2</c:v>
                </c:pt>
                <c:pt idx="1027">
                  <c:v>1.8236906763222552E-2</c:v>
                </c:pt>
                <c:pt idx="1028">
                  <c:v>1.8236906763222552E-2</c:v>
                </c:pt>
                <c:pt idx="1029">
                  <c:v>1.8236906763222552E-2</c:v>
                </c:pt>
                <c:pt idx="1030">
                  <c:v>1.8236906763222552E-2</c:v>
                </c:pt>
                <c:pt idx="1031">
                  <c:v>1.8236906763222552E-2</c:v>
                </c:pt>
                <c:pt idx="1032">
                  <c:v>1.8236906763222552E-2</c:v>
                </c:pt>
                <c:pt idx="1033">
                  <c:v>1.8236906763222552E-2</c:v>
                </c:pt>
                <c:pt idx="1034">
                  <c:v>1.8236906763222552E-2</c:v>
                </c:pt>
                <c:pt idx="1035">
                  <c:v>1.8236906763222552E-2</c:v>
                </c:pt>
                <c:pt idx="1036">
                  <c:v>1.8236906763222552E-2</c:v>
                </c:pt>
                <c:pt idx="1037">
                  <c:v>1.8236906763222552E-2</c:v>
                </c:pt>
                <c:pt idx="1038">
                  <c:v>1.8236906763222552E-2</c:v>
                </c:pt>
                <c:pt idx="1039">
                  <c:v>1.8236906763222552E-2</c:v>
                </c:pt>
                <c:pt idx="1040">
                  <c:v>1.8236906763222552E-2</c:v>
                </c:pt>
                <c:pt idx="1041">
                  <c:v>1.8236906763222552E-2</c:v>
                </c:pt>
                <c:pt idx="1042">
                  <c:v>1.8236906763222552E-2</c:v>
                </c:pt>
                <c:pt idx="1043">
                  <c:v>1.8236906763222552E-2</c:v>
                </c:pt>
                <c:pt idx="1044">
                  <c:v>1.8236906763222552E-2</c:v>
                </c:pt>
                <c:pt idx="1045">
                  <c:v>1.8236906763222552E-2</c:v>
                </c:pt>
                <c:pt idx="1046">
                  <c:v>1.8236906763222552E-2</c:v>
                </c:pt>
                <c:pt idx="1047">
                  <c:v>1.8236906763222552E-2</c:v>
                </c:pt>
                <c:pt idx="1048">
                  <c:v>1.8236906763222552E-2</c:v>
                </c:pt>
                <c:pt idx="1049">
                  <c:v>1.8236906763222552E-2</c:v>
                </c:pt>
                <c:pt idx="1050">
                  <c:v>1.8236906763222552E-2</c:v>
                </c:pt>
                <c:pt idx="1051">
                  <c:v>1.8236906763222552E-2</c:v>
                </c:pt>
                <c:pt idx="1052">
                  <c:v>1.8236906763222552E-2</c:v>
                </c:pt>
                <c:pt idx="1053">
                  <c:v>1.8236906763222552E-2</c:v>
                </c:pt>
                <c:pt idx="1054">
                  <c:v>1.8236906763222552E-2</c:v>
                </c:pt>
                <c:pt idx="1055">
                  <c:v>1.8236906763222552E-2</c:v>
                </c:pt>
                <c:pt idx="1056">
                  <c:v>1.8236906763222552E-2</c:v>
                </c:pt>
                <c:pt idx="1057">
                  <c:v>1.8236906763222552E-2</c:v>
                </c:pt>
                <c:pt idx="1058">
                  <c:v>1.8236906763222552E-2</c:v>
                </c:pt>
                <c:pt idx="1059">
                  <c:v>1.8236906763222552E-2</c:v>
                </c:pt>
                <c:pt idx="1060">
                  <c:v>1.8236906763222552E-2</c:v>
                </c:pt>
                <c:pt idx="1061">
                  <c:v>1.8236906763222552E-2</c:v>
                </c:pt>
                <c:pt idx="1062">
                  <c:v>1.8236906763222552E-2</c:v>
                </c:pt>
                <c:pt idx="1063">
                  <c:v>1.8236906763222552E-2</c:v>
                </c:pt>
                <c:pt idx="1064">
                  <c:v>1.8236906763222552E-2</c:v>
                </c:pt>
                <c:pt idx="1065">
                  <c:v>1.8236906763222552E-2</c:v>
                </c:pt>
                <c:pt idx="1066">
                  <c:v>1.8236906763222552E-2</c:v>
                </c:pt>
                <c:pt idx="1067">
                  <c:v>1.8236906763222552E-2</c:v>
                </c:pt>
                <c:pt idx="1068">
                  <c:v>1.8236906763222552E-2</c:v>
                </c:pt>
                <c:pt idx="1069">
                  <c:v>1.8236906763222552E-2</c:v>
                </c:pt>
                <c:pt idx="1070">
                  <c:v>1.8236906763222552E-2</c:v>
                </c:pt>
                <c:pt idx="1071">
                  <c:v>1.8236906763222552E-2</c:v>
                </c:pt>
                <c:pt idx="1072">
                  <c:v>1.8236906763222552E-2</c:v>
                </c:pt>
                <c:pt idx="1073">
                  <c:v>1.8236906763222552E-2</c:v>
                </c:pt>
                <c:pt idx="1074">
                  <c:v>1.8236906763222552E-2</c:v>
                </c:pt>
                <c:pt idx="1075">
                  <c:v>1.8236906763222552E-2</c:v>
                </c:pt>
                <c:pt idx="1076">
                  <c:v>1.8236906763222552E-2</c:v>
                </c:pt>
                <c:pt idx="1077">
                  <c:v>1.8236906763222552E-2</c:v>
                </c:pt>
                <c:pt idx="1078">
                  <c:v>1.8236906763222552E-2</c:v>
                </c:pt>
                <c:pt idx="1079">
                  <c:v>1.8236906763222552E-2</c:v>
                </c:pt>
                <c:pt idx="1080">
                  <c:v>1.8236906763222552E-2</c:v>
                </c:pt>
                <c:pt idx="1081">
                  <c:v>1.8236906763222552E-2</c:v>
                </c:pt>
                <c:pt idx="1082">
                  <c:v>1.8236906763222552E-2</c:v>
                </c:pt>
                <c:pt idx="1083">
                  <c:v>1.8236906763222552E-2</c:v>
                </c:pt>
                <c:pt idx="1084">
                  <c:v>1.8236906763222552E-2</c:v>
                </c:pt>
                <c:pt idx="1085">
                  <c:v>1.8236906763222552E-2</c:v>
                </c:pt>
                <c:pt idx="1086">
                  <c:v>1.8236906763222552E-2</c:v>
                </c:pt>
                <c:pt idx="1087">
                  <c:v>1.8236906763222552E-2</c:v>
                </c:pt>
                <c:pt idx="1088">
                  <c:v>1.8236906763222552E-2</c:v>
                </c:pt>
                <c:pt idx="1089">
                  <c:v>1.8236906763222552E-2</c:v>
                </c:pt>
                <c:pt idx="1090">
                  <c:v>1.8236906763222552E-2</c:v>
                </c:pt>
                <c:pt idx="1091">
                  <c:v>1.8236906763222552E-2</c:v>
                </c:pt>
                <c:pt idx="1092">
                  <c:v>1.8236906763222552E-2</c:v>
                </c:pt>
                <c:pt idx="1093">
                  <c:v>1.8236906763222552E-2</c:v>
                </c:pt>
                <c:pt idx="1094">
                  <c:v>1.8236906763222552E-2</c:v>
                </c:pt>
                <c:pt idx="1095">
                  <c:v>1.8236906763222552E-2</c:v>
                </c:pt>
                <c:pt idx="1096">
                  <c:v>1.8236906763222552E-2</c:v>
                </c:pt>
                <c:pt idx="1097">
                  <c:v>1.8236906763222552E-2</c:v>
                </c:pt>
                <c:pt idx="1098">
                  <c:v>1.8236906763222552E-2</c:v>
                </c:pt>
                <c:pt idx="1099">
                  <c:v>1.8236906763222552E-2</c:v>
                </c:pt>
                <c:pt idx="1100">
                  <c:v>1.8236906763222552E-2</c:v>
                </c:pt>
                <c:pt idx="1101">
                  <c:v>1.8236906763222552E-2</c:v>
                </c:pt>
                <c:pt idx="1102">
                  <c:v>1.8236906763222552E-2</c:v>
                </c:pt>
                <c:pt idx="1103">
                  <c:v>1.8236906763222552E-2</c:v>
                </c:pt>
                <c:pt idx="1104">
                  <c:v>1.8236906763222552E-2</c:v>
                </c:pt>
                <c:pt idx="1105">
                  <c:v>1.8236906763222552E-2</c:v>
                </c:pt>
                <c:pt idx="1106">
                  <c:v>1.8236906763222552E-2</c:v>
                </c:pt>
                <c:pt idx="1107">
                  <c:v>1.8236906763222552E-2</c:v>
                </c:pt>
                <c:pt idx="1108">
                  <c:v>1.8236906763222552E-2</c:v>
                </c:pt>
                <c:pt idx="1109">
                  <c:v>1.8236906763222552E-2</c:v>
                </c:pt>
                <c:pt idx="1110">
                  <c:v>1.8236906763222552E-2</c:v>
                </c:pt>
                <c:pt idx="1111">
                  <c:v>1.8236906763222552E-2</c:v>
                </c:pt>
                <c:pt idx="1112">
                  <c:v>1.8236906763222552E-2</c:v>
                </c:pt>
                <c:pt idx="1113">
                  <c:v>1.8236906763222552E-2</c:v>
                </c:pt>
                <c:pt idx="1114">
                  <c:v>1.8236906763222552E-2</c:v>
                </c:pt>
                <c:pt idx="1115">
                  <c:v>1.8236906763222552E-2</c:v>
                </c:pt>
                <c:pt idx="1116">
                  <c:v>1.8236906763222552E-2</c:v>
                </c:pt>
                <c:pt idx="1117">
                  <c:v>1.8236906763222552E-2</c:v>
                </c:pt>
                <c:pt idx="1118">
                  <c:v>1.8236906763222552E-2</c:v>
                </c:pt>
                <c:pt idx="1119">
                  <c:v>1.8236906763222552E-2</c:v>
                </c:pt>
                <c:pt idx="1120">
                  <c:v>1.8236906763222552E-2</c:v>
                </c:pt>
                <c:pt idx="1121">
                  <c:v>1.8236906763222552E-2</c:v>
                </c:pt>
                <c:pt idx="1122">
                  <c:v>1.8236906763222552E-2</c:v>
                </c:pt>
                <c:pt idx="1123">
                  <c:v>1.8236906763222552E-2</c:v>
                </c:pt>
                <c:pt idx="1124">
                  <c:v>1.8236906763222552E-2</c:v>
                </c:pt>
                <c:pt idx="1125">
                  <c:v>1.8236906763222552E-2</c:v>
                </c:pt>
                <c:pt idx="1126">
                  <c:v>1.8236906763222552E-2</c:v>
                </c:pt>
                <c:pt idx="1127">
                  <c:v>1.8236906763222552E-2</c:v>
                </c:pt>
                <c:pt idx="1128">
                  <c:v>1.8236906763222552E-2</c:v>
                </c:pt>
                <c:pt idx="1129">
                  <c:v>1.8236906763222552E-2</c:v>
                </c:pt>
                <c:pt idx="1130">
                  <c:v>1.8236906763222552E-2</c:v>
                </c:pt>
                <c:pt idx="1131">
                  <c:v>1.8236906763222552E-2</c:v>
                </c:pt>
                <c:pt idx="1132">
                  <c:v>1.8236906763222552E-2</c:v>
                </c:pt>
                <c:pt idx="1133">
                  <c:v>1.8236906763222552E-2</c:v>
                </c:pt>
                <c:pt idx="1134">
                  <c:v>1.8236906763222552E-2</c:v>
                </c:pt>
                <c:pt idx="1135">
                  <c:v>1.8236906763222552E-2</c:v>
                </c:pt>
                <c:pt idx="1136">
                  <c:v>1.8236906763222552E-2</c:v>
                </c:pt>
                <c:pt idx="1137">
                  <c:v>1.8236906763222552E-2</c:v>
                </c:pt>
                <c:pt idx="1138">
                  <c:v>1.8236906763222552E-2</c:v>
                </c:pt>
                <c:pt idx="1139">
                  <c:v>1.8236906763222552E-2</c:v>
                </c:pt>
                <c:pt idx="1140">
                  <c:v>1.8236906763222552E-2</c:v>
                </c:pt>
                <c:pt idx="1141">
                  <c:v>1.8236906763222552E-2</c:v>
                </c:pt>
                <c:pt idx="1142">
                  <c:v>1.8236906763222552E-2</c:v>
                </c:pt>
                <c:pt idx="1143">
                  <c:v>1.8236906763222552E-2</c:v>
                </c:pt>
                <c:pt idx="1144">
                  <c:v>1.8236906763222552E-2</c:v>
                </c:pt>
                <c:pt idx="1145">
                  <c:v>1.8236906763222552E-2</c:v>
                </c:pt>
                <c:pt idx="1146">
                  <c:v>1.8236906763222552E-2</c:v>
                </c:pt>
                <c:pt idx="1147">
                  <c:v>1.8236906763222552E-2</c:v>
                </c:pt>
                <c:pt idx="1148">
                  <c:v>1.8236906763222552E-2</c:v>
                </c:pt>
                <c:pt idx="1149">
                  <c:v>1.8236906763222552E-2</c:v>
                </c:pt>
                <c:pt idx="1150">
                  <c:v>1.8236906763222552E-2</c:v>
                </c:pt>
                <c:pt idx="1151">
                  <c:v>1.8236906763222552E-2</c:v>
                </c:pt>
                <c:pt idx="1152">
                  <c:v>1.8236906763222552E-2</c:v>
                </c:pt>
                <c:pt idx="1153">
                  <c:v>1.8236906763222552E-2</c:v>
                </c:pt>
                <c:pt idx="1154">
                  <c:v>1.8236906763222552E-2</c:v>
                </c:pt>
                <c:pt idx="1155">
                  <c:v>1.8236906763222552E-2</c:v>
                </c:pt>
                <c:pt idx="1156">
                  <c:v>1.8236906763222552E-2</c:v>
                </c:pt>
                <c:pt idx="1157">
                  <c:v>1.8236906763222552E-2</c:v>
                </c:pt>
                <c:pt idx="1158">
                  <c:v>1.8236906763222552E-2</c:v>
                </c:pt>
                <c:pt idx="1159">
                  <c:v>1.8236906763222552E-2</c:v>
                </c:pt>
                <c:pt idx="1160">
                  <c:v>1.8236906763222552E-2</c:v>
                </c:pt>
                <c:pt idx="1161">
                  <c:v>1.8236906763222552E-2</c:v>
                </c:pt>
                <c:pt idx="1162">
                  <c:v>1.8236906763222552E-2</c:v>
                </c:pt>
                <c:pt idx="1163">
                  <c:v>1.8236906763222552E-2</c:v>
                </c:pt>
                <c:pt idx="1164">
                  <c:v>1.8236906763222552E-2</c:v>
                </c:pt>
                <c:pt idx="1165">
                  <c:v>1.8236906763222552E-2</c:v>
                </c:pt>
                <c:pt idx="1166">
                  <c:v>1.8236906763222552E-2</c:v>
                </c:pt>
                <c:pt idx="1167">
                  <c:v>1.8236906763222552E-2</c:v>
                </c:pt>
                <c:pt idx="1168">
                  <c:v>1.8236906763222552E-2</c:v>
                </c:pt>
                <c:pt idx="1169">
                  <c:v>1.8236906763222552E-2</c:v>
                </c:pt>
                <c:pt idx="1170">
                  <c:v>1.8236906763222552E-2</c:v>
                </c:pt>
                <c:pt idx="1171">
                  <c:v>1.8236906763222552E-2</c:v>
                </c:pt>
                <c:pt idx="1172">
                  <c:v>1.8236906763222552E-2</c:v>
                </c:pt>
                <c:pt idx="1173">
                  <c:v>1.8236906763222552E-2</c:v>
                </c:pt>
                <c:pt idx="1174">
                  <c:v>1.8236906763222552E-2</c:v>
                </c:pt>
                <c:pt idx="1175">
                  <c:v>1.8236906763222552E-2</c:v>
                </c:pt>
                <c:pt idx="1176">
                  <c:v>1.8236906763222552E-2</c:v>
                </c:pt>
                <c:pt idx="1177">
                  <c:v>1.8236906763222552E-2</c:v>
                </c:pt>
                <c:pt idx="1178">
                  <c:v>1.8236906763222552E-2</c:v>
                </c:pt>
                <c:pt idx="1179">
                  <c:v>1.8236906763222552E-2</c:v>
                </c:pt>
                <c:pt idx="1180">
                  <c:v>1.8236906763222552E-2</c:v>
                </c:pt>
                <c:pt idx="1181">
                  <c:v>1.8236906763222552E-2</c:v>
                </c:pt>
                <c:pt idx="1182">
                  <c:v>1.8236906763222552E-2</c:v>
                </c:pt>
                <c:pt idx="1183">
                  <c:v>1.8236906763222552E-2</c:v>
                </c:pt>
                <c:pt idx="1184">
                  <c:v>1.8236906763222552E-2</c:v>
                </c:pt>
                <c:pt idx="1185">
                  <c:v>1.8236906763222552E-2</c:v>
                </c:pt>
                <c:pt idx="1186">
                  <c:v>1.8236906763222552E-2</c:v>
                </c:pt>
                <c:pt idx="1187">
                  <c:v>1.8236906763222552E-2</c:v>
                </c:pt>
                <c:pt idx="1188">
                  <c:v>1.8236906763222552E-2</c:v>
                </c:pt>
                <c:pt idx="1189">
                  <c:v>1.8236906763222552E-2</c:v>
                </c:pt>
                <c:pt idx="1190">
                  <c:v>1.8236906763222552E-2</c:v>
                </c:pt>
                <c:pt idx="1191">
                  <c:v>1.8236906763222552E-2</c:v>
                </c:pt>
                <c:pt idx="1192">
                  <c:v>1.8236906763222552E-2</c:v>
                </c:pt>
                <c:pt idx="1193">
                  <c:v>1.8236906763222552E-2</c:v>
                </c:pt>
                <c:pt idx="1194">
                  <c:v>1.8236906763222552E-2</c:v>
                </c:pt>
                <c:pt idx="1195">
                  <c:v>1.8236906763222552E-2</c:v>
                </c:pt>
                <c:pt idx="1196">
                  <c:v>1.8236906763222552E-2</c:v>
                </c:pt>
                <c:pt idx="1197">
                  <c:v>1.8236906763222552E-2</c:v>
                </c:pt>
                <c:pt idx="1198">
                  <c:v>1.8236906763222552E-2</c:v>
                </c:pt>
                <c:pt idx="1199">
                  <c:v>1.8236906763222552E-2</c:v>
                </c:pt>
                <c:pt idx="1200">
                  <c:v>1.8236906763222552E-2</c:v>
                </c:pt>
                <c:pt idx="1201">
                  <c:v>1.8236906763222552E-2</c:v>
                </c:pt>
                <c:pt idx="1202">
                  <c:v>1.8236906763222552E-2</c:v>
                </c:pt>
                <c:pt idx="1203">
                  <c:v>1.8236906763222552E-2</c:v>
                </c:pt>
                <c:pt idx="1204">
                  <c:v>1.8236906763222552E-2</c:v>
                </c:pt>
                <c:pt idx="1205">
                  <c:v>1.8236906763222552E-2</c:v>
                </c:pt>
                <c:pt idx="1206">
                  <c:v>1.8236906763222552E-2</c:v>
                </c:pt>
                <c:pt idx="1207">
                  <c:v>1.8236906763222552E-2</c:v>
                </c:pt>
                <c:pt idx="1208">
                  <c:v>1.8236906763222552E-2</c:v>
                </c:pt>
                <c:pt idx="1209">
                  <c:v>1.8236906763222552E-2</c:v>
                </c:pt>
                <c:pt idx="1210">
                  <c:v>1.8236906763222552E-2</c:v>
                </c:pt>
                <c:pt idx="1211">
                  <c:v>1.8236906763222552E-2</c:v>
                </c:pt>
                <c:pt idx="1212">
                  <c:v>1.8236906763222552E-2</c:v>
                </c:pt>
                <c:pt idx="1213">
                  <c:v>1.8236906763222552E-2</c:v>
                </c:pt>
                <c:pt idx="1214">
                  <c:v>1.8236906763222552E-2</c:v>
                </c:pt>
                <c:pt idx="1215">
                  <c:v>1.8236906763222552E-2</c:v>
                </c:pt>
                <c:pt idx="1216">
                  <c:v>1.8236906763222552E-2</c:v>
                </c:pt>
                <c:pt idx="1217">
                  <c:v>1.8236906763222552E-2</c:v>
                </c:pt>
                <c:pt idx="1218">
                  <c:v>1.8236906763222552E-2</c:v>
                </c:pt>
                <c:pt idx="1219">
                  <c:v>1.8236906763222552E-2</c:v>
                </c:pt>
                <c:pt idx="1220">
                  <c:v>1.8236906763222552E-2</c:v>
                </c:pt>
                <c:pt idx="1221">
                  <c:v>1.8236906763222552E-2</c:v>
                </c:pt>
                <c:pt idx="1222">
                  <c:v>1.8236906763222552E-2</c:v>
                </c:pt>
                <c:pt idx="1223">
                  <c:v>1.8236906763222552E-2</c:v>
                </c:pt>
                <c:pt idx="1224">
                  <c:v>1.8236906763222552E-2</c:v>
                </c:pt>
                <c:pt idx="1225">
                  <c:v>1.8236906763222552E-2</c:v>
                </c:pt>
                <c:pt idx="1226">
                  <c:v>1.8236906763222552E-2</c:v>
                </c:pt>
                <c:pt idx="1227">
                  <c:v>1.8236906763222552E-2</c:v>
                </c:pt>
                <c:pt idx="1228">
                  <c:v>1.8236906763222552E-2</c:v>
                </c:pt>
                <c:pt idx="1229">
                  <c:v>1.8236906763222552E-2</c:v>
                </c:pt>
                <c:pt idx="1230">
                  <c:v>1.8236906763222552E-2</c:v>
                </c:pt>
                <c:pt idx="1231">
                  <c:v>1.8236906763222552E-2</c:v>
                </c:pt>
                <c:pt idx="1232">
                  <c:v>1.8236906763222552E-2</c:v>
                </c:pt>
                <c:pt idx="1233">
                  <c:v>1.8236906763222552E-2</c:v>
                </c:pt>
                <c:pt idx="1234">
                  <c:v>1.8236906763222552E-2</c:v>
                </c:pt>
                <c:pt idx="1235">
                  <c:v>1.8236906763222552E-2</c:v>
                </c:pt>
                <c:pt idx="1236">
                  <c:v>1.8236906763222552E-2</c:v>
                </c:pt>
                <c:pt idx="1237">
                  <c:v>1.8236906763222552E-2</c:v>
                </c:pt>
                <c:pt idx="1238">
                  <c:v>1.8236906763222552E-2</c:v>
                </c:pt>
                <c:pt idx="1239">
                  <c:v>1.8236906763222552E-2</c:v>
                </c:pt>
                <c:pt idx="1240">
                  <c:v>1.8236906763222552E-2</c:v>
                </c:pt>
                <c:pt idx="1241">
                  <c:v>1.8236906763222552E-2</c:v>
                </c:pt>
                <c:pt idx="1242">
                  <c:v>1.8236906763222552E-2</c:v>
                </c:pt>
                <c:pt idx="1243">
                  <c:v>1.8236906763222552E-2</c:v>
                </c:pt>
                <c:pt idx="1244">
                  <c:v>1.8236906763222552E-2</c:v>
                </c:pt>
                <c:pt idx="1245">
                  <c:v>1.8236906763222552E-2</c:v>
                </c:pt>
                <c:pt idx="1246">
                  <c:v>1.8236906763222552E-2</c:v>
                </c:pt>
                <c:pt idx="1247">
                  <c:v>1.8236906763222552E-2</c:v>
                </c:pt>
                <c:pt idx="1248">
                  <c:v>1.8236906763222552E-2</c:v>
                </c:pt>
                <c:pt idx="1249">
                  <c:v>1.8236906763222552E-2</c:v>
                </c:pt>
                <c:pt idx="1250">
                  <c:v>1.8236906763222552E-2</c:v>
                </c:pt>
                <c:pt idx="1251">
                  <c:v>1.8236906763222552E-2</c:v>
                </c:pt>
                <c:pt idx="1252">
                  <c:v>1.8236906763222552E-2</c:v>
                </c:pt>
                <c:pt idx="1253">
                  <c:v>1.8236906763222552E-2</c:v>
                </c:pt>
                <c:pt idx="1254">
                  <c:v>1.8236906763222552E-2</c:v>
                </c:pt>
                <c:pt idx="1255">
                  <c:v>1.8236906763222552E-2</c:v>
                </c:pt>
                <c:pt idx="1256">
                  <c:v>1.8236906763222552E-2</c:v>
                </c:pt>
                <c:pt idx="1257">
                  <c:v>1.8236906763222552E-2</c:v>
                </c:pt>
                <c:pt idx="1258">
                  <c:v>1.8236906763222552E-2</c:v>
                </c:pt>
                <c:pt idx="1259">
                  <c:v>1.8236906763222552E-2</c:v>
                </c:pt>
                <c:pt idx="1260">
                  <c:v>1.8236906763222552E-2</c:v>
                </c:pt>
                <c:pt idx="1261">
                  <c:v>1.8236906763222552E-2</c:v>
                </c:pt>
                <c:pt idx="1262">
                  <c:v>1.8236906763222552E-2</c:v>
                </c:pt>
                <c:pt idx="1263">
                  <c:v>1.8236906763222552E-2</c:v>
                </c:pt>
                <c:pt idx="1264">
                  <c:v>1.8236906763222552E-2</c:v>
                </c:pt>
                <c:pt idx="1265">
                  <c:v>1.8236906763222552E-2</c:v>
                </c:pt>
                <c:pt idx="1266">
                  <c:v>1.8236906763222552E-2</c:v>
                </c:pt>
                <c:pt idx="1267">
                  <c:v>1.8236906763222552E-2</c:v>
                </c:pt>
                <c:pt idx="1268">
                  <c:v>1.8236906763222552E-2</c:v>
                </c:pt>
                <c:pt idx="1269">
                  <c:v>1.8236906763222552E-2</c:v>
                </c:pt>
                <c:pt idx="1270">
                  <c:v>1.8236906763222552E-2</c:v>
                </c:pt>
                <c:pt idx="1271">
                  <c:v>1.8236906763222552E-2</c:v>
                </c:pt>
                <c:pt idx="1272">
                  <c:v>1.8236906763222552E-2</c:v>
                </c:pt>
                <c:pt idx="1273">
                  <c:v>1.8236906763222552E-2</c:v>
                </c:pt>
                <c:pt idx="1274">
                  <c:v>1.8236906763222552E-2</c:v>
                </c:pt>
                <c:pt idx="1275">
                  <c:v>1.8236906763222552E-2</c:v>
                </c:pt>
                <c:pt idx="1276">
                  <c:v>1.8236906763222552E-2</c:v>
                </c:pt>
                <c:pt idx="1277">
                  <c:v>1.8236906763222552E-2</c:v>
                </c:pt>
                <c:pt idx="1278">
                  <c:v>1.8236906763222552E-2</c:v>
                </c:pt>
                <c:pt idx="1279">
                  <c:v>1.8236906763222552E-2</c:v>
                </c:pt>
                <c:pt idx="1280">
                  <c:v>1.8236906763222552E-2</c:v>
                </c:pt>
                <c:pt idx="1281">
                  <c:v>1.8236906763222552E-2</c:v>
                </c:pt>
                <c:pt idx="1282">
                  <c:v>1.8236906763222552E-2</c:v>
                </c:pt>
                <c:pt idx="1283">
                  <c:v>1.8236906763222552E-2</c:v>
                </c:pt>
                <c:pt idx="1284">
                  <c:v>1.8236906763222552E-2</c:v>
                </c:pt>
                <c:pt idx="1285">
                  <c:v>1.8236906763222552E-2</c:v>
                </c:pt>
                <c:pt idx="1286">
                  <c:v>1.8236906763222552E-2</c:v>
                </c:pt>
                <c:pt idx="1287">
                  <c:v>1.8236906763222552E-2</c:v>
                </c:pt>
                <c:pt idx="1288">
                  <c:v>1.8236906763222552E-2</c:v>
                </c:pt>
                <c:pt idx="1289">
                  <c:v>1.8236906763222552E-2</c:v>
                </c:pt>
                <c:pt idx="1290">
                  <c:v>1.8236906763222552E-2</c:v>
                </c:pt>
                <c:pt idx="1291">
                  <c:v>1.8236906763222552E-2</c:v>
                </c:pt>
                <c:pt idx="1292">
                  <c:v>1.8236906763222552E-2</c:v>
                </c:pt>
                <c:pt idx="1293">
                  <c:v>1.8236906763222552E-2</c:v>
                </c:pt>
                <c:pt idx="1294">
                  <c:v>1.8236906763222552E-2</c:v>
                </c:pt>
                <c:pt idx="1295">
                  <c:v>1.8236906763222552E-2</c:v>
                </c:pt>
                <c:pt idx="1296">
                  <c:v>1.8236906763222552E-2</c:v>
                </c:pt>
                <c:pt idx="1297">
                  <c:v>1.8236906763222552E-2</c:v>
                </c:pt>
                <c:pt idx="1298">
                  <c:v>1.8236906763222552E-2</c:v>
                </c:pt>
                <c:pt idx="1299">
                  <c:v>1.8236906763222552E-2</c:v>
                </c:pt>
                <c:pt idx="1300">
                  <c:v>1.8236906763222552E-2</c:v>
                </c:pt>
                <c:pt idx="1301">
                  <c:v>1.8236906763222552E-2</c:v>
                </c:pt>
                <c:pt idx="1302">
                  <c:v>1.8236906763222552E-2</c:v>
                </c:pt>
                <c:pt idx="1303">
                  <c:v>1.8236906763222552E-2</c:v>
                </c:pt>
                <c:pt idx="1304">
                  <c:v>1.8236906763222552E-2</c:v>
                </c:pt>
                <c:pt idx="1305">
                  <c:v>1.8236906763222552E-2</c:v>
                </c:pt>
                <c:pt idx="1306">
                  <c:v>1.8236906763222552E-2</c:v>
                </c:pt>
                <c:pt idx="1307">
                  <c:v>1.8236906763222552E-2</c:v>
                </c:pt>
                <c:pt idx="1308">
                  <c:v>1.8236906763222552E-2</c:v>
                </c:pt>
                <c:pt idx="1309">
                  <c:v>1.8236906763222552E-2</c:v>
                </c:pt>
                <c:pt idx="1310">
                  <c:v>1.8236906763222552E-2</c:v>
                </c:pt>
                <c:pt idx="1311">
                  <c:v>1.8236906763222552E-2</c:v>
                </c:pt>
                <c:pt idx="1312">
                  <c:v>1.8236906763222552E-2</c:v>
                </c:pt>
                <c:pt idx="1313">
                  <c:v>1.8236906763222552E-2</c:v>
                </c:pt>
                <c:pt idx="1314">
                  <c:v>1.8236906763222552E-2</c:v>
                </c:pt>
                <c:pt idx="1315">
                  <c:v>1.8236906763222552E-2</c:v>
                </c:pt>
                <c:pt idx="1316">
                  <c:v>1.8236906763222552E-2</c:v>
                </c:pt>
                <c:pt idx="1317">
                  <c:v>1.8236906763222552E-2</c:v>
                </c:pt>
                <c:pt idx="1318">
                  <c:v>1.8236906763222552E-2</c:v>
                </c:pt>
                <c:pt idx="1319">
                  <c:v>1.8236906763222552E-2</c:v>
                </c:pt>
                <c:pt idx="1320">
                  <c:v>1.8236906763222552E-2</c:v>
                </c:pt>
                <c:pt idx="1321">
                  <c:v>1.8236906763222552E-2</c:v>
                </c:pt>
                <c:pt idx="1322">
                  <c:v>1.8236906763222552E-2</c:v>
                </c:pt>
                <c:pt idx="1323">
                  <c:v>1.8236906763222552E-2</c:v>
                </c:pt>
                <c:pt idx="1324">
                  <c:v>1.8236906763222552E-2</c:v>
                </c:pt>
                <c:pt idx="1325">
                  <c:v>1.8236906763222552E-2</c:v>
                </c:pt>
                <c:pt idx="1326">
                  <c:v>1.8236906763222552E-2</c:v>
                </c:pt>
                <c:pt idx="1327">
                  <c:v>1.8236906763222552E-2</c:v>
                </c:pt>
                <c:pt idx="1328">
                  <c:v>1.8236906763222552E-2</c:v>
                </c:pt>
                <c:pt idx="1329">
                  <c:v>1.8236906763222552E-2</c:v>
                </c:pt>
                <c:pt idx="1330">
                  <c:v>1.8236906763222552E-2</c:v>
                </c:pt>
                <c:pt idx="1331">
                  <c:v>1.8236906763222552E-2</c:v>
                </c:pt>
                <c:pt idx="1332">
                  <c:v>1.8236906763222552E-2</c:v>
                </c:pt>
                <c:pt idx="1333">
                  <c:v>1.8236906763222552E-2</c:v>
                </c:pt>
                <c:pt idx="1334">
                  <c:v>1.8236906763222552E-2</c:v>
                </c:pt>
                <c:pt idx="1335">
                  <c:v>1.8236906763222552E-2</c:v>
                </c:pt>
                <c:pt idx="1336">
                  <c:v>1.8236906763222552E-2</c:v>
                </c:pt>
                <c:pt idx="1337">
                  <c:v>1.8236906763222552E-2</c:v>
                </c:pt>
                <c:pt idx="1338">
                  <c:v>1.8236906763222552E-2</c:v>
                </c:pt>
                <c:pt idx="1339">
                  <c:v>1.8236906763222552E-2</c:v>
                </c:pt>
                <c:pt idx="1340">
                  <c:v>1.8236906763222552E-2</c:v>
                </c:pt>
                <c:pt idx="1341">
                  <c:v>1.8236906763222552E-2</c:v>
                </c:pt>
                <c:pt idx="1342">
                  <c:v>1.8236906763222552E-2</c:v>
                </c:pt>
                <c:pt idx="1343">
                  <c:v>1.8236906763222552E-2</c:v>
                </c:pt>
                <c:pt idx="1344">
                  <c:v>1.8236906763222552E-2</c:v>
                </c:pt>
                <c:pt idx="1345">
                  <c:v>1.8236906763222552E-2</c:v>
                </c:pt>
                <c:pt idx="1346">
                  <c:v>1.8236906763222552E-2</c:v>
                </c:pt>
                <c:pt idx="1347">
                  <c:v>1.8236906763222552E-2</c:v>
                </c:pt>
                <c:pt idx="1348">
                  <c:v>1.8236906763222552E-2</c:v>
                </c:pt>
                <c:pt idx="1349">
                  <c:v>1.8236906763222552E-2</c:v>
                </c:pt>
                <c:pt idx="1350">
                  <c:v>1.8236906763222552E-2</c:v>
                </c:pt>
                <c:pt idx="1351">
                  <c:v>1.8236906763222552E-2</c:v>
                </c:pt>
                <c:pt idx="1352">
                  <c:v>1.8236906763222552E-2</c:v>
                </c:pt>
                <c:pt idx="1353">
                  <c:v>1.8236906763222552E-2</c:v>
                </c:pt>
                <c:pt idx="1354">
                  <c:v>1.8236906763222552E-2</c:v>
                </c:pt>
                <c:pt idx="1355">
                  <c:v>1.8236906763222552E-2</c:v>
                </c:pt>
                <c:pt idx="1356">
                  <c:v>1.8236906763222552E-2</c:v>
                </c:pt>
                <c:pt idx="1357">
                  <c:v>1.8236906763222552E-2</c:v>
                </c:pt>
                <c:pt idx="1358">
                  <c:v>1.8236906763222552E-2</c:v>
                </c:pt>
                <c:pt idx="1359">
                  <c:v>1.8236906763222552E-2</c:v>
                </c:pt>
                <c:pt idx="1360">
                  <c:v>1.8236906763222552E-2</c:v>
                </c:pt>
                <c:pt idx="1361">
                  <c:v>1.8236906763222552E-2</c:v>
                </c:pt>
                <c:pt idx="1362">
                  <c:v>1.8236906763222552E-2</c:v>
                </c:pt>
                <c:pt idx="1363">
                  <c:v>1.8236906763222552E-2</c:v>
                </c:pt>
                <c:pt idx="1364">
                  <c:v>1.8236906763222552E-2</c:v>
                </c:pt>
                <c:pt idx="1365">
                  <c:v>1.8236906763222552E-2</c:v>
                </c:pt>
                <c:pt idx="1366">
                  <c:v>1.8236906763222552E-2</c:v>
                </c:pt>
                <c:pt idx="1367">
                  <c:v>1.8236906763222552E-2</c:v>
                </c:pt>
                <c:pt idx="1368">
                  <c:v>1.8236906763222552E-2</c:v>
                </c:pt>
                <c:pt idx="1369">
                  <c:v>1.8236906763222552E-2</c:v>
                </c:pt>
                <c:pt idx="1370">
                  <c:v>1.8236906763222552E-2</c:v>
                </c:pt>
                <c:pt idx="1371">
                  <c:v>1.8236906763222552E-2</c:v>
                </c:pt>
                <c:pt idx="1372">
                  <c:v>1.8236906763222552E-2</c:v>
                </c:pt>
                <c:pt idx="1373">
                  <c:v>1.8236906763222552E-2</c:v>
                </c:pt>
                <c:pt idx="1374">
                  <c:v>1.8236906763222552E-2</c:v>
                </c:pt>
                <c:pt idx="1375">
                  <c:v>1.8236906763222552E-2</c:v>
                </c:pt>
                <c:pt idx="1376">
                  <c:v>1.8236906763222552E-2</c:v>
                </c:pt>
                <c:pt idx="1377">
                  <c:v>1.8236906763222552E-2</c:v>
                </c:pt>
                <c:pt idx="1378">
                  <c:v>1.8236906763222552E-2</c:v>
                </c:pt>
                <c:pt idx="1379">
                  <c:v>1.8236906763222552E-2</c:v>
                </c:pt>
                <c:pt idx="1380">
                  <c:v>1.8236906763222552E-2</c:v>
                </c:pt>
                <c:pt idx="1381">
                  <c:v>1.8236906763222552E-2</c:v>
                </c:pt>
                <c:pt idx="1382">
                  <c:v>1.8236906763222552E-2</c:v>
                </c:pt>
                <c:pt idx="1383">
                  <c:v>1.8236906763222552E-2</c:v>
                </c:pt>
                <c:pt idx="1384">
                  <c:v>1.8236906763222552E-2</c:v>
                </c:pt>
                <c:pt idx="1385">
                  <c:v>1.8236906763222552E-2</c:v>
                </c:pt>
                <c:pt idx="1386">
                  <c:v>1.8236906763222552E-2</c:v>
                </c:pt>
                <c:pt idx="1387">
                  <c:v>1.8236906763222552E-2</c:v>
                </c:pt>
                <c:pt idx="1388">
                  <c:v>1.8236906763222552E-2</c:v>
                </c:pt>
                <c:pt idx="1389">
                  <c:v>1.8236906763222552E-2</c:v>
                </c:pt>
                <c:pt idx="1390">
                  <c:v>1.8236906763222552E-2</c:v>
                </c:pt>
                <c:pt idx="1391">
                  <c:v>1.8236906763222552E-2</c:v>
                </c:pt>
                <c:pt idx="1392">
                  <c:v>1.8236906763222552E-2</c:v>
                </c:pt>
                <c:pt idx="1393">
                  <c:v>1.8236906763222552E-2</c:v>
                </c:pt>
                <c:pt idx="1394">
                  <c:v>1.8236906763222552E-2</c:v>
                </c:pt>
                <c:pt idx="1395">
                  <c:v>1.8236906763222552E-2</c:v>
                </c:pt>
                <c:pt idx="1396">
                  <c:v>1.8236906763222552E-2</c:v>
                </c:pt>
                <c:pt idx="1397">
                  <c:v>1.8236906763222552E-2</c:v>
                </c:pt>
                <c:pt idx="1398">
                  <c:v>1.8236906763222552E-2</c:v>
                </c:pt>
                <c:pt idx="1399">
                  <c:v>1.8236906763222552E-2</c:v>
                </c:pt>
                <c:pt idx="1400">
                  <c:v>1.8236906763222552E-2</c:v>
                </c:pt>
                <c:pt idx="1401">
                  <c:v>1.8236906763222552E-2</c:v>
                </c:pt>
                <c:pt idx="1402">
                  <c:v>1.8236906763222552E-2</c:v>
                </c:pt>
                <c:pt idx="1403">
                  <c:v>1.8236906763222552E-2</c:v>
                </c:pt>
                <c:pt idx="1404">
                  <c:v>1.8236906763222552E-2</c:v>
                </c:pt>
                <c:pt idx="1405">
                  <c:v>1.8236906763222552E-2</c:v>
                </c:pt>
                <c:pt idx="1406">
                  <c:v>1.8236906763222552E-2</c:v>
                </c:pt>
                <c:pt idx="1407">
                  <c:v>1.8236906763222552E-2</c:v>
                </c:pt>
                <c:pt idx="1408">
                  <c:v>1.8236906763222552E-2</c:v>
                </c:pt>
                <c:pt idx="1409">
                  <c:v>1.8236906763222552E-2</c:v>
                </c:pt>
                <c:pt idx="1410">
                  <c:v>1.8236906763222552E-2</c:v>
                </c:pt>
                <c:pt idx="1411">
                  <c:v>1.8236906763222552E-2</c:v>
                </c:pt>
                <c:pt idx="1412">
                  <c:v>1.8236906763222552E-2</c:v>
                </c:pt>
                <c:pt idx="1413">
                  <c:v>1.8236906763222552E-2</c:v>
                </c:pt>
                <c:pt idx="1414">
                  <c:v>1.8236906763222552E-2</c:v>
                </c:pt>
                <c:pt idx="1415">
                  <c:v>1.8236906763222552E-2</c:v>
                </c:pt>
                <c:pt idx="1416">
                  <c:v>1.8236906763222552E-2</c:v>
                </c:pt>
                <c:pt idx="1417">
                  <c:v>1.8236906763222552E-2</c:v>
                </c:pt>
                <c:pt idx="1418">
                  <c:v>1.8236906763222552E-2</c:v>
                </c:pt>
                <c:pt idx="1419">
                  <c:v>1.8236906763222552E-2</c:v>
                </c:pt>
                <c:pt idx="1420">
                  <c:v>1.8236906763222552E-2</c:v>
                </c:pt>
                <c:pt idx="1421">
                  <c:v>1.8236906763222552E-2</c:v>
                </c:pt>
                <c:pt idx="1422">
                  <c:v>1.8236906763222552E-2</c:v>
                </c:pt>
                <c:pt idx="1423">
                  <c:v>1.8236906763222552E-2</c:v>
                </c:pt>
                <c:pt idx="1424">
                  <c:v>1.8236906763222552E-2</c:v>
                </c:pt>
                <c:pt idx="1425">
                  <c:v>1.8236906763222552E-2</c:v>
                </c:pt>
                <c:pt idx="1426">
                  <c:v>1.8236906763222552E-2</c:v>
                </c:pt>
                <c:pt idx="1427">
                  <c:v>1.8236906763222552E-2</c:v>
                </c:pt>
                <c:pt idx="1428">
                  <c:v>1.8236906763222552E-2</c:v>
                </c:pt>
                <c:pt idx="1429">
                  <c:v>1.8236906763222552E-2</c:v>
                </c:pt>
                <c:pt idx="1430">
                  <c:v>1.8236906763222552E-2</c:v>
                </c:pt>
                <c:pt idx="1431">
                  <c:v>1.8236906763222552E-2</c:v>
                </c:pt>
                <c:pt idx="1432">
                  <c:v>1.8236906763222552E-2</c:v>
                </c:pt>
                <c:pt idx="1433">
                  <c:v>1.8236906763222552E-2</c:v>
                </c:pt>
                <c:pt idx="1434">
                  <c:v>1.8236906763222552E-2</c:v>
                </c:pt>
                <c:pt idx="1435">
                  <c:v>1.8236906763222552E-2</c:v>
                </c:pt>
                <c:pt idx="1436">
                  <c:v>1.8236906763222552E-2</c:v>
                </c:pt>
                <c:pt idx="1437">
                  <c:v>1.8236906763222552E-2</c:v>
                </c:pt>
                <c:pt idx="1438">
                  <c:v>1.8236906763222552E-2</c:v>
                </c:pt>
                <c:pt idx="1439">
                  <c:v>1.8236906763222552E-2</c:v>
                </c:pt>
                <c:pt idx="1440">
                  <c:v>1.8236906763222552E-2</c:v>
                </c:pt>
                <c:pt idx="1441">
                  <c:v>1.8236906763222552E-2</c:v>
                </c:pt>
                <c:pt idx="1442">
                  <c:v>1.8236906763222552E-2</c:v>
                </c:pt>
                <c:pt idx="1443">
                  <c:v>1.8236906763222552E-2</c:v>
                </c:pt>
                <c:pt idx="1444">
                  <c:v>1.8236906763222552E-2</c:v>
                </c:pt>
                <c:pt idx="1445">
                  <c:v>1.8236906763222552E-2</c:v>
                </c:pt>
                <c:pt idx="1446">
                  <c:v>1.8236906763222552E-2</c:v>
                </c:pt>
                <c:pt idx="1447">
                  <c:v>1.8236906763222552E-2</c:v>
                </c:pt>
                <c:pt idx="1448">
                  <c:v>1.8236906763222552E-2</c:v>
                </c:pt>
                <c:pt idx="1449">
                  <c:v>1.8236906763222552E-2</c:v>
                </c:pt>
                <c:pt idx="1450">
                  <c:v>1.8236906763222552E-2</c:v>
                </c:pt>
                <c:pt idx="1451">
                  <c:v>1.8236906763222552E-2</c:v>
                </c:pt>
                <c:pt idx="1452">
                  <c:v>1.8236906763222552E-2</c:v>
                </c:pt>
                <c:pt idx="1453">
                  <c:v>1.8236906763222552E-2</c:v>
                </c:pt>
                <c:pt idx="1454">
                  <c:v>1.8236906763222552E-2</c:v>
                </c:pt>
                <c:pt idx="1455">
                  <c:v>1.8236906763222552E-2</c:v>
                </c:pt>
                <c:pt idx="1456">
                  <c:v>1.8236906763222552E-2</c:v>
                </c:pt>
                <c:pt idx="1457">
                  <c:v>1.8236906763222552E-2</c:v>
                </c:pt>
                <c:pt idx="1458">
                  <c:v>1.8236906763222552E-2</c:v>
                </c:pt>
                <c:pt idx="1459">
                  <c:v>1.8236906763222552E-2</c:v>
                </c:pt>
                <c:pt idx="1460">
                  <c:v>1.8236906763222552E-2</c:v>
                </c:pt>
                <c:pt idx="1461">
                  <c:v>1.8236906763222552E-2</c:v>
                </c:pt>
                <c:pt idx="1462">
                  <c:v>1.8236906763222552E-2</c:v>
                </c:pt>
                <c:pt idx="1463">
                  <c:v>1.8236906763222552E-2</c:v>
                </c:pt>
                <c:pt idx="1464">
                  <c:v>1.8236906763222552E-2</c:v>
                </c:pt>
                <c:pt idx="1465">
                  <c:v>1.8236906763222552E-2</c:v>
                </c:pt>
                <c:pt idx="1466">
                  <c:v>1.8236906763222552E-2</c:v>
                </c:pt>
                <c:pt idx="1467">
                  <c:v>1.8236906763222552E-2</c:v>
                </c:pt>
                <c:pt idx="1468">
                  <c:v>1.8236906763222552E-2</c:v>
                </c:pt>
                <c:pt idx="1469">
                  <c:v>1.8236906763222552E-2</c:v>
                </c:pt>
                <c:pt idx="1470">
                  <c:v>1.8236906763222552E-2</c:v>
                </c:pt>
                <c:pt idx="1471">
                  <c:v>1.8236906763222552E-2</c:v>
                </c:pt>
                <c:pt idx="1472">
                  <c:v>1.8236906763222552E-2</c:v>
                </c:pt>
                <c:pt idx="1473">
                  <c:v>1.8236906763222552E-2</c:v>
                </c:pt>
                <c:pt idx="1474">
                  <c:v>1.8236906763222552E-2</c:v>
                </c:pt>
                <c:pt idx="1475">
                  <c:v>1.8236906763222552E-2</c:v>
                </c:pt>
                <c:pt idx="1476">
                  <c:v>1.8236906763222552E-2</c:v>
                </c:pt>
                <c:pt idx="1477">
                  <c:v>1.8236906763222552E-2</c:v>
                </c:pt>
                <c:pt idx="1478">
                  <c:v>1.8236906763222552E-2</c:v>
                </c:pt>
                <c:pt idx="1479">
                  <c:v>1.8236906763222552E-2</c:v>
                </c:pt>
                <c:pt idx="1480">
                  <c:v>1.8236906763222552E-2</c:v>
                </c:pt>
                <c:pt idx="1481">
                  <c:v>1.8236906763222552E-2</c:v>
                </c:pt>
                <c:pt idx="1482">
                  <c:v>1.8236906763222552E-2</c:v>
                </c:pt>
                <c:pt idx="1483">
                  <c:v>1.8236906763222552E-2</c:v>
                </c:pt>
                <c:pt idx="1484">
                  <c:v>1.8236906763222552E-2</c:v>
                </c:pt>
                <c:pt idx="1485">
                  <c:v>1.8236906763222552E-2</c:v>
                </c:pt>
                <c:pt idx="1486">
                  <c:v>1.8236906763222552E-2</c:v>
                </c:pt>
                <c:pt idx="1487">
                  <c:v>1.8236906763222552E-2</c:v>
                </c:pt>
                <c:pt idx="1488">
                  <c:v>1.8236906763222552E-2</c:v>
                </c:pt>
                <c:pt idx="1489">
                  <c:v>1.8236906763222552E-2</c:v>
                </c:pt>
                <c:pt idx="1490">
                  <c:v>1.8236906763222552E-2</c:v>
                </c:pt>
                <c:pt idx="1491">
                  <c:v>1.8236906763222552E-2</c:v>
                </c:pt>
                <c:pt idx="1492">
                  <c:v>1.8236906763222552E-2</c:v>
                </c:pt>
                <c:pt idx="1493">
                  <c:v>1.8236906763222552E-2</c:v>
                </c:pt>
                <c:pt idx="1494">
                  <c:v>1.8236906763222552E-2</c:v>
                </c:pt>
                <c:pt idx="1495">
                  <c:v>1.8236906763222552E-2</c:v>
                </c:pt>
                <c:pt idx="1496">
                  <c:v>1.8236906763222552E-2</c:v>
                </c:pt>
                <c:pt idx="1497">
                  <c:v>1.8236906763222552E-2</c:v>
                </c:pt>
                <c:pt idx="1498">
                  <c:v>1.8236906763222552E-2</c:v>
                </c:pt>
                <c:pt idx="1499">
                  <c:v>1.8236906763222552E-2</c:v>
                </c:pt>
                <c:pt idx="1500">
                  <c:v>1.8236906763222552E-2</c:v>
                </c:pt>
                <c:pt idx="1501">
                  <c:v>1.8236906763222552E-2</c:v>
                </c:pt>
                <c:pt idx="1502">
                  <c:v>1.8236906763222552E-2</c:v>
                </c:pt>
                <c:pt idx="1503">
                  <c:v>1.8236906763222552E-2</c:v>
                </c:pt>
                <c:pt idx="1504">
                  <c:v>1.8236906763222552E-2</c:v>
                </c:pt>
                <c:pt idx="1505">
                  <c:v>1.8236906763222552E-2</c:v>
                </c:pt>
                <c:pt idx="1506">
                  <c:v>1.8236906763222552E-2</c:v>
                </c:pt>
                <c:pt idx="1507">
                  <c:v>1.8236906763222552E-2</c:v>
                </c:pt>
                <c:pt idx="1508">
                  <c:v>1.8236906763222552E-2</c:v>
                </c:pt>
                <c:pt idx="1509">
                  <c:v>1.8236906763222552E-2</c:v>
                </c:pt>
                <c:pt idx="1510">
                  <c:v>1.8236906763222552E-2</c:v>
                </c:pt>
                <c:pt idx="1511">
                  <c:v>1.8236906763222552E-2</c:v>
                </c:pt>
                <c:pt idx="1512">
                  <c:v>1.8236906763222552E-2</c:v>
                </c:pt>
                <c:pt idx="1513">
                  <c:v>1.8236906763222552E-2</c:v>
                </c:pt>
                <c:pt idx="1514">
                  <c:v>1.8236906763222552E-2</c:v>
                </c:pt>
                <c:pt idx="1515">
                  <c:v>1.8236906763222552E-2</c:v>
                </c:pt>
                <c:pt idx="1516">
                  <c:v>1.8236906763222552E-2</c:v>
                </c:pt>
                <c:pt idx="1517">
                  <c:v>1.8236906763222552E-2</c:v>
                </c:pt>
                <c:pt idx="1518">
                  <c:v>1.8236906763222552E-2</c:v>
                </c:pt>
                <c:pt idx="1519">
                  <c:v>1.8236906763222552E-2</c:v>
                </c:pt>
                <c:pt idx="1520">
                  <c:v>1.8236906763222552E-2</c:v>
                </c:pt>
                <c:pt idx="1521">
                  <c:v>1.8236906763222552E-2</c:v>
                </c:pt>
                <c:pt idx="1522">
                  <c:v>1.8236906763222552E-2</c:v>
                </c:pt>
                <c:pt idx="1523">
                  <c:v>1.8236906763222552E-2</c:v>
                </c:pt>
                <c:pt idx="1524">
                  <c:v>1.8236906763222552E-2</c:v>
                </c:pt>
                <c:pt idx="1525">
                  <c:v>1.8236906763222552E-2</c:v>
                </c:pt>
                <c:pt idx="1526">
                  <c:v>1.8236906763222552E-2</c:v>
                </c:pt>
                <c:pt idx="1527">
                  <c:v>1.8236906763222552E-2</c:v>
                </c:pt>
                <c:pt idx="1528">
                  <c:v>1.8236906763222552E-2</c:v>
                </c:pt>
                <c:pt idx="1529">
                  <c:v>1.8236906763222552E-2</c:v>
                </c:pt>
                <c:pt idx="1530">
                  <c:v>1.8236906763222552E-2</c:v>
                </c:pt>
                <c:pt idx="1531">
                  <c:v>1.8236906763222552E-2</c:v>
                </c:pt>
                <c:pt idx="1532">
                  <c:v>1.8236906763222552E-2</c:v>
                </c:pt>
                <c:pt idx="1533">
                  <c:v>1.8236906763222552E-2</c:v>
                </c:pt>
                <c:pt idx="1534">
                  <c:v>1.8236906763222552E-2</c:v>
                </c:pt>
                <c:pt idx="1535">
                  <c:v>1.8236906763222552E-2</c:v>
                </c:pt>
                <c:pt idx="1536">
                  <c:v>1.8236906763222552E-2</c:v>
                </c:pt>
                <c:pt idx="1537">
                  <c:v>1.8236906763222552E-2</c:v>
                </c:pt>
                <c:pt idx="1538">
                  <c:v>1.8236906763222552E-2</c:v>
                </c:pt>
                <c:pt idx="1539">
                  <c:v>1.8236906763222552E-2</c:v>
                </c:pt>
                <c:pt idx="1540">
                  <c:v>1.8236906763222552E-2</c:v>
                </c:pt>
                <c:pt idx="1541">
                  <c:v>1.8236906763222552E-2</c:v>
                </c:pt>
                <c:pt idx="1542">
                  <c:v>1.8236906763222552E-2</c:v>
                </c:pt>
                <c:pt idx="1543">
                  <c:v>1.8236906763222552E-2</c:v>
                </c:pt>
                <c:pt idx="1544">
                  <c:v>1.8236906763222552E-2</c:v>
                </c:pt>
                <c:pt idx="1545">
                  <c:v>1.8236906763222552E-2</c:v>
                </c:pt>
                <c:pt idx="1546">
                  <c:v>1.8236906763222552E-2</c:v>
                </c:pt>
                <c:pt idx="1547">
                  <c:v>1.8236906763222552E-2</c:v>
                </c:pt>
                <c:pt idx="1548">
                  <c:v>1.8236906763222552E-2</c:v>
                </c:pt>
                <c:pt idx="1549">
                  <c:v>1.8236906763222552E-2</c:v>
                </c:pt>
                <c:pt idx="1550">
                  <c:v>1.8236906763222552E-2</c:v>
                </c:pt>
                <c:pt idx="1551">
                  <c:v>1.8236906763222552E-2</c:v>
                </c:pt>
                <c:pt idx="1552">
                  <c:v>1.8236906763222552E-2</c:v>
                </c:pt>
                <c:pt idx="1553">
                  <c:v>1.8236906763222552E-2</c:v>
                </c:pt>
                <c:pt idx="1554">
                  <c:v>1.8236906763222552E-2</c:v>
                </c:pt>
                <c:pt idx="1555">
                  <c:v>1.8236906763222552E-2</c:v>
                </c:pt>
                <c:pt idx="1556">
                  <c:v>1.8236906763222552E-2</c:v>
                </c:pt>
                <c:pt idx="1557">
                  <c:v>1.8236906763222552E-2</c:v>
                </c:pt>
                <c:pt idx="1558">
                  <c:v>1.8236906763222552E-2</c:v>
                </c:pt>
                <c:pt idx="1559">
                  <c:v>1.8236906763222552E-2</c:v>
                </c:pt>
                <c:pt idx="1560">
                  <c:v>1.8236906763222552E-2</c:v>
                </c:pt>
                <c:pt idx="1561">
                  <c:v>1.8236906763222552E-2</c:v>
                </c:pt>
                <c:pt idx="1562">
                  <c:v>1.8236906763222552E-2</c:v>
                </c:pt>
                <c:pt idx="1563">
                  <c:v>1.8236906763222552E-2</c:v>
                </c:pt>
                <c:pt idx="1564">
                  <c:v>1.8236906763222552E-2</c:v>
                </c:pt>
                <c:pt idx="1565">
                  <c:v>1.8236906763222552E-2</c:v>
                </c:pt>
                <c:pt idx="1566">
                  <c:v>1.8236906763222552E-2</c:v>
                </c:pt>
                <c:pt idx="1567">
                  <c:v>1.8236906763222552E-2</c:v>
                </c:pt>
                <c:pt idx="1568">
                  <c:v>1.8236906763222552E-2</c:v>
                </c:pt>
                <c:pt idx="1569">
                  <c:v>1.8236906763222552E-2</c:v>
                </c:pt>
                <c:pt idx="1570">
                  <c:v>1.8236906763222552E-2</c:v>
                </c:pt>
                <c:pt idx="1571">
                  <c:v>1.8236906763222552E-2</c:v>
                </c:pt>
                <c:pt idx="1572">
                  <c:v>1.8236906763222552E-2</c:v>
                </c:pt>
                <c:pt idx="1573">
                  <c:v>1.8236906763222552E-2</c:v>
                </c:pt>
                <c:pt idx="1574">
                  <c:v>1.8236906763222552E-2</c:v>
                </c:pt>
                <c:pt idx="1575">
                  <c:v>1.8236906763222552E-2</c:v>
                </c:pt>
                <c:pt idx="1576">
                  <c:v>1.8236906763222552E-2</c:v>
                </c:pt>
                <c:pt idx="1577">
                  <c:v>1.8236906763222552E-2</c:v>
                </c:pt>
                <c:pt idx="1578">
                  <c:v>1.8236906763222552E-2</c:v>
                </c:pt>
                <c:pt idx="1579">
                  <c:v>1.8236906763222552E-2</c:v>
                </c:pt>
                <c:pt idx="1580">
                  <c:v>1.8236906763222552E-2</c:v>
                </c:pt>
                <c:pt idx="1581">
                  <c:v>1.8236906763222552E-2</c:v>
                </c:pt>
                <c:pt idx="1582">
                  <c:v>1.8236906763222552E-2</c:v>
                </c:pt>
                <c:pt idx="1583">
                  <c:v>1.8236906763222552E-2</c:v>
                </c:pt>
                <c:pt idx="1584">
                  <c:v>1.8236906763222552E-2</c:v>
                </c:pt>
                <c:pt idx="1585">
                  <c:v>1.8236906763222552E-2</c:v>
                </c:pt>
                <c:pt idx="1586">
                  <c:v>1.8236906763222552E-2</c:v>
                </c:pt>
                <c:pt idx="1587">
                  <c:v>1.8236906763222552E-2</c:v>
                </c:pt>
                <c:pt idx="1588">
                  <c:v>1.8236906763222552E-2</c:v>
                </c:pt>
                <c:pt idx="1589">
                  <c:v>1.8236906763222552E-2</c:v>
                </c:pt>
                <c:pt idx="1590">
                  <c:v>1.8236906763222552E-2</c:v>
                </c:pt>
                <c:pt idx="1591">
                  <c:v>1.8236906763222552E-2</c:v>
                </c:pt>
                <c:pt idx="1592">
                  <c:v>1.8236906763222552E-2</c:v>
                </c:pt>
                <c:pt idx="1593">
                  <c:v>1.8236906763222552E-2</c:v>
                </c:pt>
                <c:pt idx="1594">
                  <c:v>1.8236906763222552E-2</c:v>
                </c:pt>
                <c:pt idx="1595">
                  <c:v>1.8236906763222552E-2</c:v>
                </c:pt>
                <c:pt idx="1596">
                  <c:v>1.8236906763222552E-2</c:v>
                </c:pt>
                <c:pt idx="1597">
                  <c:v>1.8236906763222552E-2</c:v>
                </c:pt>
                <c:pt idx="1598">
                  <c:v>1.8236906763222552E-2</c:v>
                </c:pt>
                <c:pt idx="1599">
                  <c:v>1.8236906763222552E-2</c:v>
                </c:pt>
                <c:pt idx="1600">
                  <c:v>1.8236906763222552E-2</c:v>
                </c:pt>
                <c:pt idx="1601">
                  <c:v>1.8236906763222552E-2</c:v>
                </c:pt>
                <c:pt idx="1602">
                  <c:v>1.8236906763222552E-2</c:v>
                </c:pt>
                <c:pt idx="1603">
                  <c:v>1.8236906763222552E-2</c:v>
                </c:pt>
                <c:pt idx="1604">
                  <c:v>1.8236906763222552E-2</c:v>
                </c:pt>
                <c:pt idx="1605">
                  <c:v>1.8236906763222552E-2</c:v>
                </c:pt>
                <c:pt idx="1606">
                  <c:v>1.8236906763222552E-2</c:v>
                </c:pt>
                <c:pt idx="1607">
                  <c:v>1.8236906763222552E-2</c:v>
                </c:pt>
                <c:pt idx="1608">
                  <c:v>1.8236906763222552E-2</c:v>
                </c:pt>
                <c:pt idx="1609">
                  <c:v>1.8236906763222552E-2</c:v>
                </c:pt>
                <c:pt idx="1610">
                  <c:v>1.8236906763222552E-2</c:v>
                </c:pt>
                <c:pt idx="1611">
                  <c:v>1.8236906763222552E-2</c:v>
                </c:pt>
                <c:pt idx="1612">
                  <c:v>1.8236906763222552E-2</c:v>
                </c:pt>
                <c:pt idx="1613">
                  <c:v>1.8236906763222552E-2</c:v>
                </c:pt>
                <c:pt idx="1614">
                  <c:v>1.8236906763222552E-2</c:v>
                </c:pt>
                <c:pt idx="1615">
                  <c:v>1.8236906763222552E-2</c:v>
                </c:pt>
                <c:pt idx="1616">
                  <c:v>1.8236906763222552E-2</c:v>
                </c:pt>
                <c:pt idx="1617">
                  <c:v>1.8236906763222552E-2</c:v>
                </c:pt>
                <c:pt idx="1618">
                  <c:v>1.8236906763222552E-2</c:v>
                </c:pt>
                <c:pt idx="1619">
                  <c:v>1.8236906763222552E-2</c:v>
                </c:pt>
                <c:pt idx="1620">
                  <c:v>1.8236906763222552E-2</c:v>
                </c:pt>
                <c:pt idx="1621">
                  <c:v>1.8236906763222552E-2</c:v>
                </c:pt>
                <c:pt idx="1622">
                  <c:v>1.8236906763222552E-2</c:v>
                </c:pt>
                <c:pt idx="1623">
                  <c:v>1.8236906763222552E-2</c:v>
                </c:pt>
                <c:pt idx="1624">
                  <c:v>1.8236906763222552E-2</c:v>
                </c:pt>
                <c:pt idx="1625">
                  <c:v>1.8236906763222552E-2</c:v>
                </c:pt>
                <c:pt idx="1626">
                  <c:v>1.8236906763222552E-2</c:v>
                </c:pt>
                <c:pt idx="1627">
                  <c:v>1.8236906763222552E-2</c:v>
                </c:pt>
                <c:pt idx="1628">
                  <c:v>1.8236906763222552E-2</c:v>
                </c:pt>
                <c:pt idx="1629">
                  <c:v>1.8236906763222552E-2</c:v>
                </c:pt>
                <c:pt idx="1630">
                  <c:v>1.8236906763222552E-2</c:v>
                </c:pt>
                <c:pt idx="1631">
                  <c:v>1.8236906763222552E-2</c:v>
                </c:pt>
                <c:pt idx="1632">
                  <c:v>1.8236906763222552E-2</c:v>
                </c:pt>
                <c:pt idx="1633">
                  <c:v>1.8236906763222552E-2</c:v>
                </c:pt>
                <c:pt idx="1634">
                  <c:v>1.8236906763222552E-2</c:v>
                </c:pt>
                <c:pt idx="1635">
                  <c:v>1.8236906763222552E-2</c:v>
                </c:pt>
                <c:pt idx="1636">
                  <c:v>1.8236906763222552E-2</c:v>
                </c:pt>
                <c:pt idx="1637">
                  <c:v>1.8236906763222552E-2</c:v>
                </c:pt>
                <c:pt idx="1638">
                  <c:v>1.8236906763222552E-2</c:v>
                </c:pt>
                <c:pt idx="1639">
                  <c:v>1.8236906763222552E-2</c:v>
                </c:pt>
                <c:pt idx="1640">
                  <c:v>1.8236906763222552E-2</c:v>
                </c:pt>
                <c:pt idx="1641">
                  <c:v>1.8236906763222552E-2</c:v>
                </c:pt>
                <c:pt idx="1642">
                  <c:v>1.8236906763222552E-2</c:v>
                </c:pt>
                <c:pt idx="1643">
                  <c:v>1.8236906763222552E-2</c:v>
                </c:pt>
                <c:pt idx="1644">
                  <c:v>1.8236906763222552E-2</c:v>
                </c:pt>
                <c:pt idx="1645">
                  <c:v>1.8236906763222552E-2</c:v>
                </c:pt>
                <c:pt idx="1646">
                  <c:v>1.8236906763222552E-2</c:v>
                </c:pt>
                <c:pt idx="1647">
                  <c:v>1.8236906763222552E-2</c:v>
                </c:pt>
                <c:pt idx="1648">
                  <c:v>1.8236906763222552E-2</c:v>
                </c:pt>
                <c:pt idx="1649">
                  <c:v>1.8236906763222552E-2</c:v>
                </c:pt>
                <c:pt idx="1650">
                  <c:v>1.8236906763222552E-2</c:v>
                </c:pt>
                <c:pt idx="1651">
                  <c:v>1.8236906763222552E-2</c:v>
                </c:pt>
                <c:pt idx="1652">
                  <c:v>1.8236906763222552E-2</c:v>
                </c:pt>
                <c:pt idx="1653">
                  <c:v>1.8236906763222552E-2</c:v>
                </c:pt>
                <c:pt idx="1654">
                  <c:v>1.8236906763222552E-2</c:v>
                </c:pt>
                <c:pt idx="1655">
                  <c:v>1.8236906763222552E-2</c:v>
                </c:pt>
                <c:pt idx="1656">
                  <c:v>1.8236906763222552E-2</c:v>
                </c:pt>
                <c:pt idx="1657">
                  <c:v>1.8236906763222552E-2</c:v>
                </c:pt>
                <c:pt idx="1658">
                  <c:v>1.8236906763222552E-2</c:v>
                </c:pt>
                <c:pt idx="1659">
                  <c:v>1.8236906763222552E-2</c:v>
                </c:pt>
                <c:pt idx="1660">
                  <c:v>1.8236906763222552E-2</c:v>
                </c:pt>
                <c:pt idx="1661">
                  <c:v>1.8236906763222552E-2</c:v>
                </c:pt>
                <c:pt idx="1662">
                  <c:v>1.8236906763222552E-2</c:v>
                </c:pt>
                <c:pt idx="1663">
                  <c:v>1.8236906763222552E-2</c:v>
                </c:pt>
                <c:pt idx="1664">
                  <c:v>1.8236906763222552E-2</c:v>
                </c:pt>
                <c:pt idx="1665">
                  <c:v>1.8236906763222552E-2</c:v>
                </c:pt>
                <c:pt idx="1666">
                  <c:v>1.8236906763222552E-2</c:v>
                </c:pt>
                <c:pt idx="1667">
                  <c:v>1.8236906763222552E-2</c:v>
                </c:pt>
                <c:pt idx="1668">
                  <c:v>1.8236906763222552E-2</c:v>
                </c:pt>
                <c:pt idx="1669">
                  <c:v>1.8236906763222552E-2</c:v>
                </c:pt>
                <c:pt idx="1670">
                  <c:v>1.8236906763222552E-2</c:v>
                </c:pt>
                <c:pt idx="1671">
                  <c:v>1.8236906763222552E-2</c:v>
                </c:pt>
                <c:pt idx="1672">
                  <c:v>1.8236906763222552E-2</c:v>
                </c:pt>
                <c:pt idx="1673">
                  <c:v>1.8236906763222552E-2</c:v>
                </c:pt>
                <c:pt idx="1674">
                  <c:v>1.8236906763222552E-2</c:v>
                </c:pt>
                <c:pt idx="1675">
                  <c:v>1.8236906763222552E-2</c:v>
                </c:pt>
                <c:pt idx="1676">
                  <c:v>1.8236906763222552E-2</c:v>
                </c:pt>
                <c:pt idx="1677">
                  <c:v>1.8236906763222552E-2</c:v>
                </c:pt>
                <c:pt idx="1678">
                  <c:v>1.8236906763222552E-2</c:v>
                </c:pt>
                <c:pt idx="1679">
                  <c:v>1.8236906763222552E-2</c:v>
                </c:pt>
                <c:pt idx="1680">
                  <c:v>1.8236906763222552E-2</c:v>
                </c:pt>
                <c:pt idx="1681">
                  <c:v>1.8236906763222552E-2</c:v>
                </c:pt>
                <c:pt idx="1682">
                  <c:v>1.8236906763222552E-2</c:v>
                </c:pt>
                <c:pt idx="1683">
                  <c:v>1.8236906763222552E-2</c:v>
                </c:pt>
                <c:pt idx="1684">
                  <c:v>1.8236906763222552E-2</c:v>
                </c:pt>
                <c:pt idx="1685">
                  <c:v>1.8236906763222552E-2</c:v>
                </c:pt>
                <c:pt idx="1686">
                  <c:v>1.8236906763222552E-2</c:v>
                </c:pt>
                <c:pt idx="1687">
                  <c:v>1.8236906763222552E-2</c:v>
                </c:pt>
                <c:pt idx="1688">
                  <c:v>1.8236906763222552E-2</c:v>
                </c:pt>
                <c:pt idx="1689">
                  <c:v>1.8236906763222552E-2</c:v>
                </c:pt>
                <c:pt idx="1690">
                  <c:v>1.8236906763222552E-2</c:v>
                </c:pt>
                <c:pt idx="1691">
                  <c:v>1.8236906763222552E-2</c:v>
                </c:pt>
                <c:pt idx="1692">
                  <c:v>1.8236906763222552E-2</c:v>
                </c:pt>
                <c:pt idx="1693">
                  <c:v>1.8236906763222552E-2</c:v>
                </c:pt>
                <c:pt idx="1694">
                  <c:v>1.8236906763222552E-2</c:v>
                </c:pt>
                <c:pt idx="1695">
                  <c:v>1.8236906763222552E-2</c:v>
                </c:pt>
                <c:pt idx="1696">
                  <c:v>1.8236906763222552E-2</c:v>
                </c:pt>
                <c:pt idx="1697">
                  <c:v>1.8236906763222552E-2</c:v>
                </c:pt>
                <c:pt idx="1698">
                  <c:v>1.8236906763222552E-2</c:v>
                </c:pt>
                <c:pt idx="1699">
                  <c:v>1.8236906763222552E-2</c:v>
                </c:pt>
                <c:pt idx="1700">
                  <c:v>1.8236906763222552E-2</c:v>
                </c:pt>
                <c:pt idx="1701">
                  <c:v>1.8236906763222552E-2</c:v>
                </c:pt>
                <c:pt idx="1702">
                  <c:v>1.8236906763222552E-2</c:v>
                </c:pt>
                <c:pt idx="1703">
                  <c:v>1.8236906763222552E-2</c:v>
                </c:pt>
                <c:pt idx="1704">
                  <c:v>1.8236906763222552E-2</c:v>
                </c:pt>
                <c:pt idx="1705">
                  <c:v>1.8236906763222552E-2</c:v>
                </c:pt>
                <c:pt idx="1706">
                  <c:v>1.8236906763222552E-2</c:v>
                </c:pt>
                <c:pt idx="1707">
                  <c:v>1.8236906763222552E-2</c:v>
                </c:pt>
                <c:pt idx="1708">
                  <c:v>1.8236906763222552E-2</c:v>
                </c:pt>
                <c:pt idx="1709">
                  <c:v>1.8236906763222552E-2</c:v>
                </c:pt>
                <c:pt idx="1710">
                  <c:v>1.8236906763222552E-2</c:v>
                </c:pt>
                <c:pt idx="1711">
                  <c:v>1.8236906763222552E-2</c:v>
                </c:pt>
                <c:pt idx="1712">
                  <c:v>1.8236906763222552E-2</c:v>
                </c:pt>
                <c:pt idx="1713">
                  <c:v>1.8236906763222552E-2</c:v>
                </c:pt>
                <c:pt idx="1714">
                  <c:v>1.8236906763222552E-2</c:v>
                </c:pt>
                <c:pt idx="1715">
                  <c:v>1.8236906763222552E-2</c:v>
                </c:pt>
                <c:pt idx="1716">
                  <c:v>1.8236906763222552E-2</c:v>
                </c:pt>
                <c:pt idx="1717">
                  <c:v>1.8236906763222552E-2</c:v>
                </c:pt>
                <c:pt idx="1718">
                  <c:v>1.8236906763222552E-2</c:v>
                </c:pt>
                <c:pt idx="1719">
                  <c:v>1.8236906763222552E-2</c:v>
                </c:pt>
                <c:pt idx="1720">
                  <c:v>1.8236906763222552E-2</c:v>
                </c:pt>
                <c:pt idx="1721">
                  <c:v>1.8236906763222552E-2</c:v>
                </c:pt>
                <c:pt idx="1722">
                  <c:v>1.8236906763222552E-2</c:v>
                </c:pt>
                <c:pt idx="1723">
                  <c:v>1.8236906763222552E-2</c:v>
                </c:pt>
                <c:pt idx="1724">
                  <c:v>1.8236906763222552E-2</c:v>
                </c:pt>
                <c:pt idx="1725">
                  <c:v>1.8236906763222552E-2</c:v>
                </c:pt>
                <c:pt idx="1726">
                  <c:v>1.8236906763222552E-2</c:v>
                </c:pt>
                <c:pt idx="1727">
                  <c:v>1.8236906763222552E-2</c:v>
                </c:pt>
                <c:pt idx="1728">
                  <c:v>1.8236906763222552E-2</c:v>
                </c:pt>
                <c:pt idx="1729">
                  <c:v>1.8236906763222552E-2</c:v>
                </c:pt>
                <c:pt idx="1730">
                  <c:v>1.8236906763222552E-2</c:v>
                </c:pt>
                <c:pt idx="1731">
                  <c:v>1.8236906763222552E-2</c:v>
                </c:pt>
                <c:pt idx="1732">
                  <c:v>1.8236906763222552E-2</c:v>
                </c:pt>
                <c:pt idx="1733">
                  <c:v>1.8236906763222552E-2</c:v>
                </c:pt>
                <c:pt idx="1734">
                  <c:v>1.8236906763222552E-2</c:v>
                </c:pt>
                <c:pt idx="1735">
                  <c:v>1.8236906763222552E-2</c:v>
                </c:pt>
                <c:pt idx="1736">
                  <c:v>1.8236906763222552E-2</c:v>
                </c:pt>
                <c:pt idx="1737">
                  <c:v>1.8236906763222552E-2</c:v>
                </c:pt>
                <c:pt idx="1738">
                  <c:v>1.8236906763222552E-2</c:v>
                </c:pt>
                <c:pt idx="1739">
                  <c:v>1.8236906763222552E-2</c:v>
                </c:pt>
                <c:pt idx="1740">
                  <c:v>1.8236906763222552E-2</c:v>
                </c:pt>
                <c:pt idx="1741">
                  <c:v>1.8236906763222552E-2</c:v>
                </c:pt>
                <c:pt idx="1742">
                  <c:v>1.8236906763222552E-2</c:v>
                </c:pt>
                <c:pt idx="1743">
                  <c:v>1.8236906763222552E-2</c:v>
                </c:pt>
                <c:pt idx="1744">
                  <c:v>1.8236906763222552E-2</c:v>
                </c:pt>
                <c:pt idx="1745">
                  <c:v>1.8236906763222552E-2</c:v>
                </c:pt>
                <c:pt idx="1746">
                  <c:v>1.8236906763222552E-2</c:v>
                </c:pt>
                <c:pt idx="1747">
                  <c:v>1.8236906763222552E-2</c:v>
                </c:pt>
                <c:pt idx="1748">
                  <c:v>1.8236906763222552E-2</c:v>
                </c:pt>
                <c:pt idx="1749">
                  <c:v>1.8236906763222552E-2</c:v>
                </c:pt>
                <c:pt idx="1750">
                  <c:v>1.8236906763222552E-2</c:v>
                </c:pt>
                <c:pt idx="1751">
                  <c:v>1.8236906763222552E-2</c:v>
                </c:pt>
                <c:pt idx="1752">
                  <c:v>1.8236906763222552E-2</c:v>
                </c:pt>
                <c:pt idx="1753">
                  <c:v>1.8236906763222552E-2</c:v>
                </c:pt>
                <c:pt idx="1754">
                  <c:v>1.8236906763222552E-2</c:v>
                </c:pt>
                <c:pt idx="1755">
                  <c:v>1.8236906763222552E-2</c:v>
                </c:pt>
                <c:pt idx="1756">
                  <c:v>1.8236906763222552E-2</c:v>
                </c:pt>
                <c:pt idx="1757">
                  <c:v>1.8236906763222552E-2</c:v>
                </c:pt>
                <c:pt idx="1758">
                  <c:v>1.8236906763222552E-2</c:v>
                </c:pt>
                <c:pt idx="1759">
                  <c:v>1.8236906763222552E-2</c:v>
                </c:pt>
                <c:pt idx="1760">
                  <c:v>1.8236906763222552E-2</c:v>
                </c:pt>
                <c:pt idx="1761">
                  <c:v>1.8236906763222552E-2</c:v>
                </c:pt>
                <c:pt idx="1762">
                  <c:v>1.8236906763222552E-2</c:v>
                </c:pt>
                <c:pt idx="1763">
                  <c:v>1.8236906763222552E-2</c:v>
                </c:pt>
                <c:pt idx="1764">
                  <c:v>1.8236906763222552E-2</c:v>
                </c:pt>
                <c:pt idx="1765">
                  <c:v>1.8236906763222552E-2</c:v>
                </c:pt>
                <c:pt idx="1766">
                  <c:v>1.8236906763222552E-2</c:v>
                </c:pt>
                <c:pt idx="1767">
                  <c:v>1.8236906763222552E-2</c:v>
                </c:pt>
                <c:pt idx="1768">
                  <c:v>1.8236906763222552E-2</c:v>
                </c:pt>
                <c:pt idx="1769">
                  <c:v>1.8236906763222552E-2</c:v>
                </c:pt>
                <c:pt idx="1770">
                  <c:v>1.8236906763222552E-2</c:v>
                </c:pt>
                <c:pt idx="1771">
                  <c:v>1.8236906763222552E-2</c:v>
                </c:pt>
                <c:pt idx="1772">
                  <c:v>1.8236906763222552E-2</c:v>
                </c:pt>
                <c:pt idx="1773">
                  <c:v>1.8236906763222552E-2</c:v>
                </c:pt>
                <c:pt idx="1774">
                  <c:v>1.8236906763222552E-2</c:v>
                </c:pt>
                <c:pt idx="1775">
                  <c:v>1.8236906763222552E-2</c:v>
                </c:pt>
                <c:pt idx="1776">
                  <c:v>1.8236906763222552E-2</c:v>
                </c:pt>
                <c:pt idx="1777">
                  <c:v>1.8236906763222552E-2</c:v>
                </c:pt>
                <c:pt idx="1778">
                  <c:v>1.8236906763222552E-2</c:v>
                </c:pt>
                <c:pt idx="1779">
                  <c:v>1.8236906763222552E-2</c:v>
                </c:pt>
                <c:pt idx="1780">
                  <c:v>1.8236906763222552E-2</c:v>
                </c:pt>
                <c:pt idx="1781">
                  <c:v>1.8236906763222552E-2</c:v>
                </c:pt>
                <c:pt idx="1782">
                  <c:v>1.8236906763222552E-2</c:v>
                </c:pt>
                <c:pt idx="1783">
                  <c:v>1.8236906763222552E-2</c:v>
                </c:pt>
                <c:pt idx="1784">
                  <c:v>1.8236906763222552E-2</c:v>
                </c:pt>
                <c:pt idx="1785">
                  <c:v>1.8236906763222552E-2</c:v>
                </c:pt>
                <c:pt idx="1786">
                  <c:v>1.8236906763222552E-2</c:v>
                </c:pt>
                <c:pt idx="1787">
                  <c:v>1.8236906763222552E-2</c:v>
                </c:pt>
                <c:pt idx="1788">
                  <c:v>1.8236906763222552E-2</c:v>
                </c:pt>
                <c:pt idx="1789">
                  <c:v>1.8236906763222552E-2</c:v>
                </c:pt>
                <c:pt idx="1790">
                  <c:v>1.8236906763222552E-2</c:v>
                </c:pt>
                <c:pt idx="1791">
                  <c:v>1.8236906763222552E-2</c:v>
                </c:pt>
                <c:pt idx="1792">
                  <c:v>1.8236906763222552E-2</c:v>
                </c:pt>
                <c:pt idx="1793">
                  <c:v>1.8236906763222552E-2</c:v>
                </c:pt>
                <c:pt idx="1794">
                  <c:v>1.8236906763222552E-2</c:v>
                </c:pt>
                <c:pt idx="1795">
                  <c:v>1.8236906763222552E-2</c:v>
                </c:pt>
                <c:pt idx="1796">
                  <c:v>1.8236906763222552E-2</c:v>
                </c:pt>
                <c:pt idx="1797">
                  <c:v>1.8236906763222552E-2</c:v>
                </c:pt>
                <c:pt idx="1798">
                  <c:v>1.8236906763222552E-2</c:v>
                </c:pt>
                <c:pt idx="1799">
                  <c:v>1.8236906763222552E-2</c:v>
                </c:pt>
                <c:pt idx="1800">
                  <c:v>1.8236906763222552E-2</c:v>
                </c:pt>
                <c:pt idx="1801">
                  <c:v>1.8236906763222552E-2</c:v>
                </c:pt>
                <c:pt idx="1802">
                  <c:v>1.8236906763222552E-2</c:v>
                </c:pt>
                <c:pt idx="1803">
                  <c:v>1.8236906763222552E-2</c:v>
                </c:pt>
                <c:pt idx="1804">
                  <c:v>1.8236906763222552E-2</c:v>
                </c:pt>
                <c:pt idx="1805">
                  <c:v>1.8236906763222552E-2</c:v>
                </c:pt>
                <c:pt idx="1806">
                  <c:v>1.8236906763222552E-2</c:v>
                </c:pt>
                <c:pt idx="1807">
                  <c:v>1.8236906763222552E-2</c:v>
                </c:pt>
                <c:pt idx="1808">
                  <c:v>1.8236906763222552E-2</c:v>
                </c:pt>
                <c:pt idx="1809">
                  <c:v>1.8236906763222552E-2</c:v>
                </c:pt>
                <c:pt idx="1810">
                  <c:v>1.8236906763222552E-2</c:v>
                </c:pt>
                <c:pt idx="1811">
                  <c:v>1.8236906763222552E-2</c:v>
                </c:pt>
                <c:pt idx="1812">
                  <c:v>1.8236906763222552E-2</c:v>
                </c:pt>
                <c:pt idx="1813">
                  <c:v>1.8236906763222552E-2</c:v>
                </c:pt>
                <c:pt idx="1826">
                  <c:v>8.9903938494062904E-2</c:v>
                </c:pt>
                <c:pt idx="1827">
                  <c:v>8.9903938494062904E-2</c:v>
                </c:pt>
                <c:pt idx="1828">
                  <c:v>8.9903938494062904E-2</c:v>
                </c:pt>
                <c:pt idx="1829">
                  <c:v>8.9903938494062904E-2</c:v>
                </c:pt>
                <c:pt idx="1830">
                  <c:v>8.9903938494062904E-2</c:v>
                </c:pt>
                <c:pt idx="1831">
                  <c:v>8.9903938494062904E-2</c:v>
                </c:pt>
                <c:pt idx="1832">
                  <c:v>8.9903938494062904E-2</c:v>
                </c:pt>
                <c:pt idx="1833">
                  <c:v>8.9903938494062904E-2</c:v>
                </c:pt>
                <c:pt idx="1834">
                  <c:v>8.9903938494062904E-2</c:v>
                </c:pt>
                <c:pt idx="1835">
                  <c:v>8.9903938494062904E-2</c:v>
                </c:pt>
                <c:pt idx="1836">
                  <c:v>8.9903938494062904E-2</c:v>
                </c:pt>
                <c:pt idx="1837">
                  <c:v>8.9903938494062904E-2</c:v>
                </c:pt>
                <c:pt idx="1838">
                  <c:v>8.9903938494062904E-2</c:v>
                </c:pt>
                <c:pt idx="1839">
                  <c:v>9.2968234997449897E-2</c:v>
                </c:pt>
                <c:pt idx="1840">
                  <c:v>9.2968234997449897E-2</c:v>
                </c:pt>
                <c:pt idx="1841">
                  <c:v>9.2968234997449897E-2</c:v>
                </c:pt>
                <c:pt idx="1842">
                  <c:v>9.2968234997449897E-2</c:v>
                </c:pt>
                <c:pt idx="1843">
                  <c:v>9.2968234997449897E-2</c:v>
                </c:pt>
                <c:pt idx="1844">
                  <c:v>9.2968234997449897E-2</c:v>
                </c:pt>
                <c:pt idx="1845">
                  <c:v>9.2968234997449897E-2</c:v>
                </c:pt>
                <c:pt idx="1846">
                  <c:v>9.2968234997449897E-2</c:v>
                </c:pt>
                <c:pt idx="1847">
                  <c:v>9.2968234997449897E-2</c:v>
                </c:pt>
                <c:pt idx="1848">
                  <c:v>9.2968234997449897E-2</c:v>
                </c:pt>
                <c:pt idx="1849">
                  <c:v>9.2968234997449897E-2</c:v>
                </c:pt>
                <c:pt idx="1850">
                  <c:v>9.6106753215451798E-2</c:v>
                </c:pt>
                <c:pt idx="1851">
                  <c:v>9.6106753215451798E-2</c:v>
                </c:pt>
                <c:pt idx="1852">
                  <c:v>9.6106753215451798E-2</c:v>
                </c:pt>
                <c:pt idx="1853">
                  <c:v>9.6106753215451798E-2</c:v>
                </c:pt>
                <c:pt idx="1854">
                  <c:v>9.6106753215451798E-2</c:v>
                </c:pt>
                <c:pt idx="1855">
                  <c:v>9.6106753215451798E-2</c:v>
                </c:pt>
                <c:pt idx="1856">
                  <c:v>9.6106753215451798E-2</c:v>
                </c:pt>
                <c:pt idx="1857">
                  <c:v>9.6106753215451798E-2</c:v>
                </c:pt>
                <c:pt idx="1858">
                  <c:v>9.6106753215451798E-2</c:v>
                </c:pt>
                <c:pt idx="1859">
                  <c:v>9.6106753215451798E-2</c:v>
                </c:pt>
                <c:pt idx="1860">
                  <c:v>9.6106753215451798E-2</c:v>
                </c:pt>
                <c:pt idx="1861">
                  <c:v>9.6106753215451798E-2</c:v>
                </c:pt>
                <c:pt idx="1862">
                  <c:v>9.6106753215451798E-2</c:v>
                </c:pt>
                <c:pt idx="1863">
                  <c:v>9.6106753215451798E-2</c:v>
                </c:pt>
                <c:pt idx="1864">
                  <c:v>9.6106753215451798E-2</c:v>
                </c:pt>
                <c:pt idx="1865">
                  <c:v>9.6106753215451798E-2</c:v>
                </c:pt>
                <c:pt idx="1866">
                  <c:v>9.6106753215451798E-2</c:v>
                </c:pt>
                <c:pt idx="1867">
                  <c:v>9.6106753215451798E-2</c:v>
                </c:pt>
                <c:pt idx="1868">
                  <c:v>9.6106753215451798E-2</c:v>
                </c:pt>
                <c:pt idx="1869">
                  <c:v>9.6106753215451798E-2</c:v>
                </c:pt>
                <c:pt idx="1870">
                  <c:v>9.6106753215451798E-2</c:v>
                </c:pt>
                <c:pt idx="1871">
                  <c:v>9.6106753215451798E-2</c:v>
                </c:pt>
                <c:pt idx="1872">
                  <c:v>9.6106753215451798E-2</c:v>
                </c:pt>
                <c:pt idx="1873">
                  <c:v>9.6106753215451798E-2</c:v>
                </c:pt>
                <c:pt idx="1874">
                  <c:v>9.6106753215451798E-2</c:v>
                </c:pt>
                <c:pt idx="1875">
                  <c:v>9.6106753215451798E-2</c:v>
                </c:pt>
                <c:pt idx="1876">
                  <c:v>9.6106753215451798E-2</c:v>
                </c:pt>
                <c:pt idx="1877">
                  <c:v>9.6106753215451798E-2</c:v>
                </c:pt>
                <c:pt idx="1878">
                  <c:v>9.6106753215451798E-2</c:v>
                </c:pt>
                <c:pt idx="1879">
                  <c:v>9.6106753215451798E-2</c:v>
                </c:pt>
                <c:pt idx="1880">
                  <c:v>9.6106753215451798E-2</c:v>
                </c:pt>
                <c:pt idx="1881">
                  <c:v>9.6106753215451798E-2</c:v>
                </c:pt>
                <c:pt idx="1882">
                  <c:v>9.6106753215451798E-2</c:v>
                </c:pt>
                <c:pt idx="1883">
                  <c:v>9.6106753215451798E-2</c:v>
                </c:pt>
                <c:pt idx="1884">
                  <c:v>9.6106753215451798E-2</c:v>
                </c:pt>
                <c:pt idx="1885">
                  <c:v>9.6106753215451798E-2</c:v>
                </c:pt>
                <c:pt idx="1886">
                  <c:v>9.6106753215451798E-2</c:v>
                </c:pt>
                <c:pt idx="1887">
                  <c:v>9.6106753215451798E-2</c:v>
                </c:pt>
                <c:pt idx="1888">
                  <c:v>9.6106753215451798E-2</c:v>
                </c:pt>
                <c:pt idx="1889">
                  <c:v>9.6106753215451798E-2</c:v>
                </c:pt>
                <c:pt idx="1890">
                  <c:v>9.6106753215451798E-2</c:v>
                </c:pt>
                <c:pt idx="1891">
                  <c:v>9.6106753215451798E-2</c:v>
                </c:pt>
                <c:pt idx="1892">
                  <c:v>9.6106753215451798E-2</c:v>
                </c:pt>
                <c:pt idx="1893">
                  <c:v>9.6106753215451798E-2</c:v>
                </c:pt>
                <c:pt idx="1894">
                  <c:v>9.6106753215451798E-2</c:v>
                </c:pt>
                <c:pt idx="1895">
                  <c:v>9.6106753215451798E-2</c:v>
                </c:pt>
                <c:pt idx="1896">
                  <c:v>9.6106753215451798E-2</c:v>
                </c:pt>
                <c:pt idx="1897">
                  <c:v>9.6106753215451798E-2</c:v>
                </c:pt>
                <c:pt idx="1898">
                  <c:v>9.6106753215451798E-2</c:v>
                </c:pt>
                <c:pt idx="1899">
                  <c:v>9.6106753215451798E-2</c:v>
                </c:pt>
                <c:pt idx="1900">
                  <c:v>9.6106753215451798E-2</c:v>
                </c:pt>
                <c:pt idx="1901">
                  <c:v>9.6106753215451798E-2</c:v>
                </c:pt>
                <c:pt idx="1902">
                  <c:v>9.6106753215451798E-2</c:v>
                </c:pt>
                <c:pt idx="1903">
                  <c:v>9.6106753215451798E-2</c:v>
                </c:pt>
                <c:pt idx="1904">
                  <c:v>9.6106753215451798E-2</c:v>
                </c:pt>
                <c:pt idx="1905">
                  <c:v>9.6106753215451798E-2</c:v>
                </c:pt>
                <c:pt idx="1906">
                  <c:v>9.6106753215451798E-2</c:v>
                </c:pt>
                <c:pt idx="1907">
                  <c:v>9.6106753215451798E-2</c:v>
                </c:pt>
                <c:pt idx="1908">
                  <c:v>9.6106753215451798E-2</c:v>
                </c:pt>
                <c:pt idx="1909">
                  <c:v>9.6106753215451798E-2</c:v>
                </c:pt>
                <c:pt idx="1910">
                  <c:v>9.6106753215451798E-2</c:v>
                </c:pt>
                <c:pt idx="1911">
                  <c:v>9.6106753215451798E-2</c:v>
                </c:pt>
                <c:pt idx="1912">
                  <c:v>9.6106753215451798E-2</c:v>
                </c:pt>
                <c:pt idx="1913">
                  <c:v>9.6106753215451798E-2</c:v>
                </c:pt>
                <c:pt idx="1914">
                  <c:v>9.6106753215451798E-2</c:v>
                </c:pt>
                <c:pt idx="1915">
                  <c:v>9.6106753215451798E-2</c:v>
                </c:pt>
                <c:pt idx="1916">
                  <c:v>9.6106753215451798E-2</c:v>
                </c:pt>
                <c:pt idx="1917">
                  <c:v>9.6106753215451798E-2</c:v>
                </c:pt>
                <c:pt idx="1918">
                  <c:v>9.6106753215451798E-2</c:v>
                </c:pt>
                <c:pt idx="1919">
                  <c:v>9.6106753215451798E-2</c:v>
                </c:pt>
                <c:pt idx="1920">
                  <c:v>9.6106753215451798E-2</c:v>
                </c:pt>
                <c:pt idx="1921">
                  <c:v>9.6106753215451798E-2</c:v>
                </c:pt>
                <c:pt idx="1922">
                  <c:v>9.6106753215451798E-2</c:v>
                </c:pt>
                <c:pt idx="1923">
                  <c:v>9.6106753215451798E-2</c:v>
                </c:pt>
                <c:pt idx="1924">
                  <c:v>9.9953107457088172E-2</c:v>
                </c:pt>
                <c:pt idx="1925">
                  <c:v>9.9953107457088172E-2</c:v>
                </c:pt>
                <c:pt idx="1926">
                  <c:v>9.9953107457088172E-2</c:v>
                </c:pt>
                <c:pt idx="1927">
                  <c:v>9.9953107457088172E-2</c:v>
                </c:pt>
                <c:pt idx="1928">
                  <c:v>9.9953107457088172E-2</c:v>
                </c:pt>
                <c:pt idx="1929">
                  <c:v>9.9953107457088172E-2</c:v>
                </c:pt>
                <c:pt idx="1930">
                  <c:v>9.9953107457088172E-2</c:v>
                </c:pt>
                <c:pt idx="1931">
                  <c:v>9.9953107457088172E-2</c:v>
                </c:pt>
                <c:pt idx="1932">
                  <c:v>9.9953107457088172E-2</c:v>
                </c:pt>
                <c:pt idx="1933">
                  <c:v>9.9953107457088172E-2</c:v>
                </c:pt>
                <c:pt idx="1934">
                  <c:v>9.9953107457088172E-2</c:v>
                </c:pt>
                <c:pt idx="1935">
                  <c:v>9.9953107457088172E-2</c:v>
                </c:pt>
                <c:pt idx="1936">
                  <c:v>9.9953107457088172E-2</c:v>
                </c:pt>
                <c:pt idx="1937">
                  <c:v>9.9953107457088172E-2</c:v>
                </c:pt>
                <c:pt idx="1938">
                  <c:v>9.9953107457088172E-2</c:v>
                </c:pt>
                <c:pt idx="1939">
                  <c:v>9.9953107457088172E-2</c:v>
                </c:pt>
                <c:pt idx="1940">
                  <c:v>9.9953107457088172E-2</c:v>
                </c:pt>
                <c:pt idx="1941">
                  <c:v>9.9953107457088172E-2</c:v>
                </c:pt>
                <c:pt idx="1942">
                  <c:v>9.9953107457088172E-2</c:v>
                </c:pt>
                <c:pt idx="1943">
                  <c:v>9.9953107457088172E-2</c:v>
                </c:pt>
                <c:pt idx="1944">
                  <c:v>9.9953107457088172E-2</c:v>
                </c:pt>
                <c:pt idx="1945">
                  <c:v>9.9953107457088172E-2</c:v>
                </c:pt>
                <c:pt idx="1946">
                  <c:v>9.9953107457088172E-2</c:v>
                </c:pt>
                <c:pt idx="1947">
                  <c:v>9.9953107457088172E-2</c:v>
                </c:pt>
                <c:pt idx="1948">
                  <c:v>9.9953107457088172E-2</c:v>
                </c:pt>
                <c:pt idx="1949">
                  <c:v>9.9953107457088172E-2</c:v>
                </c:pt>
                <c:pt idx="1950">
                  <c:v>9.9953107457088172E-2</c:v>
                </c:pt>
                <c:pt idx="1951">
                  <c:v>9.9953107457088172E-2</c:v>
                </c:pt>
                <c:pt idx="1952">
                  <c:v>9.9953107457088172E-2</c:v>
                </c:pt>
                <c:pt idx="1953">
                  <c:v>9.9953107457088172E-2</c:v>
                </c:pt>
                <c:pt idx="1954">
                  <c:v>9.9953107457088172E-2</c:v>
                </c:pt>
                <c:pt idx="1955">
                  <c:v>9.9953107457088172E-2</c:v>
                </c:pt>
                <c:pt idx="1956">
                  <c:v>9.9953107457088172E-2</c:v>
                </c:pt>
                <c:pt idx="1957">
                  <c:v>9.9953107457088172E-2</c:v>
                </c:pt>
                <c:pt idx="1958">
                  <c:v>9.9953107457088172E-2</c:v>
                </c:pt>
                <c:pt idx="1959">
                  <c:v>9.9953107457088172E-2</c:v>
                </c:pt>
                <c:pt idx="1960">
                  <c:v>9.9953107457088172E-2</c:v>
                </c:pt>
                <c:pt idx="1961">
                  <c:v>9.9953107457088172E-2</c:v>
                </c:pt>
                <c:pt idx="1962">
                  <c:v>9.9953107457088172E-2</c:v>
                </c:pt>
                <c:pt idx="1963">
                  <c:v>9.9953107457088172E-2</c:v>
                </c:pt>
                <c:pt idx="1964">
                  <c:v>9.9953107457088172E-2</c:v>
                </c:pt>
                <c:pt idx="1965">
                  <c:v>9.9953107457088172E-2</c:v>
                </c:pt>
                <c:pt idx="1966">
                  <c:v>9.9953107457088172E-2</c:v>
                </c:pt>
                <c:pt idx="1967">
                  <c:v>9.9953107457088172E-2</c:v>
                </c:pt>
                <c:pt idx="1968">
                  <c:v>9.9953107457088172E-2</c:v>
                </c:pt>
                <c:pt idx="1969">
                  <c:v>9.9953107457088172E-2</c:v>
                </c:pt>
                <c:pt idx="1970">
                  <c:v>9.9953107457088172E-2</c:v>
                </c:pt>
                <c:pt idx="1971">
                  <c:v>9.9953107457088172E-2</c:v>
                </c:pt>
                <c:pt idx="1972">
                  <c:v>9.9953107457088172E-2</c:v>
                </c:pt>
                <c:pt idx="1973">
                  <c:v>9.9953107457088172E-2</c:v>
                </c:pt>
                <c:pt idx="1974">
                  <c:v>9.9953107457088172E-2</c:v>
                </c:pt>
                <c:pt idx="1975">
                  <c:v>9.9953107457088172E-2</c:v>
                </c:pt>
                <c:pt idx="1976">
                  <c:v>9.9953107457088172E-2</c:v>
                </c:pt>
                <c:pt idx="1977">
                  <c:v>9.9953107457088172E-2</c:v>
                </c:pt>
                <c:pt idx="1978">
                  <c:v>9.9953107457088172E-2</c:v>
                </c:pt>
                <c:pt idx="1979">
                  <c:v>9.9953107457088172E-2</c:v>
                </c:pt>
                <c:pt idx="1980">
                  <c:v>9.9953107457088172E-2</c:v>
                </c:pt>
                <c:pt idx="1981">
                  <c:v>9.9953107457088172E-2</c:v>
                </c:pt>
                <c:pt idx="1982">
                  <c:v>9.9953107457088172E-2</c:v>
                </c:pt>
                <c:pt idx="1983">
                  <c:v>9.9953107457088172E-2</c:v>
                </c:pt>
                <c:pt idx="1984">
                  <c:v>9.9953107457088172E-2</c:v>
                </c:pt>
                <c:pt idx="1985">
                  <c:v>9.9953107457088172E-2</c:v>
                </c:pt>
                <c:pt idx="1986">
                  <c:v>9.9953107457088172E-2</c:v>
                </c:pt>
                <c:pt idx="1987">
                  <c:v>9.9953107457088172E-2</c:v>
                </c:pt>
                <c:pt idx="1988">
                  <c:v>0.10527882871473854</c:v>
                </c:pt>
                <c:pt idx="1989">
                  <c:v>0.10527882871473854</c:v>
                </c:pt>
                <c:pt idx="1990">
                  <c:v>0.10527882871473854</c:v>
                </c:pt>
                <c:pt idx="1991">
                  <c:v>0.11066871528874614</c:v>
                </c:pt>
                <c:pt idx="1992">
                  <c:v>0.11066871528874614</c:v>
                </c:pt>
                <c:pt idx="1993">
                  <c:v>0.11066871528874614</c:v>
                </c:pt>
                <c:pt idx="1994">
                  <c:v>0.11066871528874614</c:v>
                </c:pt>
                <c:pt idx="1995">
                  <c:v>0.11066871528874614</c:v>
                </c:pt>
                <c:pt idx="1996">
                  <c:v>0.11066871528874614</c:v>
                </c:pt>
                <c:pt idx="1997">
                  <c:v>0.11066871528874614</c:v>
                </c:pt>
                <c:pt idx="1998">
                  <c:v>0.11066871528874614</c:v>
                </c:pt>
                <c:pt idx="1999">
                  <c:v>0.11066871528874614</c:v>
                </c:pt>
                <c:pt idx="2000">
                  <c:v>0.11066871528874614</c:v>
                </c:pt>
                <c:pt idx="2001">
                  <c:v>0.11066871528874614</c:v>
                </c:pt>
                <c:pt idx="2002">
                  <c:v>0.11066871528874614</c:v>
                </c:pt>
                <c:pt idx="2003">
                  <c:v>0.11066871528874614</c:v>
                </c:pt>
                <c:pt idx="2004">
                  <c:v>0.11066871528874614</c:v>
                </c:pt>
                <c:pt idx="2005">
                  <c:v>0.11066871528874614</c:v>
                </c:pt>
                <c:pt idx="2006">
                  <c:v>0.11066871528874614</c:v>
                </c:pt>
                <c:pt idx="2007">
                  <c:v>0.11066871528874614</c:v>
                </c:pt>
                <c:pt idx="2008">
                  <c:v>0.11066871528874614</c:v>
                </c:pt>
                <c:pt idx="2009">
                  <c:v>0.11066871528874614</c:v>
                </c:pt>
                <c:pt idx="2010">
                  <c:v>0.11671858797385672</c:v>
                </c:pt>
                <c:pt idx="2011">
                  <c:v>0.11671858797385672</c:v>
                </c:pt>
                <c:pt idx="2012">
                  <c:v>0.11671858797385672</c:v>
                </c:pt>
                <c:pt idx="2013">
                  <c:v>0.11671858797385672</c:v>
                </c:pt>
                <c:pt idx="2014">
                  <c:v>0.11671858797385672</c:v>
                </c:pt>
                <c:pt idx="2015">
                  <c:v>0.11671858797385672</c:v>
                </c:pt>
                <c:pt idx="2016">
                  <c:v>0.11671858797385672</c:v>
                </c:pt>
                <c:pt idx="2017">
                  <c:v>0.11671858797385672</c:v>
                </c:pt>
                <c:pt idx="2018">
                  <c:v>0.11671858797385672</c:v>
                </c:pt>
                <c:pt idx="2019">
                  <c:v>0.11671858797385672</c:v>
                </c:pt>
                <c:pt idx="2020">
                  <c:v>0.11671858797385672</c:v>
                </c:pt>
                <c:pt idx="2021">
                  <c:v>0.11671858797385672</c:v>
                </c:pt>
                <c:pt idx="2022">
                  <c:v>0.11671858797385672</c:v>
                </c:pt>
                <c:pt idx="2023">
                  <c:v>0.11671858797385672</c:v>
                </c:pt>
                <c:pt idx="2024">
                  <c:v>0.11671858797385672</c:v>
                </c:pt>
                <c:pt idx="2025">
                  <c:v>0.11671858797385672</c:v>
                </c:pt>
                <c:pt idx="2026">
                  <c:v>0.11671858797385672</c:v>
                </c:pt>
                <c:pt idx="2027">
                  <c:v>0.11671858797385672</c:v>
                </c:pt>
                <c:pt idx="2028">
                  <c:v>0.11671858797385672</c:v>
                </c:pt>
                <c:pt idx="2029">
                  <c:v>0.11671858797385672</c:v>
                </c:pt>
                <c:pt idx="2030">
                  <c:v>0.11671858797385672</c:v>
                </c:pt>
                <c:pt idx="2031">
                  <c:v>0.11671858797385672</c:v>
                </c:pt>
                <c:pt idx="2032">
                  <c:v>0.11671858797385672</c:v>
                </c:pt>
                <c:pt idx="2033">
                  <c:v>0.11671858797385672</c:v>
                </c:pt>
                <c:pt idx="2034">
                  <c:v>0.11671858797385672</c:v>
                </c:pt>
                <c:pt idx="2035">
                  <c:v>0.11671858797385672</c:v>
                </c:pt>
                <c:pt idx="2036">
                  <c:v>0.11671858797385672</c:v>
                </c:pt>
                <c:pt idx="2037">
                  <c:v>0.12407926640740791</c:v>
                </c:pt>
                <c:pt idx="2038">
                  <c:v>0.12407926640740791</c:v>
                </c:pt>
                <c:pt idx="2039">
                  <c:v>0.12407926640740791</c:v>
                </c:pt>
                <c:pt idx="2040">
                  <c:v>0.12407926640740791</c:v>
                </c:pt>
                <c:pt idx="2041">
                  <c:v>0.12407926640740791</c:v>
                </c:pt>
                <c:pt idx="2042">
                  <c:v>0.12407926640740791</c:v>
                </c:pt>
                <c:pt idx="2043">
                  <c:v>0.12407926640740791</c:v>
                </c:pt>
                <c:pt idx="2044">
                  <c:v>0.12407926640740791</c:v>
                </c:pt>
                <c:pt idx="2045">
                  <c:v>0.12407926640740791</c:v>
                </c:pt>
                <c:pt idx="2046">
                  <c:v>0.12407926640740791</c:v>
                </c:pt>
                <c:pt idx="2047">
                  <c:v>0.12407926640740791</c:v>
                </c:pt>
                <c:pt idx="2048">
                  <c:v>0.12407926640740791</c:v>
                </c:pt>
                <c:pt idx="2049">
                  <c:v>0.12407926640740791</c:v>
                </c:pt>
                <c:pt idx="2050">
                  <c:v>0.12407926640740791</c:v>
                </c:pt>
                <c:pt idx="2051">
                  <c:v>0.12407926640740791</c:v>
                </c:pt>
                <c:pt idx="2052">
                  <c:v>0.12407926640740791</c:v>
                </c:pt>
                <c:pt idx="2053">
                  <c:v>0.12407926640740791</c:v>
                </c:pt>
                <c:pt idx="2054">
                  <c:v>0.12407926640740791</c:v>
                </c:pt>
                <c:pt idx="2055">
                  <c:v>0.12407926640740791</c:v>
                </c:pt>
                <c:pt idx="2056">
                  <c:v>0.12407926640740791</c:v>
                </c:pt>
                <c:pt idx="2057">
                  <c:v>0.12407926640740791</c:v>
                </c:pt>
                <c:pt idx="2058">
                  <c:v>0.12407926640740791</c:v>
                </c:pt>
                <c:pt idx="2059">
                  <c:v>0.12407926640740791</c:v>
                </c:pt>
                <c:pt idx="2060">
                  <c:v>0.12407926640740791</c:v>
                </c:pt>
                <c:pt idx="2061">
                  <c:v>0.12407926640740791</c:v>
                </c:pt>
                <c:pt idx="2062">
                  <c:v>0.12407926640740791</c:v>
                </c:pt>
                <c:pt idx="2063">
                  <c:v>0.12407926640740791</c:v>
                </c:pt>
                <c:pt idx="2064">
                  <c:v>0.12407926640740791</c:v>
                </c:pt>
                <c:pt idx="2065">
                  <c:v>0.12407926640740791</c:v>
                </c:pt>
                <c:pt idx="2066">
                  <c:v>0.12407926640740791</c:v>
                </c:pt>
                <c:pt idx="2067">
                  <c:v>0.12407926640740791</c:v>
                </c:pt>
                <c:pt idx="2068">
                  <c:v>0.12407926640740791</c:v>
                </c:pt>
                <c:pt idx="2069">
                  <c:v>0.12407926640740791</c:v>
                </c:pt>
                <c:pt idx="2070">
                  <c:v>0.12407926640740791</c:v>
                </c:pt>
                <c:pt idx="2071">
                  <c:v>0.12407926640740791</c:v>
                </c:pt>
                <c:pt idx="2072">
                  <c:v>0.12407926640740791</c:v>
                </c:pt>
                <c:pt idx="2073">
                  <c:v>0.12407926640740791</c:v>
                </c:pt>
                <c:pt idx="2074">
                  <c:v>0.12407926640740791</c:v>
                </c:pt>
                <c:pt idx="2075">
                  <c:v>0.12407926640740791</c:v>
                </c:pt>
                <c:pt idx="2076">
                  <c:v>0.12407926640740791</c:v>
                </c:pt>
                <c:pt idx="2077">
                  <c:v>0.12407926640740791</c:v>
                </c:pt>
                <c:pt idx="2078">
                  <c:v>0.12407926640740791</c:v>
                </c:pt>
                <c:pt idx="2079">
                  <c:v>0.12407926640740791</c:v>
                </c:pt>
                <c:pt idx="2080">
                  <c:v>0.12407926640740791</c:v>
                </c:pt>
                <c:pt idx="2081">
                  <c:v>0.12407926640740791</c:v>
                </c:pt>
                <c:pt idx="2082">
                  <c:v>0.12407926640740791</c:v>
                </c:pt>
                <c:pt idx="2083">
                  <c:v>0.12407926640740791</c:v>
                </c:pt>
                <c:pt idx="2084">
                  <c:v>0.12407926640740791</c:v>
                </c:pt>
                <c:pt idx="2085">
                  <c:v>0.12407926640740791</c:v>
                </c:pt>
                <c:pt idx="2086">
                  <c:v>0.12407926640740791</c:v>
                </c:pt>
                <c:pt idx="2087">
                  <c:v>0.12407926640740791</c:v>
                </c:pt>
                <c:pt idx="2088">
                  <c:v>0.12407926640740791</c:v>
                </c:pt>
                <c:pt idx="2089">
                  <c:v>0.12407926640740791</c:v>
                </c:pt>
                <c:pt idx="2090">
                  <c:v>0.12407926640740791</c:v>
                </c:pt>
                <c:pt idx="2091">
                  <c:v>0.12407926640740791</c:v>
                </c:pt>
                <c:pt idx="2092">
                  <c:v>0.12407926640740791</c:v>
                </c:pt>
                <c:pt idx="2093">
                  <c:v>0.12407926640740791</c:v>
                </c:pt>
                <c:pt idx="2094">
                  <c:v>0.12407926640740791</c:v>
                </c:pt>
                <c:pt idx="2095">
                  <c:v>0.12407926640740791</c:v>
                </c:pt>
                <c:pt idx="2096">
                  <c:v>0.12407926640740791</c:v>
                </c:pt>
                <c:pt idx="2097">
                  <c:v>0.12407926640740791</c:v>
                </c:pt>
                <c:pt idx="2098">
                  <c:v>0.12407926640740791</c:v>
                </c:pt>
                <c:pt idx="2099">
                  <c:v>0.12407926640740791</c:v>
                </c:pt>
                <c:pt idx="2100">
                  <c:v>0.12407926640740791</c:v>
                </c:pt>
                <c:pt idx="2101">
                  <c:v>0.12407926640740791</c:v>
                </c:pt>
                <c:pt idx="2102">
                  <c:v>0.12407926640740791</c:v>
                </c:pt>
                <c:pt idx="2103">
                  <c:v>0.12407926640740791</c:v>
                </c:pt>
                <c:pt idx="2104">
                  <c:v>0.12407926640740791</c:v>
                </c:pt>
                <c:pt idx="2105">
                  <c:v>0.12407926640740791</c:v>
                </c:pt>
                <c:pt idx="2106">
                  <c:v>0.12407926640740791</c:v>
                </c:pt>
                <c:pt idx="2107">
                  <c:v>0.12407926640740791</c:v>
                </c:pt>
                <c:pt idx="2108">
                  <c:v>0.12407926640740791</c:v>
                </c:pt>
                <c:pt idx="2109">
                  <c:v>0.12407926640740791</c:v>
                </c:pt>
                <c:pt idx="2110">
                  <c:v>0.12407926640740791</c:v>
                </c:pt>
                <c:pt idx="2111">
                  <c:v>0.12407926640740791</c:v>
                </c:pt>
                <c:pt idx="2112">
                  <c:v>0.12407926640740791</c:v>
                </c:pt>
                <c:pt idx="2113">
                  <c:v>0.12407926640740791</c:v>
                </c:pt>
                <c:pt idx="2114">
                  <c:v>0.12407926640740791</c:v>
                </c:pt>
                <c:pt idx="2115">
                  <c:v>0.12407926640740791</c:v>
                </c:pt>
                <c:pt idx="2116">
                  <c:v>0.12407926640740791</c:v>
                </c:pt>
                <c:pt idx="2117">
                  <c:v>0.12407926640740791</c:v>
                </c:pt>
                <c:pt idx="2118">
                  <c:v>0.12407926640740791</c:v>
                </c:pt>
                <c:pt idx="2119">
                  <c:v>0.12407926640740791</c:v>
                </c:pt>
                <c:pt idx="2120">
                  <c:v>0.12407926640740791</c:v>
                </c:pt>
                <c:pt idx="2121">
                  <c:v>0.12407926640740791</c:v>
                </c:pt>
                <c:pt idx="2122">
                  <c:v>0.12407926640740791</c:v>
                </c:pt>
                <c:pt idx="2123">
                  <c:v>0.12407926640740791</c:v>
                </c:pt>
                <c:pt idx="2124">
                  <c:v>0.12407926640740791</c:v>
                </c:pt>
                <c:pt idx="2125">
                  <c:v>0.12407926640740791</c:v>
                </c:pt>
                <c:pt idx="2126">
                  <c:v>0.12407926640740791</c:v>
                </c:pt>
                <c:pt idx="2127">
                  <c:v>0.12407926640740791</c:v>
                </c:pt>
                <c:pt idx="2128">
                  <c:v>0.12407926640740791</c:v>
                </c:pt>
                <c:pt idx="2129">
                  <c:v>0.12407926640740791</c:v>
                </c:pt>
                <c:pt idx="2130">
                  <c:v>0.12407926640740791</c:v>
                </c:pt>
                <c:pt idx="2131">
                  <c:v>0.12407926640740791</c:v>
                </c:pt>
                <c:pt idx="2132">
                  <c:v>0.12407926640740791</c:v>
                </c:pt>
                <c:pt idx="2133">
                  <c:v>0.12407926640740791</c:v>
                </c:pt>
                <c:pt idx="2134">
                  <c:v>0.12407926640740791</c:v>
                </c:pt>
                <c:pt idx="2135">
                  <c:v>0.12407926640740791</c:v>
                </c:pt>
                <c:pt idx="2136">
                  <c:v>0.12407926640740791</c:v>
                </c:pt>
                <c:pt idx="2137">
                  <c:v>0.12407926640740791</c:v>
                </c:pt>
                <c:pt idx="2138">
                  <c:v>0.12407926640740791</c:v>
                </c:pt>
                <c:pt idx="2139">
                  <c:v>0.12407926640740791</c:v>
                </c:pt>
                <c:pt idx="2140">
                  <c:v>0.12407926640740791</c:v>
                </c:pt>
                <c:pt idx="2141">
                  <c:v>0.12407926640740791</c:v>
                </c:pt>
                <c:pt idx="2142">
                  <c:v>0.12407926640740791</c:v>
                </c:pt>
                <c:pt idx="2143">
                  <c:v>0.12407926640740791</c:v>
                </c:pt>
                <c:pt idx="2144">
                  <c:v>0.12407926640740791</c:v>
                </c:pt>
                <c:pt idx="2145">
                  <c:v>0.12407926640740791</c:v>
                </c:pt>
                <c:pt idx="2146">
                  <c:v>0.12407926640740791</c:v>
                </c:pt>
                <c:pt idx="2147">
                  <c:v>0.12407926640740791</c:v>
                </c:pt>
                <c:pt idx="2148">
                  <c:v>0.12407926640740791</c:v>
                </c:pt>
                <c:pt idx="2149">
                  <c:v>0.12407926640740791</c:v>
                </c:pt>
                <c:pt idx="2150">
                  <c:v>0.12407926640740791</c:v>
                </c:pt>
                <c:pt idx="2151">
                  <c:v>0.12407926640740791</c:v>
                </c:pt>
                <c:pt idx="2152">
                  <c:v>0.12407926640740791</c:v>
                </c:pt>
                <c:pt idx="2153">
                  <c:v>0.12407926640740791</c:v>
                </c:pt>
                <c:pt idx="2154">
                  <c:v>0.12407926640740791</c:v>
                </c:pt>
                <c:pt idx="2155">
                  <c:v>0.12407926640740791</c:v>
                </c:pt>
                <c:pt idx="2156">
                  <c:v>0.12407926640740791</c:v>
                </c:pt>
                <c:pt idx="2157">
                  <c:v>0.12407926640740791</c:v>
                </c:pt>
                <c:pt idx="2158">
                  <c:v>0.12407926640740791</c:v>
                </c:pt>
                <c:pt idx="2159">
                  <c:v>0.12407926640740791</c:v>
                </c:pt>
                <c:pt idx="2160">
                  <c:v>0.12407926640740791</c:v>
                </c:pt>
                <c:pt idx="2161">
                  <c:v>0.12407926640740791</c:v>
                </c:pt>
                <c:pt idx="2162">
                  <c:v>0.12407926640740791</c:v>
                </c:pt>
                <c:pt idx="2163">
                  <c:v>0.12407926640740791</c:v>
                </c:pt>
                <c:pt idx="2164">
                  <c:v>0.12407926640740791</c:v>
                </c:pt>
                <c:pt idx="2165">
                  <c:v>0.12407926640740791</c:v>
                </c:pt>
                <c:pt idx="2166">
                  <c:v>0.12407926640740791</c:v>
                </c:pt>
                <c:pt idx="2167">
                  <c:v>0.12407926640740791</c:v>
                </c:pt>
                <c:pt idx="2168">
                  <c:v>0.12407926640740791</c:v>
                </c:pt>
                <c:pt idx="2169">
                  <c:v>0.12407926640740791</c:v>
                </c:pt>
                <c:pt idx="2170">
                  <c:v>0.12407926640740791</c:v>
                </c:pt>
                <c:pt idx="2171">
                  <c:v>0.12407926640740791</c:v>
                </c:pt>
                <c:pt idx="2172">
                  <c:v>0.12407926640740791</c:v>
                </c:pt>
                <c:pt idx="2173">
                  <c:v>0.12407926640740791</c:v>
                </c:pt>
                <c:pt idx="2174">
                  <c:v>0.12407926640740791</c:v>
                </c:pt>
                <c:pt idx="2175">
                  <c:v>0.12407926640740791</c:v>
                </c:pt>
                <c:pt idx="2176">
                  <c:v>0.12407926640740791</c:v>
                </c:pt>
                <c:pt idx="2177">
                  <c:v>0.12407926640740791</c:v>
                </c:pt>
                <c:pt idx="2178">
                  <c:v>0.12407926640740791</c:v>
                </c:pt>
                <c:pt idx="2179">
                  <c:v>0.12407926640740791</c:v>
                </c:pt>
                <c:pt idx="2180">
                  <c:v>0.12407926640740791</c:v>
                </c:pt>
                <c:pt idx="2181">
                  <c:v>0.12407926640740791</c:v>
                </c:pt>
                <c:pt idx="2182">
                  <c:v>0.12407926640740791</c:v>
                </c:pt>
                <c:pt idx="2183">
                  <c:v>0.12407926640740791</c:v>
                </c:pt>
                <c:pt idx="2184">
                  <c:v>0.12407926640740791</c:v>
                </c:pt>
                <c:pt idx="2185">
                  <c:v>0.12407926640740791</c:v>
                </c:pt>
                <c:pt idx="2186">
                  <c:v>0.12407926640740791</c:v>
                </c:pt>
                <c:pt idx="2187">
                  <c:v>0.12407926640740791</c:v>
                </c:pt>
                <c:pt idx="2188">
                  <c:v>0.12407926640740791</c:v>
                </c:pt>
                <c:pt idx="2189">
                  <c:v>0.12407926640740791</c:v>
                </c:pt>
                <c:pt idx="2190">
                  <c:v>0.12407926640740791</c:v>
                </c:pt>
                <c:pt idx="2191">
                  <c:v>0.12407926640740791</c:v>
                </c:pt>
                <c:pt idx="2192">
                  <c:v>0.12407926640740791</c:v>
                </c:pt>
                <c:pt idx="2193">
                  <c:v>0.12407926640740791</c:v>
                </c:pt>
                <c:pt idx="2194">
                  <c:v>0.12407926640740791</c:v>
                </c:pt>
                <c:pt idx="2195">
                  <c:v>0.12407926640740791</c:v>
                </c:pt>
                <c:pt idx="2196">
                  <c:v>0.12407926640740791</c:v>
                </c:pt>
                <c:pt idx="2197">
                  <c:v>0.12407926640740791</c:v>
                </c:pt>
                <c:pt idx="2198">
                  <c:v>0.12407926640740791</c:v>
                </c:pt>
                <c:pt idx="2199">
                  <c:v>0.12407926640740791</c:v>
                </c:pt>
                <c:pt idx="2200">
                  <c:v>0.12407926640740791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630-460D-B2C6-16A277B78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556968"/>
        <c:axId val="1"/>
      </c:scatterChart>
      <c:valAx>
        <c:axId val="662556968"/>
        <c:scaling>
          <c:orientation val="minMax"/>
          <c:max val="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Follow up (years)</a:t>
                </a:r>
              </a:p>
            </c:rich>
          </c:tx>
          <c:layout>
            <c:manualLayout>
              <c:xMode val="edge"/>
              <c:yMode val="edge"/>
              <c:x val="0.46977032588949519"/>
              <c:y val="0.9323827956672424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;\-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1"/>
        <c:crosses val="autoZero"/>
        <c:crossBetween val="midCat"/>
        <c:majorUnit val="1"/>
      </c:valAx>
      <c:valAx>
        <c:axId val="1"/>
        <c:scaling>
          <c:orientation val="minMax"/>
          <c:max val="0.30000000000000004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Cumulative Incidence</a:t>
                </a:r>
                <a:r>
                  <a:rPr lang="en-US" baseline="0" dirty="0"/>
                  <a:t>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4612472838074934E-2"/>
              <c:y val="0.1712467860026517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6625569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200484099532099"/>
          <c:y val="2.7960636432561345E-2"/>
          <c:w val="0.79473064951656658"/>
          <c:h val="0.8153440166769179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CUM_INCID_CR1!$B$1</c:f>
              <c:strCache>
                <c:ptCount val="1"/>
                <c:pt idx="0">
                  <c:v>cif_con</c:v>
                </c:pt>
              </c:strCache>
            </c:strRef>
          </c:tx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CUM_INCID_CR1!$B$2:$B$2202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2.5773195876288659E-3</c:v>
                </c:pt>
                <c:pt idx="6">
                  <c:v>2.5773195876288659E-3</c:v>
                </c:pt>
                <c:pt idx="7">
                  <c:v>2.5773195876288659E-3</c:v>
                </c:pt>
                <c:pt idx="8">
                  <c:v>5.1546391752577319E-3</c:v>
                </c:pt>
                <c:pt idx="9">
                  <c:v>5.1546391752577319E-3</c:v>
                </c:pt>
                <c:pt idx="10">
                  <c:v>5.1546391752577319E-3</c:v>
                </c:pt>
                <c:pt idx="11">
                  <c:v>5.1546391752577319E-3</c:v>
                </c:pt>
                <c:pt idx="12">
                  <c:v>5.1546391752577319E-3</c:v>
                </c:pt>
                <c:pt idx="13">
                  <c:v>5.1546391752577319E-3</c:v>
                </c:pt>
                <c:pt idx="14">
                  <c:v>5.1546391752577319E-3</c:v>
                </c:pt>
                <c:pt idx="15">
                  <c:v>5.1546391752577319E-3</c:v>
                </c:pt>
                <c:pt idx="16">
                  <c:v>5.1546391752577319E-3</c:v>
                </c:pt>
                <c:pt idx="17">
                  <c:v>7.7319587628865982E-3</c:v>
                </c:pt>
                <c:pt idx="18">
                  <c:v>7.7319587628865982E-3</c:v>
                </c:pt>
                <c:pt idx="19">
                  <c:v>7.7319587628865982E-3</c:v>
                </c:pt>
                <c:pt idx="20">
                  <c:v>7.7319587628865982E-3</c:v>
                </c:pt>
                <c:pt idx="21">
                  <c:v>7.7319587628865982E-3</c:v>
                </c:pt>
                <c:pt idx="22">
                  <c:v>7.7319587628865982E-3</c:v>
                </c:pt>
                <c:pt idx="23">
                  <c:v>7.7319587628865982E-3</c:v>
                </c:pt>
                <c:pt idx="24">
                  <c:v>7.7319587628865982E-3</c:v>
                </c:pt>
                <c:pt idx="25">
                  <c:v>1.0309278350515465E-2</c:v>
                </c:pt>
                <c:pt idx="26">
                  <c:v>1.0309278350515465E-2</c:v>
                </c:pt>
                <c:pt idx="27">
                  <c:v>1.0309278350515465E-2</c:v>
                </c:pt>
                <c:pt idx="28">
                  <c:v>1.0309278350515465E-2</c:v>
                </c:pt>
                <c:pt idx="29">
                  <c:v>1.0309278350515465E-2</c:v>
                </c:pt>
                <c:pt idx="30">
                  <c:v>1.0309278350515465E-2</c:v>
                </c:pt>
                <c:pt idx="31">
                  <c:v>1.0309278350515465E-2</c:v>
                </c:pt>
                <c:pt idx="32">
                  <c:v>1.2886597938144333E-2</c:v>
                </c:pt>
                <c:pt idx="33">
                  <c:v>1.2886597938144333E-2</c:v>
                </c:pt>
                <c:pt idx="34">
                  <c:v>1.2886597938144333E-2</c:v>
                </c:pt>
                <c:pt idx="35">
                  <c:v>1.2886597938144333E-2</c:v>
                </c:pt>
                <c:pt idx="36">
                  <c:v>1.2886597938144333E-2</c:v>
                </c:pt>
                <c:pt idx="37">
                  <c:v>1.2886597938144333E-2</c:v>
                </c:pt>
                <c:pt idx="38">
                  <c:v>1.2886597938144333E-2</c:v>
                </c:pt>
                <c:pt idx="39">
                  <c:v>1.2886597938144333E-2</c:v>
                </c:pt>
                <c:pt idx="40">
                  <c:v>1.2886597938144333E-2</c:v>
                </c:pt>
                <c:pt idx="41">
                  <c:v>1.2886597938144333E-2</c:v>
                </c:pt>
                <c:pt idx="42">
                  <c:v>1.2886597938144333E-2</c:v>
                </c:pt>
                <c:pt idx="43">
                  <c:v>1.2886597938144333E-2</c:v>
                </c:pt>
                <c:pt idx="44">
                  <c:v>1.2886597938144333E-2</c:v>
                </c:pt>
                <c:pt idx="45">
                  <c:v>1.2886597938144333E-2</c:v>
                </c:pt>
                <c:pt idx="46">
                  <c:v>1.2886597938144333E-2</c:v>
                </c:pt>
                <c:pt idx="47">
                  <c:v>1.2886597938144333E-2</c:v>
                </c:pt>
                <c:pt idx="48">
                  <c:v>1.2886597938144333E-2</c:v>
                </c:pt>
                <c:pt idx="49">
                  <c:v>1.2886597938144333E-2</c:v>
                </c:pt>
                <c:pt idx="50">
                  <c:v>1.2886597938144333E-2</c:v>
                </c:pt>
                <c:pt idx="51">
                  <c:v>1.2886597938144333E-2</c:v>
                </c:pt>
                <c:pt idx="52">
                  <c:v>1.2886597938144333E-2</c:v>
                </c:pt>
                <c:pt idx="53">
                  <c:v>1.2886597938144333E-2</c:v>
                </c:pt>
                <c:pt idx="54">
                  <c:v>1.2886597938144333E-2</c:v>
                </c:pt>
                <c:pt idx="55">
                  <c:v>1.2886597938144333E-2</c:v>
                </c:pt>
                <c:pt idx="56">
                  <c:v>1.2886597938144333E-2</c:v>
                </c:pt>
                <c:pt idx="57">
                  <c:v>1.2886597938144333E-2</c:v>
                </c:pt>
                <c:pt idx="58">
                  <c:v>1.2886597938144333E-2</c:v>
                </c:pt>
                <c:pt idx="59">
                  <c:v>1.2886597938144333E-2</c:v>
                </c:pt>
                <c:pt idx="60">
                  <c:v>1.2886597938144333E-2</c:v>
                </c:pt>
                <c:pt idx="61">
                  <c:v>1.54639175257732E-2</c:v>
                </c:pt>
                <c:pt idx="62">
                  <c:v>1.54639175257732E-2</c:v>
                </c:pt>
                <c:pt idx="63">
                  <c:v>1.54639175257732E-2</c:v>
                </c:pt>
                <c:pt idx="64">
                  <c:v>1.8041237113402067E-2</c:v>
                </c:pt>
                <c:pt idx="65">
                  <c:v>1.8041237113402067E-2</c:v>
                </c:pt>
                <c:pt idx="66">
                  <c:v>1.8041237113402067E-2</c:v>
                </c:pt>
                <c:pt idx="67">
                  <c:v>1.8041237113402067E-2</c:v>
                </c:pt>
                <c:pt idx="68">
                  <c:v>1.8041237113402067E-2</c:v>
                </c:pt>
                <c:pt idx="69">
                  <c:v>2.0618556701030934E-2</c:v>
                </c:pt>
                <c:pt idx="70">
                  <c:v>2.0618556701030934E-2</c:v>
                </c:pt>
                <c:pt idx="71">
                  <c:v>2.0618556701030934E-2</c:v>
                </c:pt>
                <c:pt idx="72">
                  <c:v>2.0618556701030934E-2</c:v>
                </c:pt>
                <c:pt idx="73">
                  <c:v>2.5773195876288665E-2</c:v>
                </c:pt>
                <c:pt idx="74">
                  <c:v>2.5773195876288665E-2</c:v>
                </c:pt>
                <c:pt idx="75">
                  <c:v>2.5773195876288665E-2</c:v>
                </c:pt>
                <c:pt idx="76">
                  <c:v>2.5773195876288665E-2</c:v>
                </c:pt>
                <c:pt idx="77">
                  <c:v>2.5773195876288665E-2</c:v>
                </c:pt>
                <c:pt idx="78">
                  <c:v>2.5773195876288665E-2</c:v>
                </c:pt>
                <c:pt idx="79">
                  <c:v>2.8350515463917533E-2</c:v>
                </c:pt>
                <c:pt idx="80">
                  <c:v>2.8350515463917533E-2</c:v>
                </c:pt>
                <c:pt idx="81">
                  <c:v>2.8350515463917533E-2</c:v>
                </c:pt>
                <c:pt idx="82">
                  <c:v>2.8350515463917533E-2</c:v>
                </c:pt>
                <c:pt idx="83">
                  <c:v>2.8350515463917533E-2</c:v>
                </c:pt>
                <c:pt idx="84">
                  <c:v>2.8350515463917533E-2</c:v>
                </c:pt>
                <c:pt idx="85">
                  <c:v>2.8350515463917533E-2</c:v>
                </c:pt>
                <c:pt idx="86">
                  <c:v>2.8350515463917533E-2</c:v>
                </c:pt>
                <c:pt idx="87">
                  <c:v>3.09278350515464E-2</c:v>
                </c:pt>
                <c:pt idx="88">
                  <c:v>3.09278350515464E-2</c:v>
                </c:pt>
                <c:pt idx="89">
                  <c:v>3.09278350515464E-2</c:v>
                </c:pt>
                <c:pt idx="90">
                  <c:v>3.09278350515464E-2</c:v>
                </c:pt>
                <c:pt idx="91">
                  <c:v>3.09278350515464E-2</c:v>
                </c:pt>
                <c:pt idx="92">
                  <c:v>3.09278350515464E-2</c:v>
                </c:pt>
                <c:pt idx="93">
                  <c:v>3.09278350515464E-2</c:v>
                </c:pt>
                <c:pt idx="94">
                  <c:v>3.09278350515464E-2</c:v>
                </c:pt>
                <c:pt idx="95">
                  <c:v>3.09278350515464E-2</c:v>
                </c:pt>
                <c:pt idx="96">
                  <c:v>3.09278350515464E-2</c:v>
                </c:pt>
                <c:pt idx="97">
                  <c:v>3.09278350515464E-2</c:v>
                </c:pt>
                <c:pt idx="98">
                  <c:v>3.09278350515464E-2</c:v>
                </c:pt>
                <c:pt idx="99">
                  <c:v>3.09278350515464E-2</c:v>
                </c:pt>
                <c:pt idx="100">
                  <c:v>3.09278350515464E-2</c:v>
                </c:pt>
                <c:pt idx="101">
                  <c:v>3.09278350515464E-2</c:v>
                </c:pt>
                <c:pt idx="102">
                  <c:v>3.09278350515464E-2</c:v>
                </c:pt>
                <c:pt idx="103">
                  <c:v>3.09278350515464E-2</c:v>
                </c:pt>
                <c:pt idx="104">
                  <c:v>3.09278350515464E-2</c:v>
                </c:pt>
                <c:pt idx="105">
                  <c:v>3.09278350515464E-2</c:v>
                </c:pt>
                <c:pt idx="106">
                  <c:v>3.09278350515464E-2</c:v>
                </c:pt>
                <c:pt idx="107">
                  <c:v>3.09278350515464E-2</c:v>
                </c:pt>
                <c:pt idx="108">
                  <c:v>3.09278350515464E-2</c:v>
                </c:pt>
                <c:pt idx="109">
                  <c:v>3.09278350515464E-2</c:v>
                </c:pt>
                <c:pt idx="110">
                  <c:v>3.09278350515464E-2</c:v>
                </c:pt>
                <c:pt idx="111">
                  <c:v>3.09278350515464E-2</c:v>
                </c:pt>
                <c:pt idx="112">
                  <c:v>3.09278350515464E-2</c:v>
                </c:pt>
                <c:pt idx="113">
                  <c:v>3.09278350515464E-2</c:v>
                </c:pt>
                <c:pt idx="114">
                  <c:v>3.09278350515464E-2</c:v>
                </c:pt>
                <c:pt idx="115">
                  <c:v>3.09278350515464E-2</c:v>
                </c:pt>
                <c:pt idx="116">
                  <c:v>3.09278350515464E-2</c:v>
                </c:pt>
                <c:pt idx="117">
                  <c:v>3.09278350515464E-2</c:v>
                </c:pt>
                <c:pt idx="118">
                  <c:v>3.09278350515464E-2</c:v>
                </c:pt>
                <c:pt idx="119">
                  <c:v>3.09278350515464E-2</c:v>
                </c:pt>
                <c:pt idx="120">
                  <c:v>3.3505154639175264E-2</c:v>
                </c:pt>
                <c:pt idx="121">
                  <c:v>3.3505154639175264E-2</c:v>
                </c:pt>
                <c:pt idx="122">
                  <c:v>3.3505154639175264E-2</c:v>
                </c:pt>
                <c:pt idx="123">
                  <c:v>3.3505154639175264E-2</c:v>
                </c:pt>
                <c:pt idx="124">
                  <c:v>3.3505154639175264E-2</c:v>
                </c:pt>
                <c:pt idx="125">
                  <c:v>3.3505154639175264E-2</c:v>
                </c:pt>
                <c:pt idx="126">
                  <c:v>3.3505154639175264E-2</c:v>
                </c:pt>
                <c:pt idx="127">
                  <c:v>3.3505154639175264E-2</c:v>
                </c:pt>
                <c:pt idx="128">
                  <c:v>3.3505154639175264E-2</c:v>
                </c:pt>
                <c:pt idx="129">
                  <c:v>3.3505154639175264E-2</c:v>
                </c:pt>
                <c:pt idx="130">
                  <c:v>3.3505154639175264E-2</c:v>
                </c:pt>
                <c:pt idx="131">
                  <c:v>3.3505154639175264E-2</c:v>
                </c:pt>
                <c:pt idx="132">
                  <c:v>3.3505154639175264E-2</c:v>
                </c:pt>
                <c:pt idx="133">
                  <c:v>3.3505154639175264E-2</c:v>
                </c:pt>
                <c:pt idx="134">
                  <c:v>3.3505154639175264E-2</c:v>
                </c:pt>
                <c:pt idx="135">
                  <c:v>3.3505154639175264E-2</c:v>
                </c:pt>
                <c:pt idx="136">
                  <c:v>3.3505154639175264E-2</c:v>
                </c:pt>
                <c:pt idx="137">
                  <c:v>3.3505154639175264E-2</c:v>
                </c:pt>
                <c:pt idx="138">
                  <c:v>3.3505154639175264E-2</c:v>
                </c:pt>
                <c:pt idx="139">
                  <c:v>3.3505154639175264E-2</c:v>
                </c:pt>
                <c:pt idx="140">
                  <c:v>3.6082474226804127E-2</c:v>
                </c:pt>
                <c:pt idx="141">
                  <c:v>3.6082474226804127E-2</c:v>
                </c:pt>
                <c:pt idx="142">
                  <c:v>3.6082474226804127E-2</c:v>
                </c:pt>
                <c:pt idx="143">
                  <c:v>3.6082474226804127E-2</c:v>
                </c:pt>
                <c:pt idx="144">
                  <c:v>3.6082474226804127E-2</c:v>
                </c:pt>
                <c:pt idx="145">
                  <c:v>3.6082474226804127E-2</c:v>
                </c:pt>
                <c:pt idx="146">
                  <c:v>3.6082474226804127E-2</c:v>
                </c:pt>
                <c:pt idx="147">
                  <c:v>3.6082474226804127E-2</c:v>
                </c:pt>
                <c:pt idx="148">
                  <c:v>3.6082474226804127E-2</c:v>
                </c:pt>
                <c:pt idx="149">
                  <c:v>3.6082474226804127E-2</c:v>
                </c:pt>
                <c:pt idx="150">
                  <c:v>3.6082474226804127E-2</c:v>
                </c:pt>
                <c:pt idx="151">
                  <c:v>3.6082474226804127E-2</c:v>
                </c:pt>
                <c:pt idx="152">
                  <c:v>3.6082474226804127E-2</c:v>
                </c:pt>
                <c:pt idx="153">
                  <c:v>3.6082474226804127E-2</c:v>
                </c:pt>
                <c:pt idx="154">
                  <c:v>3.6082474226804127E-2</c:v>
                </c:pt>
                <c:pt idx="155">
                  <c:v>3.6082474226804127E-2</c:v>
                </c:pt>
                <c:pt idx="156">
                  <c:v>3.6082474226804127E-2</c:v>
                </c:pt>
                <c:pt idx="157">
                  <c:v>3.6082474226804127E-2</c:v>
                </c:pt>
                <c:pt idx="158">
                  <c:v>3.6082474226804127E-2</c:v>
                </c:pt>
                <c:pt idx="159">
                  <c:v>3.6082474226804127E-2</c:v>
                </c:pt>
                <c:pt idx="160">
                  <c:v>3.6082474226804127E-2</c:v>
                </c:pt>
                <c:pt idx="161">
                  <c:v>3.6082474226804127E-2</c:v>
                </c:pt>
                <c:pt idx="162">
                  <c:v>3.6082474226804127E-2</c:v>
                </c:pt>
                <c:pt idx="163">
                  <c:v>3.6082474226804127E-2</c:v>
                </c:pt>
                <c:pt idx="164">
                  <c:v>3.6082474226804127E-2</c:v>
                </c:pt>
                <c:pt idx="165">
                  <c:v>3.6082474226804127E-2</c:v>
                </c:pt>
                <c:pt idx="166">
                  <c:v>3.6082474226804127E-2</c:v>
                </c:pt>
                <c:pt idx="167">
                  <c:v>3.6082474226804127E-2</c:v>
                </c:pt>
                <c:pt idx="168">
                  <c:v>3.6082474226804127E-2</c:v>
                </c:pt>
                <c:pt idx="169">
                  <c:v>3.6082474226804127E-2</c:v>
                </c:pt>
                <c:pt idx="170">
                  <c:v>3.6082474226804127E-2</c:v>
                </c:pt>
                <c:pt idx="171">
                  <c:v>3.6082474226804127E-2</c:v>
                </c:pt>
                <c:pt idx="172">
                  <c:v>3.6082474226804127E-2</c:v>
                </c:pt>
                <c:pt idx="173">
                  <c:v>3.6082474226804127E-2</c:v>
                </c:pt>
                <c:pt idx="174">
                  <c:v>3.6082474226804127E-2</c:v>
                </c:pt>
                <c:pt idx="175">
                  <c:v>3.6082474226804127E-2</c:v>
                </c:pt>
                <c:pt idx="176">
                  <c:v>3.6082474226804127E-2</c:v>
                </c:pt>
                <c:pt idx="177">
                  <c:v>3.6082474226804127E-2</c:v>
                </c:pt>
                <c:pt idx="178">
                  <c:v>3.6082474226804127E-2</c:v>
                </c:pt>
                <c:pt idx="179">
                  <c:v>3.6082474226804127E-2</c:v>
                </c:pt>
                <c:pt idx="180">
                  <c:v>3.6082474226804127E-2</c:v>
                </c:pt>
                <c:pt idx="181">
                  <c:v>3.6082474226804127E-2</c:v>
                </c:pt>
                <c:pt idx="182">
                  <c:v>3.6082474226804127E-2</c:v>
                </c:pt>
                <c:pt idx="183">
                  <c:v>3.8666913481802137E-2</c:v>
                </c:pt>
                <c:pt idx="184">
                  <c:v>3.8666913481802137E-2</c:v>
                </c:pt>
                <c:pt idx="185">
                  <c:v>3.8666913481802137E-2</c:v>
                </c:pt>
                <c:pt idx="186">
                  <c:v>3.8666913481802137E-2</c:v>
                </c:pt>
                <c:pt idx="187">
                  <c:v>3.8666913481802137E-2</c:v>
                </c:pt>
                <c:pt idx="188">
                  <c:v>3.8666913481802137E-2</c:v>
                </c:pt>
                <c:pt idx="189">
                  <c:v>3.8666913481802137E-2</c:v>
                </c:pt>
                <c:pt idx="190">
                  <c:v>3.8666913481802137E-2</c:v>
                </c:pt>
                <c:pt idx="191">
                  <c:v>3.8666913481802137E-2</c:v>
                </c:pt>
                <c:pt idx="192">
                  <c:v>3.8666913481802137E-2</c:v>
                </c:pt>
                <c:pt idx="193">
                  <c:v>3.8666913481802137E-2</c:v>
                </c:pt>
                <c:pt idx="194">
                  <c:v>3.8666913481802137E-2</c:v>
                </c:pt>
                <c:pt idx="195">
                  <c:v>3.8666913481802137E-2</c:v>
                </c:pt>
                <c:pt idx="196">
                  <c:v>3.8666913481802137E-2</c:v>
                </c:pt>
                <c:pt idx="197">
                  <c:v>3.8666913481802137E-2</c:v>
                </c:pt>
                <c:pt idx="198">
                  <c:v>3.8666913481802137E-2</c:v>
                </c:pt>
                <c:pt idx="199">
                  <c:v>3.8666913481802137E-2</c:v>
                </c:pt>
                <c:pt idx="200">
                  <c:v>3.8666913481802137E-2</c:v>
                </c:pt>
                <c:pt idx="201">
                  <c:v>3.8666913481802137E-2</c:v>
                </c:pt>
                <c:pt idx="202">
                  <c:v>3.8666913481802137E-2</c:v>
                </c:pt>
                <c:pt idx="203">
                  <c:v>3.8666913481802137E-2</c:v>
                </c:pt>
                <c:pt idx="204">
                  <c:v>3.8666913481802137E-2</c:v>
                </c:pt>
                <c:pt idx="205">
                  <c:v>3.8666913481802137E-2</c:v>
                </c:pt>
                <c:pt idx="206">
                  <c:v>3.8666913481802137E-2</c:v>
                </c:pt>
                <c:pt idx="207">
                  <c:v>3.8666913481802137E-2</c:v>
                </c:pt>
                <c:pt idx="208">
                  <c:v>3.8666913481802137E-2</c:v>
                </c:pt>
                <c:pt idx="209">
                  <c:v>3.8666913481802137E-2</c:v>
                </c:pt>
                <c:pt idx="210">
                  <c:v>3.8666913481802137E-2</c:v>
                </c:pt>
                <c:pt idx="211">
                  <c:v>3.8666913481802137E-2</c:v>
                </c:pt>
                <c:pt idx="212">
                  <c:v>3.8666913481802137E-2</c:v>
                </c:pt>
                <c:pt idx="213">
                  <c:v>3.8666913481802137E-2</c:v>
                </c:pt>
                <c:pt idx="214">
                  <c:v>3.8666913481802137E-2</c:v>
                </c:pt>
                <c:pt idx="215">
                  <c:v>3.8666913481802137E-2</c:v>
                </c:pt>
                <c:pt idx="216">
                  <c:v>4.1258531734730694E-2</c:v>
                </c:pt>
                <c:pt idx="217">
                  <c:v>4.1258531734730694E-2</c:v>
                </c:pt>
                <c:pt idx="218">
                  <c:v>4.1258531734730694E-2</c:v>
                </c:pt>
                <c:pt idx="219">
                  <c:v>4.1258531734730694E-2</c:v>
                </c:pt>
                <c:pt idx="220">
                  <c:v>4.1258531734730694E-2</c:v>
                </c:pt>
                <c:pt idx="221">
                  <c:v>4.1258531734730694E-2</c:v>
                </c:pt>
                <c:pt idx="222">
                  <c:v>4.1258531734730694E-2</c:v>
                </c:pt>
                <c:pt idx="223">
                  <c:v>4.1258531734730694E-2</c:v>
                </c:pt>
                <c:pt idx="224">
                  <c:v>4.1258531734730694E-2</c:v>
                </c:pt>
                <c:pt idx="225">
                  <c:v>4.1258531734730694E-2</c:v>
                </c:pt>
                <c:pt idx="226">
                  <c:v>4.1258531734730694E-2</c:v>
                </c:pt>
                <c:pt idx="227">
                  <c:v>4.1258531734730694E-2</c:v>
                </c:pt>
                <c:pt idx="228">
                  <c:v>4.1258531734730694E-2</c:v>
                </c:pt>
                <c:pt idx="229">
                  <c:v>4.1258531734730694E-2</c:v>
                </c:pt>
                <c:pt idx="230">
                  <c:v>4.1258531734730694E-2</c:v>
                </c:pt>
                <c:pt idx="231">
                  <c:v>4.1258531734730694E-2</c:v>
                </c:pt>
                <c:pt idx="232">
                  <c:v>4.1258531734730694E-2</c:v>
                </c:pt>
                <c:pt idx="233">
                  <c:v>4.1258531734730694E-2</c:v>
                </c:pt>
                <c:pt idx="234">
                  <c:v>4.1258531734730694E-2</c:v>
                </c:pt>
                <c:pt idx="235">
                  <c:v>4.1258531734730694E-2</c:v>
                </c:pt>
                <c:pt idx="236">
                  <c:v>4.1258531734730694E-2</c:v>
                </c:pt>
                <c:pt idx="237">
                  <c:v>4.1258531734730694E-2</c:v>
                </c:pt>
                <c:pt idx="238">
                  <c:v>4.1258531734730694E-2</c:v>
                </c:pt>
                <c:pt idx="239">
                  <c:v>4.1258531734730694E-2</c:v>
                </c:pt>
                <c:pt idx="240">
                  <c:v>4.1258531734730694E-2</c:v>
                </c:pt>
                <c:pt idx="241">
                  <c:v>4.3850149987659251E-2</c:v>
                </c:pt>
                <c:pt idx="242">
                  <c:v>4.3850149987659251E-2</c:v>
                </c:pt>
                <c:pt idx="243">
                  <c:v>4.3850149987659251E-2</c:v>
                </c:pt>
                <c:pt idx="244">
                  <c:v>4.3850149987659251E-2</c:v>
                </c:pt>
                <c:pt idx="245">
                  <c:v>4.3850149987659251E-2</c:v>
                </c:pt>
                <c:pt idx="246">
                  <c:v>4.3850149987659251E-2</c:v>
                </c:pt>
                <c:pt idx="247">
                  <c:v>4.3850149987659251E-2</c:v>
                </c:pt>
                <c:pt idx="248">
                  <c:v>4.3850149987659251E-2</c:v>
                </c:pt>
                <c:pt idx="249">
                  <c:v>4.3850149987659251E-2</c:v>
                </c:pt>
                <c:pt idx="250">
                  <c:v>4.3850149987659251E-2</c:v>
                </c:pt>
                <c:pt idx="251">
                  <c:v>4.3850149987659251E-2</c:v>
                </c:pt>
                <c:pt idx="252">
                  <c:v>4.3850149987659251E-2</c:v>
                </c:pt>
                <c:pt idx="253">
                  <c:v>4.3850149987659251E-2</c:v>
                </c:pt>
                <c:pt idx="254">
                  <c:v>4.3850149987659251E-2</c:v>
                </c:pt>
                <c:pt idx="255">
                  <c:v>4.3850149987659251E-2</c:v>
                </c:pt>
                <c:pt idx="256">
                  <c:v>4.3850149987659251E-2</c:v>
                </c:pt>
                <c:pt idx="257">
                  <c:v>4.3850149987659251E-2</c:v>
                </c:pt>
                <c:pt idx="258">
                  <c:v>4.3850149987659251E-2</c:v>
                </c:pt>
                <c:pt idx="259">
                  <c:v>4.3850149987659251E-2</c:v>
                </c:pt>
                <c:pt idx="260">
                  <c:v>4.3850149987659251E-2</c:v>
                </c:pt>
                <c:pt idx="261">
                  <c:v>4.3850149987659251E-2</c:v>
                </c:pt>
                <c:pt idx="262">
                  <c:v>4.3850149987659251E-2</c:v>
                </c:pt>
                <c:pt idx="263">
                  <c:v>4.3850149987659251E-2</c:v>
                </c:pt>
                <c:pt idx="264">
                  <c:v>4.3850149987659251E-2</c:v>
                </c:pt>
                <c:pt idx="265">
                  <c:v>4.3850149987659251E-2</c:v>
                </c:pt>
                <c:pt idx="266">
                  <c:v>4.3850149987659251E-2</c:v>
                </c:pt>
                <c:pt idx="267">
                  <c:v>4.3850149987659251E-2</c:v>
                </c:pt>
                <c:pt idx="268">
                  <c:v>4.3850149987659251E-2</c:v>
                </c:pt>
                <c:pt idx="269">
                  <c:v>4.3850149987659251E-2</c:v>
                </c:pt>
                <c:pt idx="270">
                  <c:v>4.3850149987659251E-2</c:v>
                </c:pt>
                <c:pt idx="271">
                  <c:v>4.3850149987659251E-2</c:v>
                </c:pt>
                <c:pt idx="272">
                  <c:v>4.3850149987659251E-2</c:v>
                </c:pt>
                <c:pt idx="273">
                  <c:v>4.3850149987659251E-2</c:v>
                </c:pt>
                <c:pt idx="274">
                  <c:v>4.6441768240587808E-2</c:v>
                </c:pt>
                <c:pt idx="275">
                  <c:v>4.6441768240587808E-2</c:v>
                </c:pt>
                <c:pt idx="276">
                  <c:v>4.6441768240587808E-2</c:v>
                </c:pt>
                <c:pt idx="277">
                  <c:v>4.6441768240587808E-2</c:v>
                </c:pt>
                <c:pt idx="278">
                  <c:v>4.6441768240587808E-2</c:v>
                </c:pt>
                <c:pt idx="279">
                  <c:v>4.6441768240587808E-2</c:v>
                </c:pt>
                <c:pt idx="280">
                  <c:v>4.6441768240587808E-2</c:v>
                </c:pt>
                <c:pt idx="281">
                  <c:v>4.6441768240587808E-2</c:v>
                </c:pt>
                <c:pt idx="282">
                  <c:v>4.6441768240587808E-2</c:v>
                </c:pt>
                <c:pt idx="283">
                  <c:v>4.6441768240587808E-2</c:v>
                </c:pt>
                <c:pt idx="284">
                  <c:v>4.6441768240587808E-2</c:v>
                </c:pt>
                <c:pt idx="285">
                  <c:v>4.6441768240587808E-2</c:v>
                </c:pt>
                <c:pt idx="286">
                  <c:v>4.6441768240587808E-2</c:v>
                </c:pt>
                <c:pt idx="287">
                  <c:v>4.6441768240587808E-2</c:v>
                </c:pt>
                <c:pt idx="288">
                  <c:v>4.6441768240587808E-2</c:v>
                </c:pt>
                <c:pt idx="289">
                  <c:v>4.6441768240587808E-2</c:v>
                </c:pt>
                <c:pt idx="290">
                  <c:v>4.6441768240587808E-2</c:v>
                </c:pt>
                <c:pt idx="291">
                  <c:v>4.6441768240587808E-2</c:v>
                </c:pt>
                <c:pt idx="292">
                  <c:v>4.9033386493516365E-2</c:v>
                </c:pt>
                <c:pt idx="293">
                  <c:v>4.9033386493516365E-2</c:v>
                </c:pt>
                <c:pt idx="294">
                  <c:v>4.9033386493516365E-2</c:v>
                </c:pt>
                <c:pt idx="295">
                  <c:v>4.9033386493516365E-2</c:v>
                </c:pt>
                <c:pt idx="296">
                  <c:v>4.9033386493516365E-2</c:v>
                </c:pt>
                <c:pt idx="297">
                  <c:v>4.9033386493516365E-2</c:v>
                </c:pt>
                <c:pt idx="298">
                  <c:v>4.9033386493516365E-2</c:v>
                </c:pt>
                <c:pt idx="299">
                  <c:v>4.9033386493516365E-2</c:v>
                </c:pt>
                <c:pt idx="300">
                  <c:v>4.9033386493516365E-2</c:v>
                </c:pt>
                <c:pt idx="301">
                  <c:v>4.9033386493516365E-2</c:v>
                </c:pt>
                <c:pt idx="302">
                  <c:v>4.9033386493516365E-2</c:v>
                </c:pt>
                <c:pt idx="303">
                  <c:v>5.1625004746444922E-2</c:v>
                </c:pt>
                <c:pt idx="304">
                  <c:v>5.1625004746444922E-2</c:v>
                </c:pt>
                <c:pt idx="305">
                  <c:v>5.1625004746444922E-2</c:v>
                </c:pt>
                <c:pt idx="306">
                  <c:v>5.1625004746444922E-2</c:v>
                </c:pt>
                <c:pt idx="307">
                  <c:v>5.1625004746444922E-2</c:v>
                </c:pt>
                <c:pt idx="308">
                  <c:v>5.1625004746444922E-2</c:v>
                </c:pt>
                <c:pt idx="309">
                  <c:v>5.1625004746444922E-2</c:v>
                </c:pt>
                <c:pt idx="310">
                  <c:v>5.1625004746444922E-2</c:v>
                </c:pt>
                <c:pt idx="311">
                  <c:v>5.1625004746444922E-2</c:v>
                </c:pt>
                <c:pt idx="312">
                  <c:v>5.1625004746444922E-2</c:v>
                </c:pt>
                <c:pt idx="313">
                  <c:v>5.1625004746444922E-2</c:v>
                </c:pt>
                <c:pt idx="314">
                  <c:v>5.1625004746444922E-2</c:v>
                </c:pt>
                <c:pt idx="315">
                  <c:v>5.1625004746444922E-2</c:v>
                </c:pt>
                <c:pt idx="316">
                  <c:v>5.1625004746444922E-2</c:v>
                </c:pt>
                <c:pt idx="317">
                  <c:v>5.1625004746444922E-2</c:v>
                </c:pt>
                <c:pt idx="318">
                  <c:v>5.1625004746444922E-2</c:v>
                </c:pt>
                <c:pt idx="319">
                  <c:v>5.1625004746444922E-2</c:v>
                </c:pt>
                <c:pt idx="320">
                  <c:v>5.1625004746444922E-2</c:v>
                </c:pt>
                <c:pt idx="321">
                  <c:v>5.1625004746444922E-2</c:v>
                </c:pt>
                <c:pt idx="322">
                  <c:v>5.1625004746444922E-2</c:v>
                </c:pt>
                <c:pt idx="323">
                  <c:v>5.1625004746444922E-2</c:v>
                </c:pt>
                <c:pt idx="324">
                  <c:v>5.1625004746444922E-2</c:v>
                </c:pt>
                <c:pt idx="325">
                  <c:v>5.1625004746444922E-2</c:v>
                </c:pt>
                <c:pt idx="326">
                  <c:v>5.1625004746444922E-2</c:v>
                </c:pt>
                <c:pt idx="327">
                  <c:v>5.1625004746444922E-2</c:v>
                </c:pt>
                <c:pt idx="328">
                  <c:v>5.1625004746444922E-2</c:v>
                </c:pt>
                <c:pt idx="329">
                  <c:v>5.1625004746444922E-2</c:v>
                </c:pt>
                <c:pt idx="330">
                  <c:v>5.1625004746444922E-2</c:v>
                </c:pt>
                <c:pt idx="331">
                  <c:v>5.1625004746444922E-2</c:v>
                </c:pt>
                <c:pt idx="332">
                  <c:v>5.1625004746444922E-2</c:v>
                </c:pt>
                <c:pt idx="333">
                  <c:v>5.1625004746444922E-2</c:v>
                </c:pt>
                <c:pt idx="334">
                  <c:v>5.4216622999373479E-2</c:v>
                </c:pt>
                <c:pt idx="335">
                  <c:v>5.4216622999373479E-2</c:v>
                </c:pt>
                <c:pt idx="336">
                  <c:v>5.4216622999373479E-2</c:v>
                </c:pt>
                <c:pt idx="337">
                  <c:v>5.4216622999373479E-2</c:v>
                </c:pt>
                <c:pt idx="338">
                  <c:v>5.4216622999373479E-2</c:v>
                </c:pt>
                <c:pt idx="339">
                  <c:v>5.4216622999373479E-2</c:v>
                </c:pt>
                <c:pt idx="340">
                  <c:v>5.4216622999373479E-2</c:v>
                </c:pt>
                <c:pt idx="341">
                  <c:v>5.4216622999373479E-2</c:v>
                </c:pt>
                <c:pt idx="342">
                  <c:v>5.6808241252302036E-2</c:v>
                </c:pt>
                <c:pt idx="343">
                  <c:v>5.6808241252302036E-2</c:v>
                </c:pt>
                <c:pt idx="344">
                  <c:v>5.6808241252302036E-2</c:v>
                </c:pt>
                <c:pt idx="345">
                  <c:v>5.6808241252302036E-2</c:v>
                </c:pt>
                <c:pt idx="346">
                  <c:v>5.6808241252302036E-2</c:v>
                </c:pt>
                <c:pt idx="347">
                  <c:v>5.9399859505230593E-2</c:v>
                </c:pt>
                <c:pt idx="348">
                  <c:v>5.9399859505230593E-2</c:v>
                </c:pt>
                <c:pt idx="349">
                  <c:v>5.9399859505230593E-2</c:v>
                </c:pt>
                <c:pt idx="350">
                  <c:v>5.9399859505230593E-2</c:v>
                </c:pt>
                <c:pt idx="351">
                  <c:v>5.9399859505230593E-2</c:v>
                </c:pt>
                <c:pt idx="352">
                  <c:v>5.9399859505230593E-2</c:v>
                </c:pt>
                <c:pt idx="353">
                  <c:v>5.9399859505230593E-2</c:v>
                </c:pt>
                <c:pt idx="354">
                  <c:v>5.9399859505230593E-2</c:v>
                </c:pt>
                <c:pt idx="355">
                  <c:v>5.9399859505230593E-2</c:v>
                </c:pt>
                <c:pt idx="356">
                  <c:v>5.9399859505230593E-2</c:v>
                </c:pt>
                <c:pt idx="357">
                  <c:v>5.9399859505230593E-2</c:v>
                </c:pt>
                <c:pt idx="358">
                  <c:v>5.9399859505230593E-2</c:v>
                </c:pt>
                <c:pt idx="359">
                  <c:v>5.9399859505230593E-2</c:v>
                </c:pt>
                <c:pt idx="360">
                  <c:v>5.9399859505230593E-2</c:v>
                </c:pt>
                <c:pt idx="361">
                  <c:v>5.9399859505230593E-2</c:v>
                </c:pt>
                <c:pt idx="362">
                  <c:v>5.9399859505230593E-2</c:v>
                </c:pt>
                <c:pt idx="363">
                  <c:v>5.9399859505230593E-2</c:v>
                </c:pt>
                <c:pt idx="364">
                  <c:v>5.9399859505230593E-2</c:v>
                </c:pt>
                <c:pt idx="365">
                  <c:v>5.9399859505230593E-2</c:v>
                </c:pt>
                <c:pt idx="366">
                  <c:v>5.9399859505230593E-2</c:v>
                </c:pt>
                <c:pt idx="367">
                  <c:v>5.9399859505230593E-2</c:v>
                </c:pt>
                <c:pt idx="368">
                  <c:v>5.9399859505230593E-2</c:v>
                </c:pt>
                <c:pt idx="369">
                  <c:v>5.9399859505230593E-2</c:v>
                </c:pt>
                <c:pt idx="370">
                  <c:v>5.9399859505230593E-2</c:v>
                </c:pt>
                <c:pt idx="371">
                  <c:v>5.9399859505230593E-2</c:v>
                </c:pt>
                <c:pt idx="372">
                  <c:v>5.9399859505230593E-2</c:v>
                </c:pt>
                <c:pt idx="373">
                  <c:v>5.9399859505230593E-2</c:v>
                </c:pt>
                <c:pt idx="374">
                  <c:v>5.9399859505230593E-2</c:v>
                </c:pt>
                <c:pt idx="375">
                  <c:v>5.9399859505230593E-2</c:v>
                </c:pt>
                <c:pt idx="376">
                  <c:v>5.9399859505230593E-2</c:v>
                </c:pt>
                <c:pt idx="377">
                  <c:v>5.9399859505230593E-2</c:v>
                </c:pt>
                <c:pt idx="378">
                  <c:v>5.9399859505230593E-2</c:v>
                </c:pt>
                <c:pt idx="379">
                  <c:v>5.9399859505230593E-2</c:v>
                </c:pt>
                <c:pt idx="380">
                  <c:v>5.9399859505230593E-2</c:v>
                </c:pt>
                <c:pt idx="381">
                  <c:v>5.9399859505230593E-2</c:v>
                </c:pt>
                <c:pt idx="382">
                  <c:v>5.9399859505230593E-2</c:v>
                </c:pt>
                <c:pt idx="383">
                  <c:v>5.9399859505230593E-2</c:v>
                </c:pt>
                <c:pt idx="384">
                  <c:v>5.9399859505230593E-2</c:v>
                </c:pt>
                <c:pt idx="385">
                  <c:v>5.9399859505230593E-2</c:v>
                </c:pt>
                <c:pt idx="386">
                  <c:v>5.9399859505230593E-2</c:v>
                </c:pt>
                <c:pt idx="387">
                  <c:v>5.9399859505230593E-2</c:v>
                </c:pt>
                <c:pt idx="388">
                  <c:v>5.9399859505230593E-2</c:v>
                </c:pt>
                <c:pt idx="389">
                  <c:v>5.9399859505230593E-2</c:v>
                </c:pt>
                <c:pt idx="390">
                  <c:v>5.9399859505230593E-2</c:v>
                </c:pt>
                <c:pt idx="391">
                  <c:v>5.9399859505230593E-2</c:v>
                </c:pt>
                <c:pt idx="392">
                  <c:v>5.9399859505230593E-2</c:v>
                </c:pt>
                <c:pt idx="393">
                  <c:v>5.9399859505230593E-2</c:v>
                </c:pt>
                <c:pt idx="394">
                  <c:v>5.9399859505230593E-2</c:v>
                </c:pt>
                <c:pt idx="395">
                  <c:v>5.9399859505230593E-2</c:v>
                </c:pt>
                <c:pt idx="396">
                  <c:v>6.1999168020037278E-2</c:v>
                </c:pt>
                <c:pt idx="397">
                  <c:v>6.1999168020037278E-2</c:v>
                </c:pt>
                <c:pt idx="398">
                  <c:v>6.1999168020037278E-2</c:v>
                </c:pt>
                <c:pt idx="399">
                  <c:v>6.1999168020037278E-2</c:v>
                </c:pt>
                <c:pt idx="400">
                  <c:v>6.1999168020037278E-2</c:v>
                </c:pt>
                <c:pt idx="401">
                  <c:v>6.1999168020037278E-2</c:v>
                </c:pt>
                <c:pt idx="402">
                  <c:v>6.1999168020037278E-2</c:v>
                </c:pt>
                <c:pt idx="403">
                  <c:v>6.1999168020037278E-2</c:v>
                </c:pt>
                <c:pt idx="404">
                  <c:v>6.1999168020037278E-2</c:v>
                </c:pt>
                <c:pt idx="405">
                  <c:v>6.1999168020037278E-2</c:v>
                </c:pt>
                <c:pt idx="406">
                  <c:v>6.1999168020037278E-2</c:v>
                </c:pt>
                <c:pt idx="407">
                  <c:v>6.1999168020037278E-2</c:v>
                </c:pt>
                <c:pt idx="408">
                  <c:v>6.1999168020037278E-2</c:v>
                </c:pt>
                <c:pt idx="409">
                  <c:v>6.1999168020037278E-2</c:v>
                </c:pt>
                <c:pt idx="410">
                  <c:v>6.1999168020037278E-2</c:v>
                </c:pt>
                <c:pt idx="411">
                  <c:v>6.1999168020037278E-2</c:v>
                </c:pt>
                <c:pt idx="412">
                  <c:v>6.1999168020037278E-2</c:v>
                </c:pt>
                <c:pt idx="413">
                  <c:v>6.1999168020037278E-2</c:v>
                </c:pt>
                <c:pt idx="414">
                  <c:v>6.1999168020037278E-2</c:v>
                </c:pt>
                <c:pt idx="415">
                  <c:v>6.1999168020037278E-2</c:v>
                </c:pt>
                <c:pt idx="416">
                  <c:v>6.1999168020037278E-2</c:v>
                </c:pt>
                <c:pt idx="417">
                  <c:v>6.1999168020037278E-2</c:v>
                </c:pt>
                <c:pt idx="418">
                  <c:v>6.1999168020037278E-2</c:v>
                </c:pt>
                <c:pt idx="419">
                  <c:v>6.1999168020037278E-2</c:v>
                </c:pt>
                <c:pt idx="420">
                  <c:v>6.1999168020037278E-2</c:v>
                </c:pt>
                <c:pt idx="421">
                  <c:v>6.1999168020037278E-2</c:v>
                </c:pt>
                <c:pt idx="422">
                  <c:v>6.1999168020037278E-2</c:v>
                </c:pt>
                <c:pt idx="423">
                  <c:v>6.1999168020037278E-2</c:v>
                </c:pt>
                <c:pt idx="424">
                  <c:v>6.1999168020037278E-2</c:v>
                </c:pt>
                <c:pt idx="425">
                  <c:v>6.4606235664738901E-2</c:v>
                </c:pt>
                <c:pt idx="426">
                  <c:v>6.4606235664738901E-2</c:v>
                </c:pt>
                <c:pt idx="427">
                  <c:v>6.4606235664738901E-2</c:v>
                </c:pt>
                <c:pt idx="428">
                  <c:v>6.4606235664738901E-2</c:v>
                </c:pt>
                <c:pt idx="429">
                  <c:v>6.4606235664738901E-2</c:v>
                </c:pt>
                <c:pt idx="430">
                  <c:v>6.4606235664738901E-2</c:v>
                </c:pt>
                <c:pt idx="431">
                  <c:v>6.4606235664738901E-2</c:v>
                </c:pt>
                <c:pt idx="432">
                  <c:v>6.4606235664738901E-2</c:v>
                </c:pt>
                <c:pt idx="433">
                  <c:v>6.4606235664738901E-2</c:v>
                </c:pt>
                <c:pt idx="434">
                  <c:v>6.4606235664738901E-2</c:v>
                </c:pt>
                <c:pt idx="435">
                  <c:v>6.4606235664738901E-2</c:v>
                </c:pt>
                <c:pt idx="436">
                  <c:v>6.4606235664738901E-2</c:v>
                </c:pt>
                <c:pt idx="437">
                  <c:v>6.4606235664738901E-2</c:v>
                </c:pt>
                <c:pt idx="438">
                  <c:v>6.4606235664738901E-2</c:v>
                </c:pt>
                <c:pt idx="439">
                  <c:v>6.4606235664738901E-2</c:v>
                </c:pt>
                <c:pt idx="440">
                  <c:v>6.4606235664738901E-2</c:v>
                </c:pt>
                <c:pt idx="441">
                  <c:v>6.4606235664738901E-2</c:v>
                </c:pt>
                <c:pt idx="442">
                  <c:v>6.4606235664738901E-2</c:v>
                </c:pt>
                <c:pt idx="443">
                  <c:v>6.4606235664738901E-2</c:v>
                </c:pt>
                <c:pt idx="444">
                  <c:v>6.4606235664738901E-2</c:v>
                </c:pt>
                <c:pt idx="445">
                  <c:v>6.4606235664738901E-2</c:v>
                </c:pt>
                <c:pt idx="446">
                  <c:v>6.4606235664738901E-2</c:v>
                </c:pt>
                <c:pt idx="447">
                  <c:v>6.4606235664738901E-2</c:v>
                </c:pt>
                <c:pt idx="448">
                  <c:v>6.4606235664738901E-2</c:v>
                </c:pt>
                <c:pt idx="449">
                  <c:v>6.4606235664738901E-2</c:v>
                </c:pt>
                <c:pt idx="450">
                  <c:v>6.4606235664738901E-2</c:v>
                </c:pt>
                <c:pt idx="451">
                  <c:v>6.4606235664738901E-2</c:v>
                </c:pt>
                <c:pt idx="452">
                  <c:v>6.4606235664738901E-2</c:v>
                </c:pt>
                <c:pt idx="453">
                  <c:v>6.4606235664738901E-2</c:v>
                </c:pt>
                <c:pt idx="454">
                  <c:v>6.4606235664738901E-2</c:v>
                </c:pt>
                <c:pt idx="455">
                  <c:v>6.4606235664738901E-2</c:v>
                </c:pt>
                <c:pt idx="456">
                  <c:v>6.4606235664738901E-2</c:v>
                </c:pt>
                <c:pt idx="457">
                  <c:v>6.4606235664738901E-2</c:v>
                </c:pt>
                <c:pt idx="458">
                  <c:v>6.4606235664738901E-2</c:v>
                </c:pt>
                <c:pt idx="459">
                  <c:v>6.4606235664738901E-2</c:v>
                </c:pt>
                <c:pt idx="460">
                  <c:v>6.4606235664738901E-2</c:v>
                </c:pt>
                <c:pt idx="461">
                  <c:v>6.4606235664738901E-2</c:v>
                </c:pt>
                <c:pt idx="462">
                  <c:v>6.4606235664738901E-2</c:v>
                </c:pt>
                <c:pt idx="463">
                  <c:v>6.4606235664738901E-2</c:v>
                </c:pt>
                <c:pt idx="464">
                  <c:v>6.4606235664738901E-2</c:v>
                </c:pt>
                <c:pt idx="465">
                  <c:v>6.4606235664738901E-2</c:v>
                </c:pt>
                <c:pt idx="466">
                  <c:v>6.4606235664738901E-2</c:v>
                </c:pt>
                <c:pt idx="467">
                  <c:v>6.4606235664738901E-2</c:v>
                </c:pt>
                <c:pt idx="468">
                  <c:v>6.4606235664738901E-2</c:v>
                </c:pt>
                <c:pt idx="469">
                  <c:v>6.4606235664738901E-2</c:v>
                </c:pt>
                <c:pt idx="470">
                  <c:v>6.4606235664738901E-2</c:v>
                </c:pt>
                <c:pt idx="471">
                  <c:v>6.4606235664738901E-2</c:v>
                </c:pt>
                <c:pt idx="472">
                  <c:v>6.4606235664738901E-2</c:v>
                </c:pt>
                <c:pt idx="473">
                  <c:v>6.4606235664738901E-2</c:v>
                </c:pt>
                <c:pt idx="474">
                  <c:v>6.4606235664738901E-2</c:v>
                </c:pt>
                <c:pt idx="475">
                  <c:v>6.4606235664738901E-2</c:v>
                </c:pt>
                <c:pt idx="476">
                  <c:v>6.4606235664738901E-2</c:v>
                </c:pt>
                <c:pt idx="477">
                  <c:v>6.4606235664738901E-2</c:v>
                </c:pt>
                <c:pt idx="478">
                  <c:v>6.4606235664738901E-2</c:v>
                </c:pt>
                <c:pt idx="479">
                  <c:v>6.4606235664738901E-2</c:v>
                </c:pt>
                <c:pt idx="480">
                  <c:v>6.4606235664738901E-2</c:v>
                </c:pt>
                <c:pt idx="481">
                  <c:v>6.4606235664738901E-2</c:v>
                </c:pt>
                <c:pt idx="482">
                  <c:v>6.4606235664738901E-2</c:v>
                </c:pt>
                <c:pt idx="483">
                  <c:v>6.4606235664738901E-2</c:v>
                </c:pt>
                <c:pt idx="484">
                  <c:v>6.4606235664738901E-2</c:v>
                </c:pt>
                <c:pt idx="485">
                  <c:v>6.4606235664738901E-2</c:v>
                </c:pt>
                <c:pt idx="486">
                  <c:v>6.7253736357482691E-2</c:v>
                </c:pt>
                <c:pt idx="487">
                  <c:v>6.7253736357482691E-2</c:v>
                </c:pt>
                <c:pt idx="488">
                  <c:v>6.7253736357482691E-2</c:v>
                </c:pt>
                <c:pt idx="489">
                  <c:v>6.7253736357482691E-2</c:v>
                </c:pt>
                <c:pt idx="490">
                  <c:v>6.7253736357482691E-2</c:v>
                </c:pt>
                <c:pt idx="491">
                  <c:v>6.7253736357482691E-2</c:v>
                </c:pt>
                <c:pt idx="492">
                  <c:v>6.7253736357482691E-2</c:v>
                </c:pt>
                <c:pt idx="493">
                  <c:v>6.7253736357482691E-2</c:v>
                </c:pt>
                <c:pt idx="494">
                  <c:v>6.7253736357482691E-2</c:v>
                </c:pt>
                <c:pt idx="495">
                  <c:v>6.7253736357482691E-2</c:v>
                </c:pt>
                <c:pt idx="496">
                  <c:v>6.7253736357482691E-2</c:v>
                </c:pt>
                <c:pt idx="497">
                  <c:v>6.7253736357482691E-2</c:v>
                </c:pt>
                <c:pt idx="498">
                  <c:v>6.7253736357482691E-2</c:v>
                </c:pt>
                <c:pt idx="499">
                  <c:v>6.7253736357482691E-2</c:v>
                </c:pt>
                <c:pt idx="500">
                  <c:v>6.7253736357482691E-2</c:v>
                </c:pt>
                <c:pt idx="501">
                  <c:v>6.7253736357482691E-2</c:v>
                </c:pt>
                <c:pt idx="502">
                  <c:v>6.7253736357482691E-2</c:v>
                </c:pt>
                <c:pt idx="503">
                  <c:v>6.7253736357482691E-2</c:v>
                </c:pt>
                <c:pt idx="504">
                  <c:v>6.7253736357482691E-2</c:v>
                </c:pt>
                <c:pt idx="505">
                  <c:v>6.7253736357482691E-2</c:v>
                </c:pt>
                <c:pt idx="506">
                  <c:v>6.7253736357482691E-2</c:v>
                </c:pt>
                <c:pt idx="507">
                  <c:v>6.7253736357482691E-2</c:v>
                </c:pt>
                <c:pt idx="508">
                  <c:v>6.7253736357482691E-2</c:v>
                </c:pt>
                <c:pt idx="509">
                  <c:v>6.7253736357482691E-2</c:v>
                </c:pt>
                <c:pt idx="510">
                  <c:v>6.7253736357482691E-2</c:v>
                </c:pt>
                <c:pt idx="511">
                  <c:v>6.7253736357482691E-2</c:v>
                </c:pt>
                <c:pt idx="512">
                  <c:v>6.7253736357482691E-2</c:v>
                </c:pt>
                <c:pt idx="513">
                  <c:v>6.9951719843881446E-2</c:v>
                </c:pt>
                <c:pt idx="514">
                  <c:v>6.9951719843881446E-2</c:v>
                </c:pt>
                <c:pt idx="515">
                  <c:v>6.9951719843881446E-2</c:v>
                </c:pt>
                <c:pt idx="516">
                  <c:v>6.9951719843881446E-2</c:v>
                </c:pt>
                <c:pt idx="517">
                  <c:v>6.9951719843881446E-2</c:v>
                </c:pt>
                <c:pt idx="518">
                  <c:v>6.9951719843881446E-2</c:v>
                </c:pt>
                <c:pt idx="519">
                  <c:v>6.9951719843881446E-2</c:v>
                </c:pt>
                <c:pt idx="520">
                  <c:v>6.9951719843881446E-2</c:v>
                </c:pt>
                <c:pt idx="521">
                  <c:v>6.9951719843881446E-2</c:v>
                </c:pt>
                <c:pt idx="522">
                  <c:v>6.9951719843881446E-2</c:v>
                </c:pt>
                <c:pt idx="523">
                  <c:v>6.9951719843881446E-2</c:v>
                </c:pt>
                <c:pt idx="524">
                  <c:v>6.9951719843881446E-2</c:v>
                </c:pt>
                <c:pt idx="525">
                  <c:v>6.9951719843881446E-2</c:v>
                </c:pt>
                <c:pt idx="526">
                  <c:v>6.9951719843881446E-2</c:v>
                </c:pt>
                <c:pt idx="527">
                  <c:v>6.9951719843881446E-2</c:v>
                </c:pt>
                <c:pt idx="528">
                  <c:v>6.9951719843881446E-2</c:v>
                </c:pt>
                <c:pt idx="529">
                  <c:v>6.9951719843881446E-2</c:v>
                </c:pt>
                <c:pt idx="530">
                  <c:v>6.9951719843881446E-2</c:v>
                </c:pt>
                <c:pt idx="531">
                  <c:v>6.9951719843881446E-2</c:v>
                </c:pt>
                <c:pt idx="532">
                  <c:v>6.9951719843881446E-2</c:v>
                </c:pt>
                <c:pt idx="533">
                  <c:v>6.9951719843881446E-2</c:v>
                </c:pt>
                <c:pt idx="534">
                  <c:v>6.9951719843881446E-2</c:v>
                </c:pt>
                <c:pt idx="535">
                  <c:v>6.9951719843881446E-2</c:v>
                </c:pt>
                <c:pt idx="536">
                  <c:v>6.9951719843881446E-2</c:v>
                </c:pt>
                <c:pt idx="537">
                  <c:v>6.9951719843881446E-2</c:v>
                </c:pt>
                <c:pt idx="538">
                  <c:v>6.9951719843881446E-2</c:v>
                </c:pt>
                <c:pt idx="539">
                  <c:v>6.9951719843881446E-2</c:v>
                </c:pt>
                <c:pt idx="540">
                  <c:v>6.9951719843881446E-2</c:v>
                </c:pt>
                <c:pt idx="541">
                  <c:v>6.9951719843881446E-2</c:v>
                </c:pt>
                <c:pt idx="542">
                  <c:v>6.9951719843881446E-2</c:v>
                </c:pt>
                <c:pt idx="543">
                  <c:v>6.9951719843881446E-2</c:v>
                </c:pt>
                <c:pt idx="544">
                  <c:v>6.9951719843881446E-2</c:v>
                </c:pt>
                <c:pt idx="545">
                  <c:v>6.9951719843881446E-2</c:v>
                </c:pt>
                <c:pt idx="546">
                  <c:v>6.9951719843881446E-2</c:v>
                </c:pt>
                <c:pt idx="547">
                  <c:v>6.9951719843881446E-2</c:v>
                </c:pt>
                <c:pt idx="548">
                  <c:v>6.9951719843881446E-2</c:v>
                </c:pt>
                <c:pt idx="549">
                  <c:v>6.9951719843881446E-2</c:v>
                </c:pt>
                <c:pt idx="550">
                  <c:v>6.9951719843881446E-2</c:v>
                </c:pt>
                <c:pt idx="551">
                  <c:v>6.9951719843881446E-2</c:v>
                </c:pt>
                <c:pt idx="552">
                  <c:v>6.9951719843881446E-2</c:v>
                </c:pt>
                <c:pt idx="553">
                  <c:v>6.9951719843881446E-2</c:v>
                </c:pt>
                <c:pt idx="554">
                  <c:v>6.9951719843881446E-2</c:v>
                </c:pt>
                <c:pt idx="555">
                  <c:v>6.9951719843881446E-2</c:v>
                </c:pt>
                <c:pt idx="556">
                  <c:v>6.9951719843881446E-2</c:v>
                </c:pt>
                <c:pt idx="557">
                  <c:v>6.9951719843881446E-2</c:v>
                </c:pt>
                <c:pt idx="558">
                  <c:v>6.9951719843881446E-2</c:v>
                </c:pt>
                <c:pt idx="559">
                  <c:v>6.9951719843881446E-2</c:v>
                </c:pt>
                <c:pt idx="560">
                  <c:v>6.9951719843881446E-2</c:v>
                </c:pt>
                <c:pt idx="561">
                  <c:v>6.9951719843881446E-2</c:v>
                </c:pt>
                <c:pt idx="562">
                  <c:v>6.9951719843881446E-2</c:v>
                </c:pt>
                <c:pt idx="563">
                  <c:v>6.9951719843881446E-2</c:v>
                </c:pt>
                <c:pt idx="564">
                  <c:v>6.9951719843881446E-2</c:v>
                </c:pt>
                <c:pt idx="565">
                  <c:v>6.9951719843881446E-2</c:v>
                </c:pt>
                <c:pt idx="566">
                  <c:v>6.9951719843881446E-2</c:v>
                </c:pt>
                <c:pt idx="567">
                  <c:v>6.9951719843881446E-2</c:v>
                </c:pt>
                <c:pt idx="568">
                  <c:v>6.9951719843881446E-2</c:v>
                </c:pt>
                <c:pt idx="569">
                  <c:v>6.9951719843881446E-2</c:v>
                </c:pt>
                <c:pt idx="570">
                  <c:v>6.9951719843881446E-2</c:v>
                </c:pt>
                <c:pt idx="571">
                  <c:v>6.9951719843881446E-2</c:v>
                </c:pt>
                <c:pt idx="572">
                  <c:v>6.9951719843881446E-2</c:v>
                </c:pt>
                <c:pt idx="573">
                  <c:v>6.9951719843881446E-2</c:v>
                </c:pt>
                <c:pt idx="574">
                  <c:v>6.9951719843881446E-2</c:v>
                </c:pt>
                <c:pt idx="575">
                  <c:v>6.9951719843881446E-2</c:v>
                </c:pt>
                <c:pt idx="576">
                  <c:v>6.9951719843881446E-2</c:v>
                </c:pt>
                <c:pt idx="577">
                  <c:v>6.9951719843881446E-2</c:v>
                </c:pt>
                <c:pt idx="578">
                  <c:v>6.9951719843881446E-2</c:v>
                </c:pt>
                <c:pt idx="579">
                  <c:v>6.9951719843881446E-2</c:v>
                </c:pt>
                <c:pt idx="580">
                  <c:v>6.9951719843881446E-2</c:v>
                </c:pt>
                <c:pt idx="581">
                  <c:v>6.9951719843881446E-2</c:v>
                </c:pt>
                <c:pt idx="582">
                  <c:v>6.9951719843881446E-2</c:v>
                </c:pt>
                <c:pt idx="583">
                  <c:v>6.9951719843881446E-2</c:v>
                </c:pt>
                <c:pt idx="584">
                  <c:v>6.9951719843881446E-2</c:v>
                </c:pt>
                <c:pt idx="585">
                  <c:v>6.9951719843881446E-2</c:v>
                </c:pt>
                <c:pt idx="586">
                  <c:v>6.9951719843881446E-2</c:v>
                </c:pt>
                <c:pt idx="587">
                  <c:v>6.9951719843881446E-2</c:v>
                </c:pt>
                <c:pt idx="588">
                  <c:v>6.9951719843881446E-2</c:v>
                </c:pt>
                <c:pt idx="589">
                  <c:v>6.9951719843881446E-2</c:v>
                </c:pt>
                <c:pt idx="590">
                  <c:v>6.9951719843881446E-2</c:v>
                </c:pt>
                <c:pt idx="591">
                  <c:v>6.9951719843881446E-2</c:v>
                </c:pt>
                <c:pt idx="592">
                  <c:v>6.9951719843881446E-2</c:v>
                </c:pt>
                <c:pt idx="593">
                  <c:v>6.9951719843881446E-2</c:v>
                </c:pt>
                <c:pt idx="594">
                  <c:v>6.9951719843881446E-2</c:v>
                </c:pt>
                <c:pt idx="595">
                  <c:v>6.9951719843881446E-2</c:v>
                </c:pt>
                <c:pt idx="596">
                  <c:v>6.9951719843881446E-2</c:v>
                </c:pt>
                <c:pt idx="597">
                  <c:v>6.9951719843881446E-2</c:v>
                </c:pt>
                <c:pt idx="598">
                  <c:v>6.9951719843881446E-2</c:v>
                </c:pt>
                <c:pt idx="599">
                  <c:v>6.9951719843881446E-2</c:v>
                </c:pt>
                <c:pt idx="600">
                  <c:v>6.9951719843881446E-2</c:v>
                </c:pt>
                <c:pt idx="601">
                  <c:v>6.9951719843881446E-2</c:v>
                </c:pt>
                <c:pt idx="602">
                  <c:v>6.9951719843881446E-2</c:v>
                </c:pt>
                <c:pt idx="603">
                  <c:v>6.9951719843881446E-2</c:v>
                </c:pt>
                <c:pt idx="604">
                  <c:v>6.9951719843881446E-2</c:v>
                </c:pt>
                <c:pt idx="605">
                  <c:v>6.9951719843881446E-2</c:v>
                </c:pt>
                <c:pt idx="606">
                  <c:v>6.9951719843881446E-2</c:v>
                </c:pt>
                <c:pt idx="607">
                  <c:v>6.9951719843881446E-2</c:v>
                </c:pt>
                <c:pt idx="608">
                  <c:v>6.9951719843881446E-2</c:v>
                </c:pt>
                <c:pt idx="609">
                  <c:v>6.9951719843881446E-2</c:v>
                </c:pt>
                <c:pt idx="610">
                  <c:v>6.9951719843881446E-2</c:v>
                </c:pt>
                <c:pt idx="611">
                  <c:v>6.9951719843881446E-2</c:v>
                </c:pt>
                <c:pt idx="612">
                  <c:v>6.9951719843881446E-2</c:v>
                </c:pt>
                <c:pt idx="613">
                  <c:v>6.9951719843881446E-2</c:v>
                </c:pt>
                <c:pt idx="614">
                  <c:v>6.9951719843881446E-2</c:v>
                </c:pt>
                <c:pt idx="615">
                  <c:v>6.9951719843881446E-2</c:v>
                </c:pt>
                <c:pt idx="616">
                  <c:v>6.9951719843881446E-2</c:v>
                </c:pt>
                <c:pt idx="617">
                  <c:v>6.9951719843881446E-2</c:v>
                </c:pt>
                <c:pt idx="618">
                  <c:v>6.9951719843881446E-2</c:v>
                </c:pt>
                <c:pt idx="619">
                  <c:v>6.9951719843881446E-2</c:v>
                </c:pt>
                <c:pt idx="620">
                  <c:v>6.9951719843881446E-2</c:v>
                </c:pt>
                <c:pt idx="621">
                  <c:v>6.9951719843881446E-2</c:v>
                </c:pt>
                <c:pt idx="622">
                  <c:v>6.9951719843881446E-2</c:v>
                </c:pt>
                <c:pt idx="623">
                  <c:v>6.9951719843881446E-2</c:v>
                </c:pt>
                <c:pt idx="624">
                  <c:v>6.9951719843881446E-2</c:v>
                </c:pt>
                <c:pt idx="625">
                  <c:v>6.9951719843881446E-2</c:v>
                </c:pt>
                <c:pt idx="626">
                  <c:v>6.9951719843881446E-2</c:v>
                </c:pt>
                <c:pt idx="627">
                  <c:v>6.9951719843881446E-2</c:v>
                </c:pt>
                <c:pt idx="628">
                  <c:v>6.9951719843881446E-2</c:v>
                </c:pt>
                <c:pt idx="629">
                  <c:v>6.9951719843881446E-2</c:v>
                </c:pt>
                <c:pt idx="630">
                  <c:v>6.9951719843881446E-2</c:v>
                </c:pt>
                <c:pt idx="631">
                  <c:v>6.9951719843881446E-2</c:v>
                </c:pt>
                <c:pt idx="632">
                  <c:v>6.9951719843881446E-2</c:v>
                </c:pt>
                <c:pt idx="633">
                  <c:v>6.9951719843881446E-2</c:v>
                </c:pt>
                <c:pt idx="634">
                  <c:v>6.9951719843881446E-2</c:v>
                </c:pt>
                <c:pt idx="635">
                  <c:v>6.9951719843881446E-2</c:v>
                </c:pt>
                <c:pt idx="636">
                  <c:v>6.9951719843881446E-2</c:v>
                </c:pt>
                <c:pt idx="637">
                  <c:v>6.9951719843881446E-2</c:v>
                </c:pt>
                <c:pt idx="638">
                  <c:v>6.9951719843881446E-2</c:v>
                </c:pt>
                <c:pt idx="639">
                  <c:v>6.9951719843881446E-2</c:v>
                </c:pt>
                <c:pt idx="640">
                  <c:v>6.9951719843881446E-2</c:v>
                </c:pt>
                <c:pt idx="641">
                  <c:v>6.9951719843881446E-2</c:v>
                </c:pt>
                <c:pt idx="642">
                  <c:v>6.9951719843881446E-2</c:v>
                </c:pt>
                <c:pt idx="643">
                  <c:v>6.9951719843881446E-2</c:v>
                </c:pt>
                <c:pt idx="644">
                  <c:v>6.9951719843881446E-2</c:v>
                </c:pt>
                <c:pt idx="645">
                  <c:v>6.9951719843881446E-2</c:v>
                </c:pt>
                <c:pt idx="646">
                  <c:v>6.9951719843881446E-2</c:v>
                </c:pt>
                <c:pt idx="647">
                  <c:v>6.9951719843881446E-2</c:v>
                </c:pt>
                <c:pt idx="648">
                  <c:v>6.9951719843881446E-2</c:v>
                </c:pt>
                <c:pt idx="649">
                  <c:v>6.9951719843881446E-2</c:v>
                </c:pt>
                <c:pt idx="650">
                  <c:v>6.9951719843881446E-2</c:v>
                </c:pt>
                <c:pt idx="651">
                  <c:v>6.9951719843881446E-2</c:v>
                </c:pt>
                <c:pt idx="652">
                  <c:v>6.9951719843881446E-2</c:v>
                </c:pt>
                <c:pt idx="653">
                  <c:v>6.9951719843881446E-2</c:v>
                </c:pt>
                <c:pt idx="654">
                  <c:v>6.9951719843881446E-2</c:v>
                </c:pt>
                <c:pt idx="655">
                  <c:v>6.9951719843881446E-2</c:v>
                </c:pt>
                <c:pt idx="656">
                  <c:v>6.9951719843881446E-2</c:v>
                </c:pt>
                <c:pt idx="657">
                  <c:v>6.9951719843881446E-2</c:v>
                </c:pt>
                <c:pt idx="658">
                  <c:v>6.9951719843881446E-2</c:v>
                </c:pt>
                <c:pt idx="659">
                  <c:v>6.9951719843881446E-2</c:v>
                </c:pt>
                <c:pt idx="660">
                  <c:v>6.9951719843881446E-2</c:v>
                </c:pt>
                <c:pt idx="661">
                  <c:v>6.9951719843881446E-2</c:v>
                </c:pt>
                <c:pt idx="662">
                  <c:v>6.9951719843881446E-2</c:v>
                </c:pt>
                <c:pt idx="663">
                  <c:v>6.9951719843881446E-2</c:v>
                </c:pt>
                <c:pt idx="664">
                  <c:v>6.9951719843881446E-2</c:v>
                </c:pt>
                <c:pt idx="665">
                  <c:v>6.9951719843881446E-2</c:v>
                </c:pt>
                <c:pt idx="666">
                  <c:v>6.9951719843881446E-2</c:v>
                </c:pt>
                <c:pt idx="667">
                  <c:v>6.9951719843881446E-2</c:v>
                </c:pt>
                <c:pt idx="668">
                  <c:v>6.9951719843881446E-2</c:v>
                </c:pt>
                <c:pt idx="669">
                  <c:v>6.9951719843881446E-2</c:v>
                </c:pt>
                <c:pt idx="670">
                  <c:v>6.9951719843881446E-2</c:v>
                </c:pt>
                <c:pt idx="671">
                  <c:v>6.9951719843881446E-2</c:v>
                </c:pt>
                <c:pt idx="672">
                  <c:v>6.9951719843881446E-2</c:v>
                </c:pt>
                <c:pt idx="673">
                  <c:v>6.9951719843881446E-2</c:v>
                </c:pt>
                <c:pt idx="674">
                  <c:v>6.9951719843881446E-2</c:v>
                </c:pt>
                <c:pt idx="675">
                  <c:v>6.9951719843881446E-2</c:v>
                </c:pt>
                <c:pt idx="676">
                  <c:v>6.9951719843881446E-2</c:v>
                </c:pt>
                <c:pt idx="677">
                  <c:v>6.9951719843881446E-2</c:v>
                </c:pt>
                <c:pt idx="678">
                  <c:v>6.9951719843881446E-2</c:v>
                </c:pt>
                <c:pt idx="679">
                  <c:v>6.9951719843881446E-2</c:v>
                </c:pt>
                <c:pt idx="680">
                  <c:v>6.9951719843881446E-2</c:v>
                </c:pt>
                <c:pt idx="681">
                  <c:v>6.9951719843881446E-2</c:v>
                </c:pt>
                <c:pt idx="682">
                  <c:v>6.9951719843881446E-2</c:v>
                </c:pt>
                <c:pt idx="683">
                  <c:v>6.9951719843881446E-2</c:v>
                </c:pt>
                <c:pt idx="684">
                  <c:v>6.9951719843881446E-2</c:v>
                </c:pt>
                <c:pt idx="685">
                  <c:v>6.9951719843881446E-2</c:v>
                </c:pt>
                <c:pt idx="686">
                  <c:v>6.9951719843881446E-2</c:v>
                </c:pt>
                <c:pt idx="687">
                  <c:v>6.9951719843881446E-2</c:v>
                </c:pt>
                <c:pt idx="688">
                  <c:v>6.9951719843881446E-2</c:v>
                </c:pt>
                <c:pt idx="689">
                  <c:v>6.9951719843881446E-2</c:v>
                </c:pt>
                <c:pt idx="690">
                  <c:v>6.9951719843881446E-2</c:v>
                </c:pt>
                <c:pt idx="691">
                  <c:v>6.9951719843881446E-2</c:v>
                </c:pt>
                <c:pt idx="692">
                  <c:v>6.9951719843881446E-2</c:v>
                </c:pt>
                <c:pt idx="693">
                  <c:v>6.9951719843881446E-2</c:v>
                </c:pt>
                <c:pt idx="694">
                  <c:v>6.9951719843881446E-2</c:v>
                </c:pt>
                <c:pt idx="695">
                  <c:v>6.9951719843881446E-2</c:v>
                </c:pt>
                <c:pt idx="696">
                  <c:v>6.9951719843881446E-2</c:v>
                </c:pt>
                <c:pt idx="697">
                  <c:v>6.9951719843881446E-2</c:v>
                </c:pt>
                <c:pt idx="698">
                  <c:v>6.9951719843881446E-2</c:v>
                </c:pt>
                <c:pt idx="699">
                  <c:v>6.9951719843881446E-2</c:v>
                </c:pt>
                <c:pt idx="700">
                  <c:v>6.9951719843881446E-2</c:v>
                </c:pt>
                <c:pt idx="701">
                  <c:v>6.9951719843881446E-2</c:v>
                </c:pt>
                <c:pt idx="702">
                  <c:v>7.3297723626710165E-2</c:v>
                </c:pt>
                <c:pt idx="703">
                  <c:v>7.3297723626710165E-2</c:v>
                </c:pt>
                <c:pt idx="704">
                  <c:v>7.3297723626710165E-2</c:v>
                </c:pt>
                <c:pt idx="705">
                  <c:v>7.3297723626710165E-2</c:v>
                </c:pt>
                <c:pt idx="706">
                  <c:v>7.3297723626710165E-2</c:v>
                </c:pt>
                <c:pt idx="707">
                  <c:v>7.3297723626710165E-2</c:v>
                </c:pt>
                <c:pt idx="708">
                  <c:v>7.3297723626710165E-2</c:v>
                </c:pt>
                <c:pt idx="709">
                  <c:v>7.3297723626710165E-2</c:v>
                </c:pt>
                <c:pt idx="710">
                  <c:v>7.3297723626710165E-2</c:v>
                </c:pt>
                <c:pt idx="711">
                  <c:v>7.3297723626710165E-2</c:v>
                </c:pt>
                <c:pt idx="712">
                  <c:v>7.3297723626710165E-2</c:v>
                </c:pt>
                <c:pt idx="713">
                  <c:v>7.3297723626710165E-2</c:v>
                </c:pt>
                <c:pt idx="714">
                  <c:v>7.3297723626710165E-2</c:v>
                </c:pt>
                <c:pt idx="715">
                  <c:v>7.3297723626710165E-2</c:v>
                </c:pt>
                <c:pt idx="716">
                  <c:v>7.3297723626710165E-2</c:v>
                </c:pt>
                <c:pt idx="717">
                  <c:v>7.3297723626710165E-2</c:v>
                </c:pt>
                <c:pt idx="718">
                  <c:v>7.3297723626710165E-2</c:v>
                </c:pt>
                <c:pt idx="719">
                  <c:v>7.6806586000738516E-2</c:v>
                </c:pt>
                <c:pt idx="720">
                  <c:v>7.6806586000738516E-2</c:v>
                </c:pt>
                <c:pt idx="721">
                  <c:v>7.6806586000738516E-2</c:v>
                </c:pt>
                <c:pt idx="722">
                  <c:v>7.6806586000738516E-2</c:v>
                </c:pt>
                <c:pt idx="723">
                  <c:v>8.0331112938936633E-2</c:v>
                </c:pt>
                <c:pt idx="724">
                  <c:v>8.0331112938936633E-2</c:v>
                </c:pt>
                <c:pt idx="725">
                  <c:v>8.0331112938936633E-2</c:v>
                </c:pt>
                <c:pt idx="726">
                  <c:v>8.0331112938936633E-2</c:v>
                </c:pt>
                <c:pt idx="727">
                  <c:v>8.0331112938936633E-2</c:v>
                </c:pt>
                <c:pt idx="728">
                  <c:v>8.0331112938936633E-2</c:v>
                </c:pt>
                <c:pt idx="729">
                  <c:v>8.0331112938936633E-2</c:v>
                </c:pt>
                <c:pt idx="730">
                  <c:v>8.0331112938936633E-2</c:v>
                </c:pt>
                <c:pt idx="731">
                  <c:v>8.0331112938936633E-2</c:v>
                </c:pt>
                <c:pt idx="732">
                  <c:v>8.0331112938936633E-2</c:v>
                </c:pt>
                <c:pt idx="733">
                  <c:v>8.0331112938936633E-2</c:v>
                </c:pt>
                <c:pt idx="734">
                  <c:v>8.0331112938936633E-2</c:v>
                </c:pt>
                <c:pt idx="735">
                  <c:v>8.0331112938936633E-2</c:v>
                </c:pt>
                <c:pt idx="736">
                  <c:v>8.0331112938936633E-2</c:v>
                </c:pt>
                <c:pt idx="737">
                  <c:v>8.0331112938936633E-2</c:v>
                </c:pt>
                <c:pt idx="738">
                  <c:v>8.0331112938936633E-2</c:v>
                </c:pt>
                <c:pt idx="739">
                  <c:v>8.0331112938936633E-2</c:v>
                </c:pt>
                <c:pt idx="740">
                  <c:v>8.0331112938936633E-2</c:v>
                </c:pt>
                <c:pt idx="741">
                  <c:v>8.0331112938936633E-2</c:v>
                </c:pt>
                <c:pt idx="742">
                  <c:v>8.0331112938936633E-2</c:v>
                </c:pt>
                <c:pt idx="743">
                  <c:v>8.0331112938936633E-2</c:v>
                </c:pt>
                <c:pt idx="744">
                  <c:v>8.0331112938936633E-2</c:v>
                </c:pt>
                <c:pt idx="745">
                  <c:v>8.0331112938936633E-2</c:v>
                </c:pt>
                <c:pt idx="746">
                  <c:v>8.0331112938936633E-2</c:v>
                </c:pt>
                <c:pt idx="747">
                  <c:v>8.0331112938936633E-2</c:v>
                </c:pt>
                <c:pt idx="748">
                  <c:v>8.0331112938936633E-2</c:v>
                </c:pt>
                <c:pt idx="749">
                  <c:v>8.0331112938936633E-2</c:v>
                </c:pt>
                <c:pt idx="750">
                  <c:v>8.0331112938936633E-2</c:v>
                </c:pt>
                <c:pt idx="751">
                  <c:v>8.0331112938936633E-2</c:v>
                </c:pt>
                <c:pt idx="752">
                  <c:v>8.0331112938936633E-2</c:v>
                </c:pt>
                <c:pt idx="753">
                  <c:v>8.0331112938936633E-2</c:v>
                </c:pt>
                <c:pt idx="754">
                  <c:v>8.0331112938936633E-2</c:v>
                </c:pt>
                <c:pt idx="755">
                  <c:v>8.0331112938936633E-2</c:v>
                </c:pt>
                <c:pt idx="756">
                  <c:v>8.0331112938936633E-2</c:v>
                </c:pt>
                <c:pt idx="757">
                  <c:v>8.0331112938936633E-2</c:v>
                </c:pt>
                <c:pt idx="758">
                  <c:v>8.0331112938936633E-2</c:v>
                </c:pt>
                <c:pt idx="759">
                  <c:v>8.0331112938936633E-2</c:v>
                </c:pt>
                <c:pt idx="760">
                  <c:v>8.0331112938936633E-2</c:v>
                </c:pt>
                <c:pt idx="761">
                  <c:v>8.0331112938936633E-2</c:v>
                </c:pt>
                <c:pt idx="762">
                  <c:v>8.0331112938936633E-2</c:v>
                </c:pt>
                <c:pt idx="763">
                  <c:v>8.0331112938936633E-2</c:v>
                </c:pt>
                <c:pt idx="764">
                  <c:v>8.0331112938936633E-2</c:v>
                </c:pt>
                <c:pt idx="765">
                  <c:v>8.0331112938936633E-2</c:v>
                </c:pt>
                <c:pt idx="766">
                  <c:v>8.0331112938936633E-2</c:v>
                </c:pt>
                <c:pt idx="767">
                  <c:v>8.0331112938936633E-2</c:v>
                </c:pt>
                <c:pt idx="768">
                  <c:v>8.0331112938936633E-2</c:v>
                </c:pt>
                <c:pt idx="769">
                  <c:v>8.0331112938936633E-2</c:v>
                </c:pt>
                <c:pt idx="770">
                  <c:v>8.0331112938936633E-2</c:v>
                </c:pt>
                <c:pt idx="771">
                  <c:v>8.0331112938936633E-2</c:v>
                </c:pt>
                <c:pt idx="772">
                  <c:v>8.0331112938936633E-2</c:v>
                </c:pt>
                <c:pt idx="773">
                  <c:v>8.0331112938936633E-2</c:v>
                </c:pt>
                <c:pt idx="774">
                  <c:v>8.0331112938936633E-2</c:v>
                </c:pt>
                <c:pt idx="775">
                  <c:v>8.0331112938936633E-2</c:v>
                </c:pt>
                <c:pt idx="776">
                  <c:v>8.0331112938936633E-2</c:v>
                </c:pt>
                <c:pt idx="777">
                  <c:v>8.0331112938936633E-2</c:v>
                </c:pt>
                <c:pt idx="778">
                  <c:v>8.0331112938936633E-2</c:v>
                </c:pt>
                <c:pt idx="779">
                  <c:v>8.0331112938936633E-2</c:v>
                </c:pt>
                <c:pt idx="780">
                  <c:v>8.0331112938936633E-2</c:v>
                </c:pt>
                <c:pt idx="781">
                  <c:v>8.0331112938936633E-2</c:v>
                </c:pt>
                <c:pt idx="782">
                  <c:v>8.0331112938936633E-2</c:v>
                </c:pt>
                <c:pt idx="783">
                  <c:v>8.0331112938936633E-2</c:v>
                </c:pt>
                <c:pt idx="784">
                  <c:v>8.0331112938936633E-2</c:v>
                </c:pt>
                <c:pt idx="785">
                  <c:v>8.0331112938936633E-2</c:v>
                </c:pt>
                <c:pt idx="786">
                  <c:v>8.0331112938936633E-2</c:v>
                </c:pt>
                <c:pt idx="787">
                  <c:v>8.0331112938936633E-2</c:v>
                </c:pt>
                <c:pt idx="788">
                  <c:v>8.0331112938936633E-2</c:v>
                </c:pt>
                <c:pt idx="789">
                  <c:v>8.0331112938936633E-2</c:v>
                </c:pt>
                <c:pt idx="790">
                  <c:v>8.0331112938936633E-2</c:v>
                </c:pt>
                <c:pt idx="791">
                  <c:v>8.0331112938936633E-2</c:v>
                </c:pt>
                <c:pt idx="792">
                  <c:v>8.0331112938936633E-2</c:v>
                </c:pt>
                <c:pt idx="793">
                  <c:v>8.0331112938936633E-2</c:v>
                </c:pt>
                <c:pt idx="794">
                  <c:v>8.0331112938936633E-2</c:v>
                </c:pt>
                <c:pt idx="795">
                  <c:v>8.0331112938936633E-2</c:v>
                </c:pt>
                <c:pt idx="796">
                  <c:v>8.0331112938936633E-2</c:v>
                </c:pt>
                <c:pt idx="797">
                  <c:v>8.0331112938936633E-2</c:v>
                </c:pt>
                <c:pt idx="798">
                  <c:v>8.0331112938936633E-2</c:v>
                </c:pt>
                <c:pt idx="799">
                  <c:v>8.0331112938936633E-2</c:v>
                </c:pt>
                <c:pt idx="800">
                  <c:v>8.430269241764192E-2</c:v>
                </c:pt>
                <c:pt idx="801">
                  <c:v>8.430269241764192E-2</c:v>
                </c:pt>
                <c:pt idx="802">
                  <c:v>8.430269241764192E-2</c:v>
                </c:pt>
                <c:pt idx="803">
                  <c:v>8.430269241764192E-2</c:v>
                </c:pt>
                <c:pt idx="804">
                  <c:v>8.430269241764192E-2</c:v>
                </c:pt>
                <c:pt idx="805">
                  <c:v>8.430269241764192E-2</c:v>
                </c:pt>
                <c:pt idx="806">
                  <c:v>8.430269241764192E-2</c:v>
                </c:pt>
                <c:pt idx="807">
                  <c:v>8.430269241764192E-2</c:v>
                </c:pt>
                <c:pt idx="808">
                  <c:v>8.430269241764192E-2</c:v>
                </c:pt>
                <c:pt idx="809">
                  <c:v>8.430269241764192E-2</c:v>
                </c:pt>
                <c:pt idx="810">
                  <c:v>8.430269241764192E-2</c:v>
                </c:pt>
                <c:pt idx="811">
                  <c:v>8.430269241764192E-2</c:v>
                </c:pt>
                <c:pt idx="812">
                  <c:v>8.430269241764192E-2</c:v>
                </c:pt>
                <c:pt idx="813">
                  <c:v>8.430269241764192E-2</c:v>
                </c:pt>
                <c:pt idx="814">
                  <c:v>8.430269241764192E-2</c:v>
                </c:pt>
                <c:pt idx="815">
                  <c:v>8.430269241764192E-2</c:v>
                </c:pt>
                <c:pt idx="816">
                  <c:v>8.430269241764192E-2</c:v>
                </c:pt>
                <c:pt idx="817">
                  <c:v>8.430269241764192E-2</c:v>
                </c:pt>
                <c:pt idx="818">
                  <c:v>8.430269241764192E-2</c:v>
                </c:pt>
                <c:pt idx="819">
                  <c:v>8.430269241764192E-2</c:v>
                </c:pt>
                <c:pt idx="820">
                  <c:v>8.430269241764192E-2</c:v>
                </c:pt>
                <c:pt idx="821">
                  <c:v>8.430269241764192E-2</c:v>
                </c:pt>
                <c:pt idx="822">
                  <c:v>8.430269241764192E-2</c:v>
                </c:pt>
                <c:pt idx="823">
                  <c:v>8.430269241764192E-2</c:v>
                </c:pt>
                <c:pt idx="824">
                  <c:v>8.430269241764192E-2</c:v>
                </c:pt>
                <c:pt idx="825">
                  <c:v>8.430269241764192E-2</c:v>
                </c:pt>
                <c:pt idx="826">
                  <c:v>8.430269241764192E-2</c:v>
                </c:pt>
                <c:pt idx="827">
                  <c:v>8.430269241764192E-2</c:v>
                </c:pt>
                <c:pt idx="828">
                  <c:v>8.430269241764192E-2</c:v>
                </c:pt>
                <c:pt idx="829">
                  <c:v>8.430269241764192E-2</c:v>
                </c:pt>
                <c:pt idx="830">
                  <c:v>8.430269241764192E-2</c:v>
                </c:pt>
                <c:pt idx="831">
                  <c:v>8.430269241764192E-2</c:v>
                </c:pt>
                <c:pt idx="832">
                  <c:v>8.430269241764192E-2</c:v>
                </c:pt>
                <c:pt idx="833">
                  <c:v>8.430269241764192E-2</c:v>
                </c:pt>
                <c:pt idx="834">
                  <c:v>8.430269241764192E-2</c:v>
                </c:pt>
                <c:pt idx="835">
                  <c:v>8.430269241764192E-2</c:v>
                </c:pt>
                <c:pt idx="836">
                  <c:v>8.430269241764192E-2</c:v>
                </c:pt>
                <c:pt idx="837">
                  <c:v>8.430269241764192E-2</c:v>
                </c:pt>
                <c:pt idx="838">
                  <c:v>8.430269241764192E-2</c:v>
                </c:pt>
                <c:pt idx="839">
                  <c:v>8.430269241764192E-2</c:v>
                </c:pt>
                <c:pt idx="840">
                  <c:v>8.430269241764192E-2</c:v>
                </c:pt>
                <c:pt idx="841">
                  <c:v>8.430269241764192E-2</c:v>
                </c:pt>
                <c:pt idx="842">
                  <c:v>8.430269241764192E-2</c:v>
                </c:pt>
                <c:pt idx="843">
                  <c:v>8.430269241764192E-2</c:v>
                </c:pt>
                <c:pt idx="844">
                  <c:v>8.430269241764192E-2</c:v>
                </c:pt>
                <c:pt idx="845">
                  <c:v>8.430269241764192E-2</c:v>
                </c:pt>
                <c:pt idx="846">
                  <c:v>8.430269241764192E-2</c:v>
                </c:pt>
                <c:pt idx="847">
                  <c:v>8.430269241764192E-2</c:v>
                </c:pt>
                <c:pt idx="848">
                  <c:v>8.430269241764192E-2</c:v>
                </c:pt>
                <c:pt idx="849">
                  <c:v>8.430269241764192E-2</c:v>
                </c:pt>
                <c:pt idx="850">
                  <c:v>8.430269241764192E-2</c:v>
                </c:pt>
                <c:pt idx="851">
                  <c:v>8.430269241764192E-2</c:v>
                </c:pt>
                <c:pt idx="852">
                  <c:v>8.430269241764192E-2</c:v>
                </c:pt>
                <c:pt idx="853">
                  <c:v>8.430269241764192E-2</c:v>
                </c:pt>
                <c:pt idx="854">
                  <c:v>8.430269241764192E-2</c:v>
                </c:pt>
                <c:pt idx="855">
                  <c:v>8.430269241764192E-2</c:v>
                </c:pt>
                <c:pt idx="856">
                  <c:v>8.430269241764192E-2</c:v>
                </c:pt>
                <c:pt idx="857">
                  <c:v>8.430269241764192E-2</c:v>
                </c:pt>
                <c:pt idx="858">
                  <c:v>8.430269241764192E-2</c:v>
                </c:pt>
                <c:pt idx="859">
                  <c:v>8.430269241764192E-2</c:v>
                </c:pt>
                <c:pt idx="860">
                  <c:v>8.430269241764192E-2</c:v>
                </c:pt>
                <c:pt idx="861">
                  <c:v>8.430269241764192E-2</c:v>
                </c:pt>
                <c:pt idx="862">
                  <c:v>8.430269241764192E-2</c:v>
                </c:pt>
                <c:pt idx="863">
                  <c:v>8.430269241764192E-2</c:v>
                </c:pt>
                <c:pt idx="864">
                  <c:v>8.430269241764192E-2</c:v>
                </c:pt>
                <c:pt idx="865">
                  <c:v>8.430269241764192E-2</c:v>
                </c:pt>
                <c:pt idx="866">
                  <c:v>8.430269241764192E-2</c:v>
                </c:pt>
                <c:pt idx="867">
                  <c:v>8.430269241764192E-2</c:v>
                </c:pt>
                <c:pt idx="868">
                  <c:v>8.430269241764192E-2</c:v>
                </c:pt>
                <c:pt idx="869">
                  <c:v>8.430269241764192E-2</c:v>
                </c:pt>
                <c:pt idx="870">
                  <c:v>8.430269241764192E-2</c:v>
                </c:pt>
                <c:pt idx="871">
                  <c:v>8.430269241764192E-2</c:v>
                </c:pt>
                <c:pt idx="872">
                  <c:v>8.430269241764192E-2</c:v>
                </c:pt>
                <c:pt idx="873">
                  <c:v>8.430269241764192E-2</c:v>
                </c:pt>
                <c:pt idx="874">
                  <c:v>8.430269241764192E-2</c:v>
                </c:pt>
                <c:pt idx="875">
                  <c:v>8.430269241764192E-2</c:v>
                </c:pt>
                <c:pt idx="876">
                  <c:v>8.430269241764192E-2</c:v>
                </c:pt>
                <c:pt idx="877">
                  <c:v>8.430269241764192E-2</c:v>
                </c:pt>
                <c:pt idx="878">
                  <c:v>8.430269241764192E-2</c:v>
                </c:pt>
                <c:pt idx="879">
                  <c:v>8.430269241764192E-2</c:v>
                </c:pt>
                <c:pt idx="880">
                  <c:v>8.430269241764192E-2</c:v>
                </c:pt>
                <c:pt idx="881">
                  <c:v>8.430269241764192E-2</c:v>
                </c:pt>
                <c:pt idx="882">
                  <c:v>8.430269241764192E-2</c:v>
                </c:pt>
                <c:pt idx="883">
                  <c:v>8.430269241764192E-2</c:v>
                </c:pt>
                <c:pt idx="884">
                  <c:v>8.430269241764192E-2</c:v>
                </c:pt>
                <c:pt idx="885">
                  <c:v>8.430269241764192E-2</c:v>
                </c:pt>
                <c:pt idx="886">
                  <c:v>8.430269241764192E-2</c:v>
                </c:pt>
                <c:pt idx="887">
                  <c:v>8.430269241764192E-2</c:v>
                </c:pt>
                <c:pt idx="888">
                  <c:v>8.430269241764192E-2</c:v>
                </c:pt>
                <c:pt idx="889">
                  <c:v>8.430269241764192E-2</c:v>
                </c:pt>
                <c:pt idx="890">
                  <c:v>8.430269241764192E-2</c:v>
                </c:pt>
                <c:pt idx="891">
                  <c:v>8.430269241764192E-2</c:v>
                </c:pt>
                <c:pt idx="892">
                  <c:v>8.430269241764192E-2</c:v>
                </c:pt>
                <c:pt idx="893">
                  <c:v>8.430269241764192E-2</c:v>
                </c:pt>
                <c:pt idx="894">
                  <c:v>8.430269241764192E-2</c:v>
                </c:pt>
                <c:pt idx="895">
                  <c:v>8.430269241764192E-2</c:v>
                </c:pt>
                <c:pt idx="896">
                  <c:v>8.430269241764192E-2</c:v>
                </c:pt>
                <c:pt idx="897">
                  <c:v>8.430269241764192E-2</c:v>
                </c:pt>
                <c:pt idx="898">
                  <c:v>8.430269241764192E-2</c:v>
                </c:pt>
                <c:pt idx="899">
                  <c:v>8.430269241764192E-2</c:v>
                </c:pt>
                <c:pt idx="900">
                  <c:v>8.430269241764192E-2</c:v>
                </c:pt>
                <c:pt idx="901">
                  <c:v>8.430269241764192E-2</c:v>
                </c:pt>
                <c:pt idx="902">
                  <c:v>8.430269241764192E-2</c:v>
                </c:pt>
                <c:pt idx="903">
                  <c:v>8.430269241764192E-2</c:v>
                </c:pt>
                <c:pt idx="904">
                  <c:v>8.430269241764192E-2</c:v>
                </c:pt>
                <c:pt idx="905">
                  <c:v>8.430269241764192E-2</c:v>
                </c:pt>
                <c:pt idx="906">
                  <c:v>8.430269241764192E-2</c:v>
                </c:pt>
                <c:pt idx="907">
                  <c:v>8.430269241764192E-2</c:v>
                </c:pt>
                <c:pt idx="908">
                  <c:v>8.430269241764192E-2</c:v>
                </c:pt>
                <c:pt idx="909">
                  <c:v>8.430269241764192E-2</c:v>
                </c:pt>
                <c:pt idx="910">
                  <c:v>8.430269241764192E-2</c:v>
                </c:pt>
                <c:pt idx="911">
                  <c:v>8.430269241764192E-2</c:v>
                </c:pt>
                <c:pt idx="912">
                  <c:v>8.430269241764192E-2</c:v>
                </c:pt>
                <c:pt idx="913">
                  <c:v>8.430269241764192E-2</c:v>
                </c:pt>
                <c:pt idx="914">
                  <c:v>8.430269241764192E-2</c:v>
                </c:pt>
                <c:pt idx="915">
                  <c:v>8.430269241764192E-2</c:v>
                </c:pt>
                <c:pt idx="916">
                  <c:v>8.430269241764192E-2</c:v>
                </c:pt>
                <c:pt idx="917">
                  <c:v>8.430269241764192E-2</c:v>
                </c:pt>
                <c:pt idx="918">
                  <c:v>8.430269241764192E-2</c:v>
                </c:pt>
                <c:pt idx="919">
                  <c:v>8.430269241764192E-2</c:v>
                </c:pt>
                <c:pt idx="920">
                  <c:v>8.430269241764192E-2</c:v>
                </c:pt>
                <c:pt idx="921">
                  <c:v>8.430269241764192E-2</c:v>
                </c:pt>
                <c:pt idx="922">
                  <c:v>8.430269241764192E-2</c:v>
                </c:pt>
                <c:pt idx="923">
                  <c:v>8.430269241764192E-2</c:v>
                </c:pt>
                <c:pt idx="924">
                  <c:v>8.430269241764192E-2</c:v>
                </c:pt>
                <c:pt idx="925">
                  <c:v>8.430269241764192E-2</c:v>
                </c:pt>
                <c:pt idx="926">
                  <c:v>8.430269241764192E-2</c:v>
                </c:pt>
                <c:pt idx="927">
                  <c:v>8.430269241764192E-2</c:v>
                </c:pt>
                <c:pt idx="928">
                  <c:v>8.430269241764192E-2</c:v>
                </c:pt>
                <c:pt idx="929">
                  <c:v>8.430269241764192E-2</c:v>
                </c:pt>
                <c:pt idx="930">
                  <c:v>8.430269241764192E-2</c:v>
                </c:pt>
                <c:pt idx="931">
                  <c:v>8.430269241764192E-2</c:v>
                </c:pt>
                <c:pt idx="932">
                  <c:v>8.430269241764192E-2</c:v>
                </c:pt>
                <c:pt idx="933">
                  <c:v>8.430269241764192E-2</c:v>
                </c:pt>
                <c:pt idx="934">
                  <c:v>8.430269241764192E-2</c:v>
                </c:pt>
                <c:pt idx="935">
                  <c:v>8.430269241764192E-2</c:v>
                </c:pt>
                <c:pt idx="936">
                  <c:v>8.430269241764192E-2</c:v>
                </c:pt>
                <c:pt idx="937">
                  <c:v>8.430269241764192E-2</c:v>
                </c:pt>
                <c:pt idx="938">
                  <c:v>8.430269241764192E-2</c:v>
                </c:pt>
                <c:pt idx="939">
                  <c:v>8.430269241764192E-2</c:v>
                </c:pt>
                <c:pt idx="940">
                  <c:v>8.430269241764192E-2</c:v>
                </c:pt>
                <c:pt idx="941">
                  <c:v>8.430269241764192E-2</c:v>
                </c:pt>
                <c:pt idx="942">
                  <c:v>8.430269241764192E-2</c:v>
                </c:pt>
                <c:pt idx="943">
                  <c:v>8.430269241764192E-2</c:v>
                </c:pt>
                <c:pt idx="944">
                  <c:v>8.430269241764192E-2</c:v>
                </c:pt>
                <c:pt idx="945">
                  <c:v>8.430269241764192E-2</c:v>
                </c:pt>
                <c:pt idx="946">
                  <c:v>8.430269241764192E-2</c:v>
                </c:pt>
                <c:pt idx="947">
                  <c:v>8.430269241764192E-2</c:v>
                </c:pt>
                <c:pt idx="948">
                  <c:v>8.430269241764192E-2</c:v>
                </c:pt>
                <c:pt idx="949">
                  <c:v>8.430269241764192E-2</c:v>
                </c:pt>
                <c:pt idx="950">
                  <c:v>8.430269241764192E-2</c:v>
                </c:pt>
                <c:pt idx="951">
                  <c:v>8.430269241764192E-2</c:v>
                </c:pt>
                <c:pt idx="952">
                  <c:v>8.430269241764192E-2</c:v>
                </c:pt>
                <c:pt idx="953">
                  <c:v>8.430269241764192E-2</c:v>
                </c:pt>
                <c:pt idx="954">
                  <c:v>8.430269241764192E-2</c:v>
                </c:pt>
                <c:pt idx="955">
                  <c:v>8.430269241764192E-2</c:v>
                </c:pt>
                <c:pt idx="956">
                  <c:v>8.430269241764192E-2</c:v>
                </c:pt>
                <c:pt idx="957">
                  <c:v>8.430269241764192E-2</c:v>
                </c:pt>
                <c:pt idx="958">
                  <c:v>8.430269241764192E-2</c:v>
                </c:pt>
                <c:pt idx="959">
                  <c:v>8.430269241764192E-2</c:v>
                </c:pt>
                <c:pt idx="960">
                  <c:v>8.430269241764192E-2</c:v>
                </c:pt>
                <c:pt idx="961">
                  <c:v>8.430269241764192E-2</c:v>
                </c:pt>
                <c:pt idx="962">
                  <c:v>8.430269241764192E-2</c:v>
                </c:pt>
                <c:pt idx="963">
                  <c:v>8.430269241764192E-2</c:v>
                </c:pt>
                <c:pt idx="964">
                  <c:v>8.430269241764192E-2</c:v>
                </c:pt>
                <c:pt idx="965">
                  <c:v>8.430269241764192E-2</c:v>
                </c:pt>
                <c:pt idx="966">
                  <c:v>8.430269241764192E-2</c:v>
                </c:pt>
                <c:pt idx="967">
                  <c:v>8.430269241764192E-2</c:v>
                </c:pt>
                <c:pt idx="968">
                  <c:v>8.430269241764192E-2</c:v>
                </c:pt>
                <c:pt idx="969">
                  <c:v>8.430269241764192E-2</c:v>
                </c:pt>
                <c:pt idx="970">
                  <c:v>8.430269241764192E-2</c:v>
                </c:pt>
                <c:pt idx="971">
                  <c:v>8.430269241764192E-2</c:v>
                </c:pt>
                <c:pt idx="972">
                  <c:v>8.430269241764192E-2</c:v>
                </c:pt>
                <c:pt idx="973">
                  <c:v>8.430269241764192E-2</c:v>
                </c:pt>
                <c:pt idx="974">
                  <c:v>8.430269241764192E-2</c:v>
                </c:pt>
                <c:pt idx="975">
                  <c:v>8.430269241764192E-2</c:v>
                </c:pt>
                <c:pt idx="976">
                  <c:v>8.430269241764192E-2</c:v>
                </c:pt>
                <c:pt idx="977">
                  <c:v>8.9886659395527951E-2</c:v>
                </c:pt>
                <c:pt idx="978">
                  <c:v>8.9886659395527951E-2</c:v>
                </c:pt>
                <c:pt idx="979">
                  <c:v>8.9886659395527951E-2</c:v>
                </c:pt>
                <c:pt idx="980">
                  <c:v>8.9886659395527951E-2</c:v>
                </c:pt>
                <c:pt idx="981">
                  <c:v>8.9886659395527951E-2</c:v>
                </c:pt>
                <c:pt idx="982">
                  <c:v>8.9886659395527951E-2</c:v>
                </c:pt>
                <c:pt idx="983">
                  <c:v>8.9886659395527951E-2</c:v>
                </c:pt>
                <c:pt idx="984">
                  <c:v>8.9886659395527951E-2</c:v>
                </c:pt>
                <c:pt idx="985">
                  <c:v>8.9886659395527951E-2</c:v>
                </c:pt>
                <c:pt idx="986">
                  <c:v>8.9886659395527951E-2</c:v>
                </c:pt>
                <c:pt idx="987">
                  <c:v>8.9886659395527951E-2</c:v>
                </c:pt>
                <c:pt idx="988">
                  <c:v>8.9886659395527951E-2</c:v>
                </c:pt>
                <c:pt idx="989">
                  <c:v>8.9886659395527951E-2</c:v>
                </c:pt>
                <c:pt idx="990">
                  <c:v>8.9886659395527951E-2</c:v>
                </c:pt>
                <c:pt idx="991">
                  <c:v>8.9886659395527951E-2</c:v>
                </c:pt>
                <c:pt idx="992">
                  <c:v>8.9886659395527951E-2</c:v>
                </c:pt>
                <c:pt idx="993">
                  <c:v>8.9886659395527951E-2</c:v>
                </c:pt>
                <c:pt idx="994">
                  <c:v>8.9886659395527951E-2</c:v>
                </c:pt>
                <c:pt idx="995">
                  <c:v>8.9886659395527951E-2</c:v>
                </c:pt>
                <c:pt idx="996">
                  <c:v>8.9886659395527951E-2</c:v>
                </c:pt>
                <c:pt idx="997">
                  <c:v>8.9886659395527951E-2</c:v>
                </c:pt>
                <c:pt idx="998">
                  <c:v>8.9886659395527951E-2</c:v>
                </c:pt>
                <c:pt idx="999">
                  <c:v>8.9886659395527951E-2</c:v>
                </c:pt>
                <c:pt idx="1000">
                  <c:v>8.9886659395527951E-2</c:v>
                </c:pt>
                <c:pt idx="1001">
                  <c:v>8.9886659395527951E-2</c:v>
                </c:pt>
                <c:pt idx="1002">
                  <c:v>8.9886659395527951E-2</c:v>
                </c:pt>
                <c:pt idx="1003">
                  <c:v>8.9886659395527951E-2</c:v>
                </c:pt>
                <c:pt idx="1004">
                  <c:v>8.9886659395527951E-2</c:v>
                </c:pt>
                <c:pt idx="1005">
                  <c:v>8.9886659395527951E-2</c:v>
                </c:pt>
                <c:pt idx="1006">
                  <c:v>8.9886659395527951E-2</c:v>
                </c:pt>
                <c:pt idx="1007">
                  <c:v>8.9886659395527951E-2</c:v>
                </c:pt>
                <c:pt idx="1008">
                  <c:v>8.9886659395527951E-2</c:v>
                </c:pt>
                <c:pt idx="1009">
                  <c:v>8.9886659395527951E-2</c:v>
                </c:pt>
                <c:pt idx="1010">
                  <c:v>8.9886659395527951E-2</c:v>
                </c:pt>
                <c:pt idx="1011">
                  <c:v>8.9886659395527951E-2</c:v>
                </c:pt>
                <c:pt idx="1012">
                  <c:v>8.9886659395527951E-2</c:v>
                </c:pt>
                <c:pt idx="1013">
                  <c:v>8.9886659395527951E-2</c:v>
                </c:pt>
                <c:pt idx="1014">
                  <c:v>8.9886659395527951E-2</c:v>
                </c:pt>
                <c:pt idx="1015">
                  <c:v>8.9886659395527951E-2</c:v>
                </c:pt>
                <c:pt idx="1016">
                  <c:v>8.9886659395527951E-2</c:v>
                </c:pt>
                <c:pt idx="1017">
                  <c:v>8.9886659395527951E-2</c:v>
                </c:pt>
                <c:pt idx="1018">
                  <c:v>8.9886659395527951E-2</c:v>
                </c:pt>
                <c:pt idx="1019">
                  <c:v>8.9886659395527951E-2</c:v>
                </c:pt>
                <c:pt idx="1020">
                  <c:v>8.9886659395527951E-2</c:v>
                </c:pt>
                <c:pt idx="1021">
                  <c:v>8.9886659395527951E-2</c:v>
                </c:pt>
                <c:pt idx="1022">
                  <c:v>8.9886659395527951E-2</c:v>
                </c:pt>
                <c:pt idx="1023">
                  <c:v>8.9886659395527951E-2</c:v>
                </c:pt>
                <c:pt idx="1024">
                  <c:v>8.9886659395527951E-2</c:v>
                </c:pt>
                <c:pt idx="1025">
                  <c:v>8.9886659395527951E-2</c:v>
                </c:pt>
                <c:pt idx="1026">
                  <c:v>8.9886659395527951E-2</c:v>
                </c:pt>
                <c:pt idx="1027">
                  <c:v>8.9886659395527951E-2</c:v>
                </c:pt>
                <c:pt idx="1028">
                  <c:v>8.9886659395527951E-2</c:v>
                </c:pt>
                <c:pt idx="1029">
                  <c:v>8.9886659395527951E-2</c:v>
                </c:pt>
                <c:pt idx="1030">
                  <c:v>8.9886659395527951E-2</c:v>
                </c:pt>
                <c:pt idx="1031">
                  <c:v>8.9886659395527951E-2</c:v>
                </c:pt>
                <c:pt idx="1032">
                  <c:v>8.9886659395527951E-2</c:v>
                </c:pt>
                <c:pt idx="1033">
                  <c:v>8.9886659395527951E-2</c:v>
                </c:pt>
                <c:pt idx="1034">
                  <c:v>8.9886659395527951E-2</c:v>
                </c:pt>
                <c:pt idx="1035">
                  <c:v>8.9886659395527951E-2</c:v>
                </c:pt>
                <c:pt idx="1036">
                  <c:v>8.9886659395527951E-2</c:v>
                </c:pt>
                <c:pt idx="1037">
                  <c:v>8.9886659395527951E-2</c:v>
                </c:pt>
                <c:pt idx="1038">
                  <c:v>8.9886659395527951E-2</c:v>
                </c:pt>
                <c:pt idx="1039">
                  <c:v>8.9886659395527951E-2</c:v>
                </c:pt>
                <c:pt idx="1040">
                  <c:v>8.9886659395527951E-2</c:v>
                </c:pt>
                <c:pt idx="1041">
                  <c:v>8.9886659395527951E-2</c:v>
                </c:pt>
                <c:pt idx="1042">
                  <c:v>8.9886659395527951E-2</c:v>
                </c:pt>
                <c:pt idx="1043">
                  <c:v>8.9886659395527951E-2</c:v>
                </c:pt>
                <c:pt idx="1044">
                  <c:v>8.9886659395527951E-2</c:v>
                </c:pt>
                <c:pt idx="1045">
                  <c:v>8.9886659395527951E-2</c:v>
                </c:pt>
                <c:pt idx="1046">
                  <c:v>8.9886659395527951E-2</c:v>
                </c:pt>
                <c:pt idx="1047">
                  <c:v>8.9886659395527951E-2</c:v>
                </c:pt>
                <c:pt idx="1048">
                  <c:v>8.9886659395527951E-2</c:v>
                </c:pt>
                <c:pt idx="1049">
                  <c:v>8.9886659395527951E-2</c:v>
                </c:pt>
                <c:pt idx="1050">
                  <c:v>8.9886659395527951E-2</c:v>
                </c:pt>
                <c:pt idx="1051">
                  <c:v>8.9886659395527951E-2</c:v>
                </c:pt>
                <c:pt idx="1052">
                  <c:v>8.9886659395527951E-2</c:v>
                </c:pt>
                <c:pt idx="1053">
                  <c:v>8.9886659395527951E-2</c:v>
                </c:pt>
                <c:pt idx="1054">
                  <c:v>8.9886659395527951E-2</c:v>
                </c:pt>
                <c:pt idx="1055">
                  <c:v>8.9886659395527951E-2</c:v>
                </c:pt>
                <c:pt idx="1056">
                  <c:v>8.9886659395527951E-2</c:v>
                </c:pt>
                <c:pt idx="1057">
                  <c:v>8.9886659395527951E-2</c:v>
                </c:pt>
                <c:pt idx="1058">
                  <c:v>8.9886659395527951E-2</c:v>
                </c:pt>
                <c:pt idx="1059">
                  <c:v>8.9886659395527951E-2</c:v>
                </c:pt>
                <c:pt idx="1060">
                  <c:v>8.9886659395527951E-2</c:v>
                </c:pt>
                <c:pt idx="1061">
                  <c:v>8.9886659395527951E-2</c:v>
                </c:pt>
                <c:pt idx="1062">
                  <c:v>8.9886659395527951E-2</c:v>
                </c:pt>
                <c:pt idx="1063">
                  <c:v>8.9886659395527951E-2</c:v>
                </c:pt>
                <c:pt idx="1064">
                  <c:v>8.9886659395527951E-2</c:v>
                </c:pt>
                <c:pt idx="1065">
                  <c:v>8.9886659395527951E-2</c:v>
                </c:pt>
                <c:pt idx="1066">
                  <c:v>8.9886659395527951E-2</c:v>
                </c:pt>
                <c:pt idx="1067">
                  <c:v>8.9886659395527951E-2</c:v>
                </c:pt>
                <c:pt idx="1068">
                  <c:v>8.9886659395527951E-2</c:v>
                </c:pt>
                <c:pt idx="1069">
                  <c:v>8.9886659395527951E-2</c:v>
                </c:pt>
                <c:pt idx="1070">
                  <c:v>8.9886659395527951E-2</c:v>
                </c:pt>
                <c:pt idx="1071">
                  <c:v>8.9886659395527951E-2</c:v>
                </c:pt>
                <c:pt idx="1072">
                  <c:v>8.9886659395527951E-2</c:v>
                </c:pt>
                <c:pt idx="1073">
                  <c:v>8.9886659395527951E-2</c:v>
                </c:pt>
                <c:pt idx="1074">
                  <c:v>8.9886659395527951E-2</c:v>
                </c:pt>
                <c:pt idx="1075">
                  <c:v>8.9886659395527951E-2</c:v>
                </c:pt>
                <c:pt idx="1076">
                  <c:v>8.9886659395527951E-2</c:v>
                </c:pt>
                <c:pt idx="1077">
                  <c:v>8.9886659395527951E-2</c:v>
                </c:pt>
                <c:pt idx="1078">
                  <c:v>8.9886659395527951E-2</c:v>
                </c:pt>
                <c:pt idx="1079">
                  <c:v>8.9886659395527951E-2</c:v>
                </c:pt>
                <c:pt idx="1080">
                  <c:v>8.9886659395527951E-2</c:v>
                </c:pt>
                <c:pt idx="1081">
                  <c:v>8.9886659395527951E-2</c:v>
                </c:pt>
                <c:pt idx="1082">
                  <c:v>8.9886659395527951E-2</c:v>
                </c:pt>
                <c:pt idx="1083">
                  <c:v>8.9886659395527951E-2</c:v>
                </c:pt>
                <c:pt idx="1084">
                  <c:v>8.9886659395527951E-2</c:v>
                </c:pt>
                <c:pt idx="1085">
                  <c:v>8.9886659395527951E-2</c:v>
                </c:pt>
                <c:pt idx="1086">
                  <c:v>8.9886659395527951E-2</c:v>
                </c:pt>
                <c:pt idx="1087">
                  <c:v>8.9886659395527951E-2</c:v>
                </c:pt>
                <c:pt idx="1088">
                  <c:v>8.9886659395527951E-2</c:v>
                </c:pt>
                <c:pt idx="1089">
                  <c:v>8.9886659395527951E-2</c:v>
                </c:pt>
                <c:pt idx="1090">
                  <c:v>8.9886659395527951E-2</c:v>
                </c:pt>
                <c:pt idx="1091">
                  <c:v>8.9886659395527951E-2</c:v>
                </c:pt>
                <c:pt idx="1092">
                  <c:v>8.9886659395527951E-2</c:v>
                </c:pt>
                <c:pt idx="1093">
                  <c:v>8.9886659395527951E-2</c:v>
                </c:pt>
                <c:pt idx="1094">
                  <c:v>8.9886659395527951E-2</c:v>
                </c:pt>
                <c:pt idx="1095">
                  <c:v>8.9886659395527951E-2</c:v>
                </c:pt>
                <c:pt idx="1096">
                  <c:v>8.9886659395527951E-2</c:v>
                </c:pt>
                <c:pt idx="1097">
                  <c:v>8.9886659395527951E-2</c:v>
                </c:pt>
                <c:pt idx="1098">
                  <c:v>8.9886659395527951E-2</c:v>
                </c:pt>
                <c:pt idx="1099">
                  <c:v>8.9886659395527951E-2</c:v>
                </c:pt>
                <c:pt idx="1100">
                  <c:v>8.9886659395527951E-2</c:v>
                </c:pt>
                <c:pt idx="1101">
                  <c:v>8.9886659395527951E-2</c:v>
                </c:pt>
                <c:pt idx="1102">
                  <c:v>8.9886659395527951E-2</c:v>
                </c:pt>
                <c:pt idx="1103">
                  <c:v>8.9886659395527951E-2</c:v>
                </c:pt>
                <c:pt idx="1104">
                  <c:v>8.9886659395527951E-2</c:v>
                </c:pt>
                <c:pt idx="1105">
                  <c:v>8.9886659395527951E-2</c:v>
                </c:pt>
                <c:pt idx="1106">
                  <c:v>8.9886659395527951E-2</c:v>
                </c:pt>
                <c:pt idx="1107">
                  <c:v>8.9886659395527951E-2</c:v>
                </c:pt>
                <c:pt idx="1108">
                  <c:v>8.9886659395527951E-2</c:v>
                </c:pt>
                <c:pt idx="1109">
                  <c:v>8.9886659395527951E-2</c:v>
                </c:pt>
                <c:pt idx="1110">
                  <c:v>8.9886659395527951E-2</c:v>
                </c:pt>
                <c:pt idx="1111">
                  <c:v>8.9886659395527951E-2</c:v>
                </c:pt>
                <c:pt idx="1112">
                  <c:v>8.9886659395527951E-2</c:v>
                </c:pt>
                <c:pt idx="1113">
                  <c:v>8.9886659395527951E-2</c:v>
                </c:pt>
                <c:pt idx="1114">
                  <c:v>8.9886659395527951E-2</c:v>
                </c:pt>
                <c:pt idx="1115">
                  <c:v>8.9886659395527951E-2</c:v>
                </c:pt>
                <c:pt idx="1116">
                  <c:v>8.9886659395527951E-2</c:v>
                </c:pt>
                <c:pt idx="1117">
                  <c:v>8.9886659395527951E-2</c:v>
                </c:pt>
                <c:pt idx="1118">
                  <c:v>8.9886659395527951E-2</c:v>
                </c:pt>
                <c:pt idx="1119">
                  <c:v>8.9886659395527951E-2</c:v>
                </c:pt>
                <c:pt idx="1120">
                  <c:v>8.9886659395527951E-2</c:v>
                </c:pt>
                <c:pt idx="1121">
                  <c:v>8.9886659395527951E-2</c:v>
                </c:pt>
                <c:pt idx="1122">
                  <c:v>8.9886659395527951E-2</c:v>
                </c:pt>
                <c:pt idx="1123">
                  <c:v>8.9886659395527951E-2</c:v>
                </c:pt>
                <c:pt idx="1124">
                  <c:v>8.9886659395527951E-2</c:v>
                </c:pt>
                <c:pt idx="1125">
                  <c:v>8.9886659395527951E-2</c:v>
                </c:pt>
                <c:pt idx="1126">
                  <c:v>8.9886659395527951E-2</c:v>
                </c:pt>
                <c:pt idx="1127">
                  <c:v>8.9886659395527951E-2</c:v>
                </c:pt>
                <c:pt idx="1128">
                  <c:v>8.9886659395527951E-2</c:v>
                </c:pt>
                <c:pt idx="1129">
                  <c:v>8.9886659395527951E-2</c:v>
                </c:pt>
                <c:pt idx="1130">
                  <c:v>8.9886659395527951E-2</c:v>
                </c:pt>
                <c:pt idx="1131">
                  <c:v>8.9886659395527951E-2</c:v>
                </c:pt>
                <c:pt idx="1132">
                  <c:v>8.9886659395527951E-2</c:v>
                </c:pt>
                <c:pt idx="1133">
                  <c:v>8.9886659395527951E-2</c:v>
                </c:pt>
                <c:pt idx="1134">
                  <c:v>8.9886659395527951E-2</c:v>
                </c:pt>
                <c:pt idx="1135">
                  <c:v>8.9886659395527951E-2</c:v>
                </c:pt>
                <c:pt idx="1136">
                  <c:v>8.9886659395527951E-2</c:v>
                </c:pt>
                <c:pt idx="1137">
                  <c:v>8.9886659395527951E-2</c:v>
                </c:pt>
                <c:pt idx="1138">
                  <c:v>8.9886659395527951E-2</c:v>
                </c:pt>
                <c:pt idx="1139">
                  <c:v>8.9886659395527951E-2</c:v>
                </c:pt>
                <c:pt idx="1140">
                  <c:v>8.9886659395527951E-2</c:v>
                </c:pt>
                <c:pt idx="1141">
                  <c:v>8.9886659395527951E-2</c:v>
                </c:pt>
                <c:pt idx="1142">
                  <c:v>8.9886659395527951E-2</c:v>
                </c:pt>
                <c:pt idx="1143">
                  <c:v>8.9886659395527951E-2</c:v>
                </c:pt>
                <c:pt idx="1144">
                  <c:v>8.9886659395527951E-2</c:v>
                </c:pt>
                <c:pt idx="1145">
                  <c:v>8.9886659395527951E-2</c:v>
                </c:pt>
                <c:pt idx="1146">
                  <c:v>8.9886659395527951E-2</c:v>
                </c:pt>
                <c:pt idx="1147">
                  <c:v>8.9886659395527951E-2</c:v>
                </c:pt>
                <c:pt idx="1148">
                  <c:v>8.9886659395527951E-2</c:v>
                </c:pt>
                <c:pt idx="1149">
                  <c:v>8.9886659395527951E-2</c:v>
                </c:pt>
                <c:pt idx="1150">
                  <c:v>8.9886659395527951E-2</c:v>
                </c:pt>
                <c:pt idx="1151">
                  <c:v>8.9886659395527951E-2</c:v>
                </c:pt>
                <c:pt idx="1152">
                  <c:v>8.9886659395527951E-2</c:v>
                </c:pt>
                <c:pt idx="1153">
                  <c:v>8.9886659395527951E-2</c:v>
                </c:pt>
                <c:pt idx="1154">
                  <c:v>8.9886659395527951E-2</c:v>
                </c:pt>
                <c:pt idx="1155">
                  <c:v>8.9886659395527951E-2</c:v>
                </c:pt>
                <c:pt idx="1156">
                  <c:v>8.9886659395527951E-2</c:v>
                </c:pt>
                <c:pt idx="1157">
                  <c:v>8.9886659395527951E-2</c:v>
                </c:pt>
                <c:pt idx="1158">
                  <c:v>8.9886659395527951E-2</c:v>
                </c:pt>
                <c:pt idx="1159">
                  <c:v>8.9886659395527951E-2</c:v>
                </c:pt>
                <c:pt idx="1160">
                  <c:v>8.9886659395527951E-2</c:v>
                </c:pt>
                <c:pt idx="1161">
                  <c:v>8.9886659395527951E-2</c:v>
                </c:pt>
                <c:pt idx="1162">
                  <c:v>8.9886659395527951E-2</c:v>
                </c:pt>
                <c:pt idx="1163">
                  <c:v>8.9886659395527951E-2</c:v>
                </c:pt>
                <c:pt idx="1164">
                  <c:v>8.9886659395527951E-2</c:v>
                </c:pt>
                <c:pt idx="1165">
                  <c:v>8.9886659395527951E-2</c:v>
                </c:pt>
                <c:pt idx="1166">
                  <c:v>8.9886659395527951E-2</c:v>
                </c:pt>
                <c:pt idx="1167">
                  <c:v>8.9886659395527951E-2</c:v>
                </c:pt>
                <c:pt idx="1168">
                  <c:v>8.9886659395527951E-2</c:v>
                </c:pt>
                <c:pt idx="1169">
                  <c:v>8.9886659395527951E-2</c:v>
                </c:pt>
                <c:pt idx="1170">
                  <c:v>8.9886659395527951E-2</c:v>
                </c:pt>
                <c:pt idx="1171">
                  <c:v>8.9886659395527951E-2</c:v>
                </c:pt>
                <c:pt idx="1172">
                  <c:v>8.9886659395527951E-2</c:v>
                </c:pt>
                <c:pt idx="1173">
                  <c:v>8.9886659395527951E-2</c:v>
                </c:pt>
                <c:pt idx="1174">
                  <c:v>8.9886659395527951E-2</c:v>
                </c:pt>
                <c:pt idx="1175">
                  <c:v>8.9886659395527951E-2</c:v>
                </c:pt>
                <c:pt idx="1176">
                  <c:v>8.9886659395527951E-2</c:v>
                </c:pt>
                <c:pt idx="1177">
                  <c:v>8.9886659395527951E-2</c:v>
                </c:pt>
                <c:pt idx="1178">
                  <c:v>8.9886659395527951E-2</c:v>
                </c:pt>
                <c:pt idx="1179">
                  <c:v>8.9886659395527951E-2</c:v>
                </c:pt>
                <c:pt idx="1180">
                  <c:v>8.9886659395527951E-2</c:v>
                </c:pt>
                <c:pt idx="1181">
                  <c:v>8.9886659395527951E-2</c:v>
                </c:pt>
                <c:pt idx="1182">
                  <c:v>8.9886659395527951E-2</c:v>
                </c:pt>
                <c:pt idx="1183">
                  <c:v>8.9886659395527951E-2</c:v>
                </c:pt>
                <c:pt idx="1184">
                  <c:v>8.9886659395527951E-2</c:v>
                </c:pt>
                <c:pt idx="1185">
                  <c:v>8.9886659395527951E-2</c:v>
                </c:pt>
                <c:pt idx="1186">
                  <c:v>8.9886659395527951E-2</c:v>
                </c:pt>
                <c:pt idx="1187">
                  <c:v>8.9886659395527951E-2</c:v>
                </c:pt>
                <c:pt idx="1188">
                  <c:v>8.9886659395527951E-2</c:v>
                </c:pt>
                <c:pt idx="1189">
                  <c:v>8.9886659395527951E-2</c:v>
                </c:pt>
                <c:pt idx="1190">
                  <c:v>8.9886659395527951E-2</c:v>
                </c:pt>
                <c:pt idx="1191">
                  <c:v>8.9886659395527951E-2</c:v>
                </c:pt>
                <c:pt idx="1192">
                  <c:v>8.9886659395527951E-2</c:v>
                </c:pt>
                <c:pt idx="1193">
                  <c:v>8.9886659395527951E-2</c:v>
                </c:pt>
                <c:pt idx="1194">
                  <c:v>8.9886659395527951E-2</c:v>
                </c:pt>
                <c:pt idx="1195">
                  <c:v>8.9886659395527951E-2</c:v>
                </c:pt>
                <c:pt idx="1196">
                  <c:v>8.9886659395527951E-2</c:v>
                </c:pt>
                <c:pt idx="1197">
                  <c:v>8.9886659395527951E-2</c:v>
                </c:pt>
                <c:pt idx="1198">
                  <c:v>8.9886659395527951E-2</c:v>
                </c:pt>
                <c:pt idx="1199">
                  <c:v>8.9886659395527951E-2</c:v>
                </c:pt>
                <c:pt idx="1200">
                  <c:v>8.9886659395527951E-2</c:v>
                </c:pt>
                <c:pt idx="1201">
                  <c:v>0.10156963218784856</c:v>
                </c:pt>
                <c:pt idx="1202">
                  <c:v>0.10156963218784856</c:v>
                </c:pt>
                <c:pt idx="1203">
                  <c:v>0.10156963218784856</c:v>
                </c:pt>
                <c:pt idx="1204">
                  <c:v>0.10156963218784856</c:v>
                </c:pt>
                <c:pt idx="1205">
                  <c:v>0.10156963218784856</c:v>
                </c:pt>
                <c:pt idx="1206">
                  <c:v>0.10156963218784856</c:v>
                </c:pt>
                <c:pt idx="1207">
                  <c:v>0.10156963218784856</c:v>
                </c:pt>
                <c:pt idx="1208">
                  <c:v>0.10156963218784856</c:v>
                </c:pt>
                <c:pt idx="1209">
                  <c:v>0.10156963218784856</c:v>
                </c:pt>
                <c:pt idx="1210">
                  <c:v>0.10156963218784856</c:v>
                </c:pt>
                <c:pt idx="1211">
                  <c:v>0.10156963218784856</c:v>
                </c:pt>
                <c:pt idx="1212">
                  <c:v>0.10156963218784856</c:v>
                </c:pt>
                <c:pt idx="1213">
                  <c:v>0.10156963218784856</c:v>
                </c:pt>
                <c:pt idx="1214">
                  <c:v>0.10156963218784856</c:v>
                </c:pt>
                <c:pt idx="1215">
                  <c:v>0.10156963218784856</c:v>
                </c:pt>
                <c:pt idx="1216">
                  <c:v>0.11366253385007517</c:v>
                </c:pt>
                <c:pt idx="1217">
                  <c:v>0.11366253385007517</c:v>
                </c:pt>
                <c:pt idx="1218">
                  <c:v>0.11366253385007517</c:v>
                </c:pt>
                <c:pt idx="1219">
                  <c:v>0.11366253385007517</c:v>
                </c:pt>
                <c:pt idx="1220">
                  <c:v>0.11366253385007517</c:v>
                </c:pt>
                <c:pt idx="1221">
                  <c:v>0.11366253385007517</c:v>
                </c:pt>
                <c:pt idx="1222">
                  <c:v>0.11366253385007517</c:v>
                </c:pt>
                <c:pt idx="1223">
                  <c:v>0.11366253385007517</c:v>
                </c:pt>
                <c:pt idx="1224">
                  <c:v>0.11366253385007517</c:v>
                </c:pt>
                <c:pt idx="1225">
                  <c:v>0.11366253385007517</c:v>
                </c:pt>
                <c:pt idx="1226">
                  <c:v>0.11366253385007517</c:v>
                </c:pt>
                <c:pt idx="1227">
                  <c:v>0.11366253385007517</c:v>
                </c:pt>
                <c:pt idx="1228">
                  <c:v>0.11366253385007517</c:v>
                </c:pt>
                <c:pt idx="1229">
                  <c:v>0.11366253385007517</c:v>
                </c:pt>
                <c:pt idx="1230">
                  <c:v>0.11366253385007517</c:v>
                </c:pt>
                <c:pt idx="1231">
                  <c:v>0.11366253385007517</c:v>
                </c:pt>
                <c:pt idx="1232">
                  <c:v>0.11366253385007517</c:v>
                </c:pt>
                <c:pt idx="1233">
                  <c:v>0.11366253385007517</c:v>
                </c:pt>
                <c:pt idx="1234">
                  <c:v>0.11366253385007517</c:v>
                </c:pt>
                <c:pt idx="1235">
                  <c:v>0.11366253385007517</c:v>
                </c:pt>
                <c:pt idx="1236">
                  <c:v>0.11366253385007517</c:v>
                </c:pt>
                <c:pt idx="1237">
                  <c:v>0.11366253385007517</c:v>
                </c:pt>
                <c:pt idx="1238">
                  <c:v>0.11366253385007517</c:v>
                </c:pt>
                <c:pt idx="1239">
                  <c:v>0.11366253385007517</c:v>
                </c:pt>
                <c:pt idx="1240">
                  <c:v>0.11366253385007517</c:v>
                </c:pt>
                <c:pt idx="1241">
                  <c:v>0.11366253385007517</c:v>
                </c:pt>
                <c:pt idx="1242">
                  <c:v>0.11366253385007517</c:v>
                </c:pt>
                <c:pt idx="1243">
                  <c:v>0.11366253385007517</c:v>
                </c:pt>
                <c:pt idx="1244">
                  <c:v>0.11366253385007517</c:v>
                </c:pt>
                <c:pt idx="1245">
                  <c:v>0.11366253385007517</c:v>
                </c:pt>
                <c:pt idx="1246">
                  <c:v>0.11366253385007517</c:v>
                </c:pt>
                <c:pt idx="1247">
                  <c:v>0.11366253385007517</c:v>
                </c:pt>
                <c:pt idx="1248">
                  <c:v>0.11366253385007517</c:v>
                </c:pt>
                <c:pt idx="1249">
                  <c:v>0.11366253385007517</c:v>
                </c:pt>
                <c:pt idx="1250">
                  <c:v>0.11366253385007517</c:v>
                </c:pt>
                <c:pt idx="1251">
                  <c:v>0.11366253385007517</c:v>
                </c:pt>
                <c:pt idx="1252">
                  <c:v>0.11366253385007517</c:v>
                </c:pt>
                <c:pt idx="1253">
                  <c:v>0.11366253385007517</c:v>
                </c:pt>
                <c:pt idx="1254">
                  <c:v>0.11366253385007517</c:v>
                </c:pt>
                <c:pt idx="1255">
                  <c:v>0.11366253385007517</c:v>
                </c:pt>
                <c:pt idx="1256">
                  <c:v>0.11366253385007517</c:v>
                </c:pt>
                <c:pt idx="1257">
                  <c:v>0.11366253385007517</c:v>
                </c:pt>
                <c:pt idx="1258">
                  <c:v>0.11366253385007517</c:v>
                </c:pt>
                <c:pt idx="1259">
                  <c:v>0.11366253385007517</c:v>
                </c:pt>
                <c:pt idx="1260">
                  <c:v>0.11366253385007517</c:v>
                </c:pt>
                <c:pt idx="1261">
                  <c:v>0.11366253385007517</c:v>
                </c:pt>
                <c:pt idx="1262">
                  <c:v>0.11366253385007517</c:v>
                </c:pt>
                <c:pt idx="1263">
                  <c:v>0.11366253385007517</c:v>
                </c:pt>
                <c:pt idx="1264">
                  <c:v>0.11366253385007517</c:v>
                </c:pt>
                <c:pt idx="1265">
                  <c:v>0.11366253385007517</c:v>
                </c:pt>
                <c:pt idx="1266">
                  <c:v>0.11366253385007517</c:v>
                </c:pt>
                <c:pt idx="1267">
                  <c:v>0.11366253385007517</c:v>
                </c:pt>
                <c:pt idx="1268">
                  <c:v>0.11366253385007517</c:v>
                </c:pt>
                <c:pt idx="1269">
                  <c:v>0.11366253385007517</c:v>
                </c:pt>
                <c:pt idx="1270">
                  <c:v>0.11366253385007517</c:v>
                </c:pt>
                <c:pt idx="1271">
                  <c:v>0.11366253385007517</c:v>
                </c:pt>
                <c:pt idx="1272">
                  <c:v>0.11366253385007517</c:v>
                </c:pt>
                <c:pt idx="1273">
                  <c:v>0.11366253385007517</c:v>
                </c:pt>
                <c:pt idx="1274">
                  <c:v>0.11366253385007517</c:v>
                </c:pt>
                <c:pt idx="1275">
                  <c:v>0.11366253385007517</c:v>
                </c:pt>
                <c:pt idx="1276">
                  <c:v>0.11366253385007517</c:v>
                </c:pt>
                <c:pt idx="1277">
                  <c:v>0.11366253385007517</c:v>
                </c:pt>
                <c:pt idx="1278">
                  <c:v>0.11366253385007517</c:v>
                </c:pt>
                <c:pt idx="1279">
                  <c:v>0.11366253385007517</c:v>
                </c:pt>
                <c:pt idx="1280">
                  <c:v>0.11366253385007517</c:v>
                </c:pt>
                <c:pt idx="1281">
                  <c:v>0.11366253385007517</c:v>
                </c:pt>
                <c:pt idx="1282">
                  <c:v>0.11366253385007517</c:v>
                </c:pt>
                <c:pt idx="1283">
                  <c:v>0.11366253385007517</c:v>
                </c:pt>
                <c:pt idx="1284">
                  <c:v>0.11366253385007517</c:v>
                </c:pt>
                <c:pt idx="1285">
                  <c:v>0.11366253385007517</c:v>
                </c:pt>
                <c:pt idx="1286">
                  <c:v>0.11366253385007517</c:v>
                </c:pt>
                <c:pt idx="1287">
                  <c:v>0.11366253385007517</c:v>
                </c:pt>
                <c:pt idx="1288">
                  <c:v>0.11366253385007517</c:v>
                </c:pt>
                <c:pt idx="1289">
                  <c:v>0.11366253385007517</c:v>
                </c:pt>
                <c:pt idx="1290">
                  <c:v>0.11366253385007517</c:v>
                </c:pt>
                <c:pt idx="1291">
                  <c:v>0.11366253385007517</c:v>
                </c:pt>
                <c:pt idx="1292">
                  <c:v>0.11366253385007517</c:v>
                </c:pt>
                <c:pt idx="1293">
                  <c:v>0.11366253385007517</c:v>
                </c:pt>
                <c:pt idx="1294">
                  <c:v>0.11366253385007517</c:v>
                </c:pt>
                <c:pt idx="1295">
                  <c:v>0.11366253385007517</c:v>
                </c:pt>
                <c:pt idx="1296">
                  <c:v>0.11366253385007517</c:v>
                </c:pt>
                <c:pt idx="1297">
                  <c:v>0.11366253385007517</c:v>
                </c:pt>
                <c:pt idx="1298">
                  <c:v>0.11366253385007517</c:v>
                </c:pt>
                <c:pt idx="1299">
                  <c:v>0.11366253385007517</c:v>
                </c:pt>
                <c:pt idx="1300">
                  <c:v>0.11366253385007517</c:v>
                </c:pt>
                <c:pt idx="1301">
                  <c:v>0.11366253385007517</c:v>
                </c:pt>
                <c:pt idx="1302">
                  <c:v>0.11366253385007517</c:v>
                </c:pt>
                <c:pt idx="1303">
                  <c:v>0.11366253385007517</c:v>
                </c:pt>
                <c:pt idx="1304">
                  <c:v>0.11366253385007517</c:v>
                </c:pt>
                <c:pt idx="1305">
                  <c:v>0.11366253385007517</c:v>
                </c:pt>
                <c:pt idx="1306">
                  <c:v>0.11366253385007517</c:v>
                </c:pt>
                <c:pt idx="1307">
                  <c:v>0.11366253385007517</c:v>
                </c:pt>
                <c:pt idx="1308">
                  <c:v>0.11366253385007517</c:v>
                </c:pt>
                <c:pt idx="1309">
                  <c:v>0.11366253385007517</c:v>
                </c:pt>
                <c:pt idx="1310">
                  <c:v>0.11366253385007517</c:v>
                </c:pt>
                <c:pt idx="1311">
                  <c:v>0.11366253385007517</c:v>
                </c:pt>
                <c:pt idx="1312">
                  <c:v>0.11366253385007517</c:v>
                </c:pt>
                <c:pt idx="1313">
                  <c:v>0.11366253385007517</c:v>
                </c:pt>
                <c:pt idx="1314">
                  <c:v>0.11366253385007517</c:v>
                </c:pt>
                <c:pt idx="1315">
                  <c:v>0.11366253385007517</c:v>
                </c:pt>
                <c:pt idx="1316">
                  <c:v>0.11366253385007517</c:v>
                </c:pt>
                <c:pt idx="1317">
                  <c:v>0.11366253385007517</c:v>
                </c:pt>
                <c:pt idx="1318">
                  <c:v>0.11366253385007517</c:v>
                </c:pt>
                <c:pt idx="1319">
                  <c:v>0.11366253385007517</c:v>
                </c:pt>
                <c:pt idx="1320">
                  <c:v>0.11366253385007517</c:v>
                </c:pt>
                <c:pt idx="1321">
                  <c:v>0.11366253385007517</c:v>
                </c:pt>
                <c:pt idx="1322">
                  <c:v>0.13136594470324592</c:v>
                </c:pt>
                <c:pt idx="1323">
                  <c:v>0.13136594470324592</c:v>
                </c:pt>
                <c:pt idx="1324">
                  <c:v>0.13136594470324592</c:v>
                </c:pt>
                <c:pt idx="1325">
                  <c:v>0.13136594470324592</c:v>
                </c:pt>
                <c:pt idx="1326">
                  <c:v>0.13136594470324592</c:v>
                </c:pt>
                <c:pt idx="1327">
                  <c:v>0.13136594470324592</c:v>
                </c:pt>
                <c:pt idx="1328">
                  <c:v>0.13136594470324592</c:v>
                </c:pt>
                <c:pt idx="1329">
                  <c:v>0.13136594470324592</c:v>
                </c:pt>
                <c:pt idx="1330">
                  <c:v>0.13136594470324592</c:v>
                </c:pt>
                <c:pt idx="1331">
                  <c:v>0.13136594470324592</c:v>
                </c:pt>
                <c:pt idx="1332">
                  <c:v>0.13136594470324592</c:v>
                </c:pt>
                <c:pt idx="1333">
                  <c:v>0.13136594470324592</c:v>
                </c:pt>
                <c:pt idx="1334">
                  <c:v>0.13136594470324592</c:v>
                </c:pt>
                <c:pt idx="1335">
                  <c:v>0.13136594470324592</c:v>
                </c:pt>
                <c:pt idx="1336">
                  <c:v>0.13136594470324592</c:v>
                </c:pt>
                <c:pt idx="1337">
                  <c:v>0.13136594470324592</c:v>
                </c:pt>
                <c:pt idx="1338">
                  <c:v>0.13136594470324592</c:v>
                </c:pt>
                <c:pt idx="1339">
                  <c:v>0.13136594470324592</c:v>
                </c:pt>
                <c:pt idx="1340">
                  <c:v>0.13136594470324592</c:v>
                </c:pt>
                <c:pt idx="1341">
                  <c:v>0.13136594470324592</c:v>
                </c:pt>
                <c:pt idx="1342">
                  <c:v>0.13136594470324592</c:v>
                </c:pt>
                <c:pt idx="1343">
                  <c:v>0.13136594470324592</c:v>
                </c:pt>
                <c:pt idx="1344">
                  <c:v>0.13136594470324592</c:v>
                </c:pt>
                <c:pt idx="1345">
                  <c:v>0.13136594470324592</c:v>
                </c:pt>
                <c:pt idx="1346">
                  <c:v>0.13136594470324592</c:v>
                </c:pt>
                <c:pt idx="1347">
                  <c:v>0.13136594470324592</c:v>
                </c:pt>
                <c:pt idx="1348">
                  <c:v>0.13136594470324592</c:v>
                </c:pt>
                <c:pt idx="1349">
                  <c:v>0.13136594470324592</c:v>
                </c:pt>
                <c:pt idx="1350">
                  <c:v>0.13136594470324592</c:v>
                </c:pt>
                <c:pt idx="1351">
                  <c:v>0.13136594470324592</c:v>
                </c:pt>
                <c:pt idx="1352">
                  <c:v>0.13136594470324592</c:v>
                </c:pt>
                <c:pt idx="1353">
                  <c:v>0.13136594470324592</c:v>
                </c:pt>
                <c:pt idx="1354">
                  <c:v>0.13136594470324592</c:v>
                </c:pt>
                <c:pt idx="1355">
                  <c:v>0.13136594470324592</c:v>
                </c:pt>
                <c:pt idx="1356">
                  <c:v>0.13136594470324592</c:v>
                </c:pt>
                <c:pt idx="1357">
                  <c:v>0.13136594470324592</c:v>
                </c:pt>
                <c:pt idx="1358">
                  <c:v>0.13136594470324592</c:v>
                </c:pt>
                <c:pt idx="1359">
                  <c:v>0.13136594470324592</c:v>
                </c:pt>
                <c:pt idx="1360">
                  <c:v>0.13136594470324592</c:v>
                </c:pt>
                <c:pt idx="1361">
                  <c:v>0.13136594470324592</c:v>
                </c:pt>
                <c:pt idx="1362">
                  <c:v>0.13136594470324592</c:v>
                </c:pt>
                <c:pt idx="1363">
                  <c:v>0.13136594470324592</c:v>
                </c:pt>
                <c:pt idx="1364">
                  <c:v>0.13136594470324592</c:v>
                </c:pt>
                <c:pt idx="1365">
                  <c:v>0.13136594470324592</c:v>
                </c:pt>
                <c:pt idx="1366">
                  <c:v>0.13136594470324592</c:v>
                </c:pt>
                <c:pt idx="1367">
                  <c:v>0.13136594470324592</c:v>
                </c:pt>
                <c:pt idx="1368">
                  <c:v>0.13136594470324592</c:v>
                </c:pt>
                <c:pt idx="1369">
                  <c:v>0.13136594470324592</c:v>
                </c:pt>
                <c:pt idx="1370">
                  <c:v>0.13136594470324592</c:v>
                </c:pt>
                <c:pt idx="1371">
                  <c:v>0.13136594470324592</c:v>
                </c:pt>
                <c:pt idx="1372">
                  <c:v>0.13136594470324592</c:v>
                </c:pt>
                <c:pt idx="1373">
                  <c:v>0.13136594470324592</c:v>
                </c:pt>
                <c:pt idx="1374">
                  <c:v>0.13136594470324592</c:v>
                </c:pt>
                <c:pt idx="1375">
                  <c:v>0.13136594470324592</c:v>
                </c:pt>
                <c:pt idx="1376">
                  <c:v>0.13136594470324592</c:v>
                </c:pt>
                <c:pt idx="1377">
                  <c:v>0.13136594470324592</c:v>
                </c:pt>
                <c:pt idx="1378">
                  <c:v>0.13136594470324592</c:v>
                </c:pt>
                <c:pt idx="1379">
                  <c:v>0.13136594470324592</c:v>
                </c:pt>
                <c:pt idx="1380">
                  <c:v>0.13136594470324592</c:v>
                </c:pt>
                <c:pt idx="1381">
                  <c:v>0.13136594470324592</c:v>
                </c:pt>
                <c:pt idx="1382">
                  <c:v>0.13136594470324592</c:v>
                </c:pt>
                <c:pt idx="1383">
                  <c:v>0.13136594470324592</c:v>
                </c:pt>
                <c:pt idx="1384">
                  <c:v>0.13136594470324592</c:v>
                </c:pt>
                <c:pt idx="1385">
                  <c:v>0.13136594470324592</c:v>
                </c:pt>
                <c:pt idx="1386">
                  <c:v>0.13136594470324592</c:v>
                </c:pt>
                <c:pt idx="1387">
                  <c:v>0.13136594470324592</c:v>
                </c:pt>
                <c:pt idx="1388">
                  <c:v>0.13136594470324592</c:v>
                </c:pt>
                <c:pt idx="1389">
                  <c:v>0.13136594470324592</c:v>
                </c:pt>
                <c:pt idx="1390">
                  <c:v>0.13136594470324592</c:v>
                </c:pt>
                <c:pt idx="1391">
                  <c:v>0.13136594470324592</c:v>
                </c:pt>
                <c:pt idx="1392">
                  <c:v>0.13136594470324592</c:v>
                </c:pt>
                <c:pt idx="1393">
                  <c:v>0.13136594470324592</c:v>
                </c:pt>
                <c:pt idx="1394">
                  <c:v>0.13136594470324592</c:v>
                </c:pt>
                <c:pt idx="1395">
                  <c:v>0.13136594470324592</c:v>
                </c:pt>
                <c:pt idx="1396">
                  <c:v>0.13136594470324592</c:v>
                </c:pt>
                <c:pt idx="1397">
                  <c:v>0.13136594470324592</c:v>
                </c:pt>
                <c:pt idx="1398">
                  <c:v>0.13136594470324592</c:v>
                </c:pt>
                <c:pt idx="1399">
                  <c:v>0.13136594470324592</c:v>
                </c:pt>
                <c:pt idx="1400">
                  <c:v>0.13136594470324592</c:v>
                </c:pt>
                <c:pt idx="1401">
                  <c:v>0.13136594470324592</c:v>
                </c:pt>
                <c:pt idx="1402">
                  <c:v>0.13136594470324592</c:v>
                </c:pt>
                <c:pt idx="1403">
                  <c:v>0.13136594470324592</c:v>
                </c:pt>
                <c:pt idx="1404">
                  <c:v>0.13136594470324592</c:v>
                </c:pt>
                <c:pt idx="1405">
                  <c:v>0.13136594470324592</c:v>
                </c:pt>
                <c:pt idx="1406">
                  <c:v>0.13136594470324592</c:v>
                </c:pt>
                <c:pt idx="1407">
                  <c:v>0.13136594470324592</c:v>
                </c:pt>
                <c:pt idx="1408">
                  <c:v>0.13136594470324592</c:v>
                </c:pt>
                <c:pt idx="1409">
                  <c:v>0.13136594470324592</c:v>
                </c:pt>
                <c:pt idx="1410">
                  <c:v>0.13136594470324592</c:v>
                </c:pt>
                <c:pt idx="1411">
                  <c:v>0.13136594470324592</c:v>
                </c:pt>
                <c:pt idx="1412">
                  <c:v>0.13136594470324592</c:v>
                </c:pt>
                <c:pt idx="1413">
                  <c:v>0.13136594470324592</c:v>
                </c:pt>
                <c:pt idx="1414">
                  <c:v>0.13136594470324592</c:v>
                </c:pt>
                <c:pt idx="1415">
                  <c:v>0.13136594470324592</c:v>
                </c:pt>
                <c:pt idx="1416">
                  <c:v>0.13136594470324592</c:v>
                </c:pt>
                <c:pt idx="1417">
                  <c:v>0.13136594470324592</c:v>
                </c:pt>
                <c:pt idx="1418">
                  <c:v>0.13136594470324592</c:v>
                </c:pt>
                <c:pt idx="1419">
                  <c:v>0.13136594470324592</c:v>
                </c:pt>
                <c:pt idx="1420">
                  <c:v>0.13136594470324592</c:v>
                </c:pt>
                <c:pt idx="1421">
                  <c:v>0.13136594470324592</c:v>
                </c:pt>
                <c:pt idx="1422">
                  <c:v>0.13136594470324592</c:v>
                </c:pt>
                <c:pt idx="1423">
                  <c:v>0.13136594470324592</c:v>
                </c:pt>
                <c:pt idx="1424">
                  <c:v>0.13136594470324592</c:v>
                </c:pt>
                <c:pt idx="1425">
                  <c:v>0.13136594470324592</c:v>
                </c:pt>
                <c:pt idx="1426">
                  <c:v>0.13136594470324592</c:v>
                </c:pt>
                <c:pt idx="1427">
                  <c:v>0.13136594470324592</c:v>
                </c:pt>
                <c:pt idx="1428">
                  <c:v>0.13136594470324592</c:v>
                </c:pt>
                <c:pt idx="1429">
                  <c:v>0.13136594470324592</c:v>
                </c:pt>
                <c:pt idx="1430">
                  <c:v>0.13136594470324592</c:v>
                </c:pt>
                <c:pt idx="1431">
                  <c:v>0.13136594470324592</c:v>
                </c:pt>
                <c:pt idx="1432">
                  <c:v>0.13136594470324592</c:v>
                </c:pt>
                <c:pt idx="1433">
                  <c:v>0.13136594470324592</c:v>
                </c:pt>
                <c:pt idx="1434">
                  <c:v>0.13136594470324592</c:v>
                </c:pt>
                <c:pt idx="1435">
                  <c:v>0.13136594470324592</c:v>
                </c:pt>
                <c:pt idx="1436">
                  <c:v>0.13136594470324592</c:v>
                </c:pt>
                <c:pt idx="1437">
                  <c:v>0.13136594470324592</c:v>
                </c:pt>
                <c:pt idx="1438">
                  <c:v>0.13136594470324592</c:v>
                </c:pt>
                <c:pt idx="1439">
                  <c:v>0.13136594470324592</c:v>
                </c:pt>
                <c:pt idx="1440">
                  <c:v>0.13136594470324592</c:v>
                </c:pt>
                <c:pt idx="1441">
                  <c:v>0.13136594470324592</c:v>
                </c:pt>
                <c:pt idx="1442">
                  <c:v>0.13136594470324592</c:v>
                </c:pt>
                <c:pt idx="1443">
                  <c:v>0.13136594470324592</c:v>
                </c:pt>
                <c:pt idx="1444">
                  <c:v>0.13136594470324592</c:v>
                </c:pt>
                <c:pt idx="1445">
                  <c:v>0.13136594470324592</c:v>
                </c:pt>
                <c:pt idx="1446">
                  <c:v>0.13136594470324592</c:v>
                </c:pt>
                <c:pt idx="1447">
                  <c:v>0.13136594470324592</c:v>
                </c:pt>
                <c:pt idx="1448">
                  <c:v>0.13136594470324592</c:v>
                </c:pt>
                <c:pt idx="1449">
                  <c:v>0.13136594470324592</c:v>
                </c:pt>
                <c:pt idx="1450">
                  <c:v>0.13136594470324592</c:v>
                </c:pt>
                <c:pt idx="1451">
                  <c:v>0.13136594470324592</c:v>
                </c:pt>
                <c:pt idx="1452">
                  <c:v>0.13136594470324592</c:v>
                </c:pt>
                <c:pt idx="1453">
                  <c:v>0.13136594470324592</c:v>
                </c:pt>
                <c:pt idx="1454">
                  <c:v>0.13136594470324592</c:v>
                </c:pt>
                <c:pt idx="1455">
                  <c:v>0.13136594470324592</c:v>
                </c:pt>
                <c:pt idx="1456">
                  <c:v>0.13136594470324592</c:v>
                </c:pt>
                <c:pt idx="1457">
                  <c:v>0.13136594470324592</c:v>
                </c:pt>
                <c:pt idx="1458">
                  <c:v>0.13136594470324592</c:v>
                </c:pt>
                <c:pt idx="1459">
                  <c:v>0.13136594470324592</c:v>
                </c:pt>
                <c:pt idx="1460">
                  <c:v>0.13136594470324592</c:v>
                </c:pt>
                <c:pt idx="1461">
                  <c:v>0.13136594470324592</c:v>
                </c:pt>
                <c:pt idx="1462">
                  <c:v>0.13136594470324592</c:v>
                </c:pt>
                <c:pt idx="1463">
                  <c:v>0.13136594470324592</c:v>
                </c:pt>
                <c:pt idx="1464">
                  <c:v>0.13136594470324592</c:v>
                </c:pt>
                <c:pt idx="1465">
                  <c:v>0.13136594470324592</c:v>
                </c:pt>
                <c:pt idx="1466">
                  <c:v>0.13136594470324592</c:v>
                </c:pt>
                <c:pt idx="1467">
                  <c:v>0.13136594470324592</c:v>
                </c:pt>
                <c:pt idx="1468">
                  <c:v>0.13136594470324592</c:v>
                </c:pt>
                <c:pt idx="1469">
                  <c:v>0.13136594470324592</c:v>
                </c:pt>
                <c:pt idx="1470">
                  <c:v>0.13136594470324592</c:v>
                </c:pt>
                <c:pt idx="1471">
                  <c:v>0.13136594470324592</c:v>
                </c:pt>
                <c:pt idx="1472">
                  <c:v>0.13136594470324592</c:v>
                </c:pt>
                <c:pt idx="1473">
                  <c:v>0.13136594470324592</c:v>
                </c:pt>
                <c:pt idx="1474">
                  <c:v>0.13136594470324592</c:v>
                </c:pt>
                <c:pt idx="1475">
                  <c:v>0.13136594470324592</c:v>
                </c:pt>
                <c:pt idx="1476">
                  <c:v>0.13136594470324592</c:v>
                </c:pt>
                <c:pt idx="1477">
                  <c:v>0.13136594470324592</c:v>
                </c:pt>
                <c:pt idx="1478">
                  <c:v>0.13136594470324592</c:v>
                </c:pt>
                <c:pt idx="1479">
                  <c:v>0.13136594470324592</c:v>
                </c:pt>
                <c:pt idx="1480">
                  <c:v>0.13136594470324592</c:v>
                </c:pt>
                <c:pt idx="1481">
                  <c:v>0.13136594470324592</c:v>
                </c:pt>
                <c:pt idx="1482">
                  <c:v>0.13136594470324592</c:v>
                </c:pt>
                <c:pt idx="1483">
                  <c:v>0.13136594470324592</c:v>
                </c:pt>
                <c:pt idx="1484">
                  <c:v>0.13136594470324592</c:v>
                </c:pt>
                <c:pt idx="1485">
                  <c:v>0.13136594470324592</c:v>
                </c:pt>
                <c:pt idx="1486">
                  <c:v>0.13136594470324592</c:v>
                </c:pt>
                <c:pt idx="1487">
                  <c:v>0.13136594470324592</c:v>
                </c:pt>
                <c:pt idx="1488">
                  <c:v>0.13136594470324592</c:v>
                </c:pt>
                <c:pt idx="1489">
                  <c:v>0.13136594470324592</c:v>
                </c:pt>
                <c:pt idx="1490">
                  <c:v>0.13136594470324592</c:v>
                </c:pt>
                <c:pt idx="1491">
                  <c:v>0.13136594470324592</c:v>
                </c:pt>
                <c:pt idx="1492">
                  <c:v>0.13136594470324592</c:v>
                </c:pt>
                <c:pt idx="1493">
                  <c:v>0.13136594470324592</c:v>
                </c:pt>
                <c:pt idx="1494">
                  <c:v>0.13136594470324592</c:v>
                </c:pt>
                <c:pt idx="1495">
                  <c:v>0.13136594470324592</c:v>
                </c:pt>
                <c:pt idx="1496">
                  <c:v>0.13136594470324592</c:v>
                </c:pt>
                <c:pt idx="1497">
                  <c:v>0.13136594470324592</c:v>
                </c:pt>
                <c:pt idx="1498">
                  <c:v>0.13136594470324592</c:v>
                </c:pt>
                <c:pt idx="1499">
                  <c:v>0.13136594470324592</c:v>
                </c:pt>
                <c:pt idx="1500">
                  <c:v>0.13136594470324592</c:v>
                </c:pt>
                <c:pt idx="1501">
                  <c:v>0.13136594470324592</c:v>
                </c:pt>
                <c:pt idx="1502">
                  <c:v>0.13136594470324592</c:v>
                </c:pt>
                <c:pt idx="1503">
                  <c:v>0.13136594470324592</c:v>
                </c:pt>
                <c:pt idx="1504">
                  <c:v>0.13136594470324592</c:v>
                </c:pt>
                <c:pt idx="1505">
                  <c:v>0.13136594470324592</c:v>
                </c:pt>
                <c:pt idx="1506">
                  <c:v>0.13136594470324592</c:v>
                </c:pt>
                <c:pt idx="1507">
                  <c:v>0.13136594470324592</c:v>
                </c:pt>
                <c:pt idx="1508">
                  <c:v>0.13136594470324592</c:v>
                </c:pt>
                <c:pt idx="1509">
                  <c:v>0.13136594470324592</c:v>
                </c:pt>
                <c:pt idx="1510">
                  <c:v>0.13136594470324592</c:v>
                </c:pt>
                <c:pt idx="1511">
                  <c:v>0.13136594470324592</c:v>
                </c:pt>
                <c:pt idx="1512">
                  <c:v>0.13136594470324592</c:v>
                </c:pt>
                <c:pt idx="1513">
                  <c:v>0.13136594470324592</c:v>
                </c:pt>
                <c:pt idx="1514">
                  <c:v>0.13136594470324592</c:v>
                </c:pt>
                <c:pt idx="1515">
                  <c:v>0.13136594470324592</c:v>
                </c:pt>
                <c:pt idx="1516">
                  <c:v>0.13136594470324592</c:v>
                </c:pt>
                <c:pt idx="1517">
                  <c:v>0.13136594470324592</c:v>
                </c:pt>
                <c:pt idx="1518">
                  <c:v>0.13136594470324592</c:v>
                </c:pt>
                <c:pt idx="1519">
                  <c:v>0.13136594470324592</c:v>
                </c:pt>
                <c:pt idx="1520">
                  <c:v>0.13136594470324592</c:v>
                </c:pt>
                <c:pt idx="1521">
                  <c:v>0.13136594470324592</c:v>
                </c:pt>
                <c:pt idx="1522">
                  <c:v>0.13136594470324592</c:v>
                </c:pt>
                <c:pt idx="1523">
                  <c:v>0.13136594470324592</c:v>
                </c:pt>
                <c:pt idx="1524">
                  <c:v>0.13136594470324592</c:v>
                </c:pt>
                <c:pt idx="1525">
                  <c:v>0.13136594470324592</c:v>
                </c:pt>
                <c:pt idx="1526">
                  <c:v>0.13136594470324592</c:v>
                </c:pt>
                <c:pt idx="1527">
                  <c:v>0.13136594470324592</c:v>
                </c:pt>
                <c:pt idx="1528">
                  <c:v>0.13136594470324592</c:v>
                </c:pt>
                <c:pt idx="1529">
                  <c:v>0.13136594470324592</c:v>
                </c:pt>
                <c:pt idx="1530">
                  <c:v>0.13136594470324592</c:v>
                </c:pt>
                <c:pt idx="1531">
                  <c:v>0.13136594470324592</c:v>
                </c:pt>
                <c:pt idx="1532">
                  <c:v>0.13136594470324592</c:v>
                </c:pt>
                <c:pt idx="1533">
                  <c:v>0.13136594470324592</c:v>
                </c:pt>
                <c:pt idx="1534">
                  <c:v>0.13136594470324592</c:v>
                </c:pt>
                <c:pt idx="1535">
                  <c:v>0.13136594470324592</c:v>
                </c:pt>
                <c:pt idx="1536">
                  <c:v>0.13136594470324592</c:v>
                </c:pt>
                <c:pt idx="1537">
                  <c:v>0.13136594470324592</c:v>
                </c:pt>
                <c:pt idx="1538">
                  <c:v>0.13136594470324592</c:v>
                </c:pt>
                <c:pt idx="1539">
                  <c:v>0.13136594470324592</c:v>
                </c:pt>
                <c:pt idx="1540">
                  <c:v>0.13136594470324592</c:v>
                </c:pt>
                <c:pt idx="1541">
                  <c:v>0.13136594470324592</c:v>
                </c:pt>
                <c:pt idx="1542">
                  <c:v>0.13136594470324592</c:v>
                </c:pt>
                <c:pt idx="1543">
                  <c:v>0.13136594470324592</c:v>
                </c:pt>
                <c:pt idx="1544">
                  <c:v>0.13136594470324592</c:v>
                </c:pt>
                <c:pt idx="1545">
                  <c:v>0.13136594470324592</c:v>
                </c:pt>
                <c:pt idx="1546">
                  <c:v>0.13136594470324592</c:v>
                </c:pt>
                <c:pt idx="1547">
                  <c:v>0.13136594470324592</c:v>
                </c:pt>
                <c:pt idx="1548">
                  <c:v>0.13136594470324592</c:v>
                </c:pt>
                <c:pt idx="1549">
                  <c:v>0.13136594470324592</c:v>
                </c:pt>
                <c:pt idx="1550">
                  <c:v>0.13136594470324592</c:v>
                </c:pt>
                <c:pt idx="1551">
                  <c:v>0.13136594470324592</c:v>
                </c:pt>
                <c:pt idx="1552">
                  <c:v>0.13136594470324592</c:v>
                </c:pt>
                <c:pt idx="1553">
                  <c:v>0.13136594470324592</c:v>
                </c:pt>
                <c:pt idx="1554">
                  <c:v>0.13136594470324592</c:v>
                </c:pt>
                <c:pt idx="1555">
                  <c:v>0.13136594470324592</c:v>
                </c:pt>
                <c:pt idx="1556">
                  <c:v>0.13136594470324592</c:v>
                </c:pt>
                <c:pt idx="1557">
                  <c:v>0.13136594470324592</c:v>
                </c:pt>
                <c:pt idx="1558">
                  <c:v>0.13136594470324592</c:v>
                </c:pt>
                <c:pt idx="1559">
                  <c:v>0.13136594470324592</c:v>
                </c:pt>
                <c:pt idx="1560">
                  <c:v>0.13136594470324592</c:v>
                </c:pt>
                <c:pt idx="1561">
                  <c:v>0.13136594470324592</c:v>
                </c:pt>
                <c:pt idx="1562">
                  <c:v>0.13136594470324592</c:v>
                </c:pt>
                <c:pt idx="1563">
                  <c:v>0.13136594470324592</c:v>
                </c:pt>
                <c:pt idx="1564">
                  <c:v>0.13136594470324592</c:v>
                </c:pt>
                <c:pt idx="1565">
                  <c:v>0.13136594470324592</c:v>
                </c:pt>
                <c:pt idx="1566">
                  <c:v>0.13136594470324592</c:v>
                </c:pt>
                <c:pt idx="1567">
                  <c:v>0.13136594470324592</c:v>
                </c:pt>
                <c:pt idx="1568">
                  <c:v>0.13136594470324592</c:v>
                </c:pt>
                <c:pt idx="1569">
                  <c:v>0.13136594470324592</c:v>
                </c:pt>
                <c:pt idx="1570">
                  <c:v>0.13136594470324592</c:v>
                </c:pt>
                <c:pt idx="1571">
                  <c:v>0.13136594470324592</c:v>
                </c:pt>
                <c:pt idx="1572">
                  <c:v>0.13136594470324592</c:v>
                </c:pt>
                <c:pt idx="1573">
                  <c:v>0.13136594470324592</c:v>
                </c:pt>
                <c:pt idx="1574">
                  <c:v>0.13136594470324592</c:v>
                </c:pt>
                <c:pt idx="1575">
                  <c:v>0.13136594470324592</c:v>
                </c:pt>
                <c:pt idx="1576">
                  <c:v>0.13136594470324592</c:v>
                </c:pt>
                <c:pt idx="1577">
                  <c:v>0.13136594470324592</c:v>
                </c:pt>
                <c:pt idx="1578">
                  <c:v>0.13136594470324592</c:v>
                </c:pt>
                <c:pt idx="1579">
                  <c:v>0.13136594470324592</c:v>
                </c:pt>
                <c:pt idx="1580">
                  <c:v>0.13136594470324592</c:v>
                </c:pt>
                <c:pt idx="1581">
                  <c:v>0.13136594470324592</c:v>
                </c:pt>
                <c:pt idx="1582">
                  <c:v>0.13136594470324592</c:v>
                </c:pt>
                <c:pt idx="1583">
                  <c:v>0.13136594470324592</c:v>
                </c:pt>
                <c:pt idx="1584">
                  <c:v>0.13136594470324592</c:v>
                </c:pt>
                <c:pt idx="1585">
                  <c:v>0.13136594470324592</c:v>
                </c:pt>
                <c:pt idx="1586">
                  <c:v>0.13136594470324592</c:v>
                </c:pt>
                <c:pt idx="1587">
                  <c:v>0.13136594470324592</c:v>
                </c:pt>
                <c:pt idx="1588">
                  <c:v>0.13136594470324592</c:v>
                </c:pt>
                <c:pt idx="1589">
                  <c:v>0.13136594470324592</c:v>
                </c:pt>
                <c:pt idx="1590">
                  <c:v>0.13136594470324592</c:v>
                </c:pt>
                <c:pt idx="1591">
                  <c:v>0.13136594470324592</c:v>
                </c:pt>
                <c:pt idx="1592">
                  <c:v>0.13136594470324592</c:v>
                </c:pt>
                <c:pt idx="1593">
                  <c:v>0.13136594470324592</c:v>
                </c:pt>
                <c:pt idx="1594">
                  <c:v>0.13136594470324592</c:v>
                </c:pt>
                <c:pt idx="1595">
                  <c:v>0.13136594470324592</c:v>
                </c:pt>
                <c:pt idx="1596">
                  <c:v>0.13136594470324592</c:v>
                </c:pt>
                <c:pt idx="1597">
                  <c:v>0.13136594470324592</c:v>
                </c:pt>
                <c:pt idx="1598">
                  <c:v>0.13136594470324592</c:v>
                </c:pt>
                <c:pt idx="1599">
                  <c:v>0.13136594470324592</c:v>
                </c:pt>
                <c:pt idx="1600">
                  <c:v>0.13136594470324592</c:v>
                </c:pt>
                <c:pt idx="1601">
                  <c:v>0.13136594470324592</c:v>
                </c:pt>
                <c:pt idx="1602">
                  <c:v>0.13136594470324592</c:v>
                </c:pt>
                <c:pt idx="1603">
                  <c:v>0.13136594470324592</c:v>
                </c:pt>
                <c:pt idx="1604">
                  <c:v>0.13136594470324592</c:v>
                </c:pt>
                <c:pt idx="1605">
                  <c:v>0.13136594470324592</c:v>
                </c:pt>
                <c:pt idx="1606">
                  <c:v>0.13136594470324592</c:v>
                </c:pt>
                <c:pt idx="1607">
                  <c:v>0.13136594470324592</c:v>
                </c:pt>
                <c:pt idx="1608">
                  <c:v>0.13136594470324592</c:v>
                </c:pt>
                <c:pt idx="1609">
                  <c:v>0.13136594470324592</c:v>
                </c:pt>
                <c:pt idx="1610">
                  <c:v>0.13136594470324592</c:v>
                </c:pt>
                <c:pt idx="1611">
                  <c:v>0.13136594470324592</c:v>
                </c:pt>
                <c:pt idx="1612">
                  <c:v>0.13136594470324592</c:v>
                </c:pt>
                <c:pt idx="1613">
                  <c:v>0.13136594470324592</c:v>
                </c:pt>
                <c:pt idx="1614">
                  <c:v>0.13136594470324592</c:v>
                </c:pt>
                <c:pt idx="1615">
                  <c:v>0.13136594470324592</c:v>
                </c:pt>
                <c:pt idx="1616">
                  <c:v>0.13136594470324592</c:v>
                </c:pt>
                <c:pt idx="1617">
                  <c:v>0.13136594470324592</c:v>
                </c:pt>
                <c:pt idx="1618">
                  <c:v>0.13136594470324592</c:v>
                </c:pt>
                <c:pt idx="1619">
                  <c:v>0.13136594470324592</c:v>
                </c:pt>
                <c:pt idx="1620">
                  <c:v>0.13136594470324592</c:v>
                </c:pt>
                <c:pt idx="1621">
                  <c:v>0.13136594470324592</c:v>
                </c:pt>
                <c:pt idx="1622">
                  <c:v>0.13136594470324592</c:v>
                </c:pt>
                <c:pt idx="1623">
                  <c:v>0.13136594470324592</c:v>
                </c:pt>
                <c:pt idx="1624">
                  <c:v>0.13136594470324592</c:v>
                </c:pt>
                <c:pt idx="1625">
                  <c:v>0.13136594470324592</c:v>
                </c:pt>
                <c:pt idx="1626">
                  <c:v>0.13136594470324592</c:v>
                </c:pt>
                <c:pt idx="1627">
                  <c:v>0.13136594470324592</c:v>
                </c:pt>
                <c:pt idx="1628">
                  <c:v>0.13136594470324592</c:v>
                </c:pt>
                <c:pt idx="1629">
                  <c:v>0.13136594470324592</c:v>
                </c:pt>
                <c:pt idx="1630">
                  <c:v>0.13136594470324592</c:v>
                </c:pt>
                <c:pt idx="1631">
                  <c:v>0.13136594470324592</c:v>
                </c:pt>
                <c:pt idx="1632">
                  <c:v>0.13136594470324592</c:v>
                </c:pt>
                <c:pt idx="1633">
                  <c:v>0.13136594470324592</c:v>
                </c:pt>
                <c:pt idx="1634">
                  <c:v>0.13136594470324592</c:v>
                </c:pt>
                <c:pt idx="1635">
                  <c:v>0.13136594470324592</c:v>
                </c:pt>
                <c:pt idx="1636">
                  <c:v>0.13136594470324592</c:v>
                </c:pt>
                <c:pt idx="1637">
                  <c:v>0.13136594470324592</c:v>
                </c:pt>
                <c:pt idx="1638">
                  <c:v>0.13136594470324592</c:v>
                </c:pt>
                <c:pt idx="1639">
                  <c:v>0.13136594470324592</c:v>
                </c:pt>
                <c:pt idx="1640">
                  <c:v>0.13136594470324592</c:v>
                </c:pt>
                <c:pt idx="1641">
                  <c:v>0.13136594470324592</c:v>
                </c:pt>
                <c:pt idx="1642">
                  <c:v>0.13136594470324592</c:v>
                </c:pt>
                <c:pt idx="1643">
                  <c:v>0.13136594470324592</c:v>
                </c:pt>
                <c:pt idx="1644">
                  <c:v>0.13136594470324592</c:v>
                </c:pt>
                <c:pt idx="1645">
                  <c:v>0.13136594470324592</c:v>
                </c:pt>
                <c:pt idx="1646">
                  <c:v>0.13136594470324592</c:v>
                </c:pt>
                <c:pt idx="1647">
                  <c:v>0.13136594470324592</c:v>
                </c:pt>
                <c:pt idx="1648">
                  <c:v>0.13136594470324592</c:v>
                </c:pt>
                <c:pt idx="1649">
                  <c:v>0.13136594470324592</c:v>
                </c:pt>
                <c:pt idx="1650">
                  <c:v>0.13136594470324592</c:v>
                </c:pt>
                <c:pt idx="1651">
                  <c:v>0.13136594470324592</c:v>
                </c:pt>
                <c:pt idx="1652">
                  <c:v>0.13136594470324592</c:v>
                </c:pt>
                <c:pt idx="1653">
                  <c:v>0.13136594470324592</c:v>
                </c:pt>
                <c:pt idx="1654">
                  <c:v>0.13136594470324592</c:v>
                </c:pt>
                <c:pt idx="1655">
                  <c:v>0.13136594470324592</c:v>
                </c:pt>
                <c:pt idx="1656">
                  <c:v>0.13136594470324592</c:v>
                </c:pt>
                <c:pt idx="1657">
                  <c:v>0.13136594470324592</c:v>
                </c:pt>
                <c:pt idx="1658">
                  <c:v>0.13136594470324592</c:v>
                </c:pt>
                <c:pt idx="1659">
                  <c:v>0.13136594470324592</c:v>
                </c:pt>
                <c:pt idx="1660">
                  <c:v>0.13136594470324592</c:v>
                </c:pt>
                <c:pt idx="1661">
                  <c:v>0.13136594470324592</c:v>
                </c:pt>
                <c:pt idx="1662">
                  <c:v>0.13136594470324592</c:v>
                </c:pt>
                <c:pt idx="1663">
                  <c:v>0.13136594470324592</c:v>
                </c:pt>
                <c:pt idx="1664">
                  <c:v>0.13136594470324592</c:v>
                </c:pt>
                <c:pt idx="1665">
                  <c:v>0.13136594470324592</c:v>
                </c:pt>
                <c:pt idx="1666">
                  <c:v>0.13136594470324592</c:v>
                </c:pt>
                <c:pt idx="1667">
                  <c:v>0.13136594470324592</c:v>
                </c:pt>
                <c:pt idx="1668">
                  <c:v>0.13136594470324592</c:v>
                </c:pt>
                <c:pt idx="1669">
                  <c:v>0.13136594470324592</c:v>
                </c:pt>
                <c:pt idx="1670">
                  <c:v>0.13136594470324592</c:v>
                </c:pt>
                <c:pt idx="1671">
                  <c:v>0.13136594470324592</c:v>
                </c:pt>
                <c:pt idx="1672">
                  <c:v>0.13136594470324592</c:v>
                </c:pt>
                <c:pt idx="1673">
                  <c:v>0.13136594470324592</c:v>
                </c:pt>
                <c:pt idx="1674">
                  <c:v>0.13136594470324592</c:v>
                </c:pt>
                <c:pt idx="1675">
                  <c:v>0.13136594470324592</c:v>
                </c:pt>
                <c:pt idx="1676">
                  <c:v>0.13136594470324592</c:v>
                </c:pt>
                <c:pt idx="1677">
                  <c:v>0.13136594470324592</c:v>
                </c:pt>
                <c:pt idx="1678">
                  <c:v>0.13136594470324592</c:v>
                </c:pt>
                <c:pt idx="1679">
                  <c:v>0.13136594470324592</c:v>
                </c:pt>
                <c:pt idx="1680">
                  <c:v>0.13136594470324592</c:v>
                </c:pt>
                <c:pt idx="1681">
                  <c:v>0.13136594470324592</c:v>
                </c:pt>
                <c:pt idx="1682">
                  <c:v>0.13136594470324592</c:v>
                </c:pt>
                <c:pt idx="1683">
                  <c:v>0.13136594470324592</c:v>
                </c:pt>
                <c:pt idx="1684">
                  <c:v>0.13136594470324592</c:v>
                </c:pt>
                <c:pt idx="1685">
                  <c:v>0.13136594470324592</c:v>
                </c:pt>
                <c:pt idx="1686">
                  <c:v>0.13136594470324592</c:v>
                </c:pt>
                <c:pt idx="1687">
                  <c:v>0.13136594470324592</c:v>
                </c:pt>
                <c:pt idx="1688">
                  <c:v>0.13136594470324592</c:v>
                </c:pt>
                <c:pt idx="1689">
                  <c:v>0.13136594470324592</c:v>
                </c:pt>
                <c:pt idx="1690">
                  <c:v>0.13136594470324592</c:v>
                </c:pt>
                <c:pt idx="1691">
                  <c:v>0.13136594470324592</c:v>
                </c:pt>
                <c:pt idx="1692">
                  <c:v>0.13136594470324592</c:v>
                </c:pt>
                <c:pt idx="1693">
                  <c:v>0.13136594470324592</c:v>
                </c:pt>
                <c:pt idx="1694">
                  <c:v>0.13136594470324592</c:v>
                </c:pt>
                <c:pt idx="1695">
                  <c:v>0.13136594470324592</c:v>
                </c:pt>
                <c:pt idx="1696">
                  <c:v>0.13136594470324592</c:v>
                </c:pt>
                <c:pt idx="1697">
                  <c:v>0.13136594470324592</c:v>
                </c:pt>
                <c:pt idx="1698">
                  <c:v>0.13136594470324592</c:v>
                </c:pt>
                <c:pt idx="1699">
                  <c:v>0.13136594470324592</c:v>
                </c:pt>
                <c:pt idx="1700">
                  <c:v>0.13136594470324592</c:v>
                </c:pt>
                <c:pt idx="1701">
                  <c:v>0.13136594470324592</c:v>
                </c:pt>
                <c:pt idx="1702">
                  <c:v>0.13136594470324592</c:v>
                </c:pt>
                <c:pt idx="1703">
                  <c:v>0.13136594470324592</c:v>
                </c:pt>
                <c:pt idx="1704">
                  <c:v>0.13136594470324592</c:v>
                </c:pt>
                <c:pt idx="1705">
                  <c:v>0.13136594470324592</c:v>
                </c:pt>
                <c:pt idx="1706">
                  <c:v>0.13136594470324592</c:v>
                </c:pt>
                <c:pt idx="1707">
                  <c:v>0.13136594470324592</c:v>
                </c:pt>
                <c:pt idx="1708">
                  <c:v>0.13136594470324592</c:v>
                </c:pt>
                <c:pt idx="1709">
                  <c:v>0.13136594470324592</c:v>
                </c:pt>
                <c:pt idx="1710">
                  <c:v>0.13136594470324592</c:v>
                </c:pt>
                <c:pt idx="1711">
                  <c:v>0.13136594470324592</c:v>
                </c:pt>
                <c:pt idx="1712">
                  <c:v>0.13136594470324592</c:v>
                </c:pt>
                <c:pt idx="1713">
                  <c:v>0.13136594470324592</c:v>
                </c:pt>
                <c:pt idx="1714">
                  <c:v>0.13136594470324592</c:v>
                </c:pt>
                <c:pt idx="1715">
                  <c:v>0.13136594470324592</c:v>
                </c:pt>
                <c:pt idx="1716">
                  <c:v>0.13136594470324592</c:v>
                </c:pt>
                <c:pt idx="1717">
                  <c:v>0.13136594470324592</c:v>
                </c:pt>
                <c:pt idx="1718">
                  <c:v>0.13136594470324592</c:v>
                </c:pt>
                <c:pt idx="1719">
                  <c:v>0.13136594470324592</c:v>
                </c:pt>
                <c:pt idx="1720">
                  <c:v>0.13136594470324592</c:v>
                </c:pt>
                <c:pt idx="1721">
                  <c:v>0.13136594470324592</c:v>
                </c:pt>
                <c:pt idx="1722">
                  <c:v>0.13136594470324592</c:v>
                </c:pt>
                <c:pt idx="1723">
                  <c:v>0.13136594470324592</c:v>
                </c:pt>
                <c:pt idx="1724">
                  <c:v>0.13136594470324592</c:v>
                </c:pt>
                <c:pt idx="1725">
                  <c:v>0.13136594470324592</c:v>
                </c:pt>
                <c:pt idx="1726">
                  <c:v>0.13136594470324592</c:v>
                </c:pt>
                <c:pt idx="1727">
                  <c:v>0.13136594470324592</c:v>
                </c:pt>
                <c:pt idx="1728">
                  <c:v>0.13136594470324592</c:v>
                </c:pt>
                <c:pt idx="1729">
                  <c:v>0.13136594470324592</c:v>
                </c:pt>
                <c:pt idx="1730">
                  <c:v>0.13136594470324592</c:v>
                </c:pt>
                <c:pt idx="1731">
                  <c:v>0.13136594470324592</c:v>
                </c:pt>
                <c:pt idx="1732">
                  <c:v>0.13136594470324592</c:v>
                </c:pt>
                <c:pt idx="1733">
                  <c:v>0.13136594470324592</c:v>
                </c:pt>
                <c:pt idx="1734">
                  <c:v>0.13136594470324592</c:v>
                </c:pt>
                <c:pt idx="1735">
                  <c:v>0.13136594470324592</c:v>
                </c:pt>
                <c:pt idx="1736">
                  <c:v>0.13136594470324592</c:v>
                </c:pt>
                <c:pt idx="1737">
                  <c:v>0.13136594470324592</c:v>
                </c:pt>
                <c:pt idx="1738">
                  <c:v>0.13136594470324592</c:v>
                </c:pt>
                <c:pt idx="1739">
                  <c:v>0.13136594470324592</c:v>
                </c:pt>
                <c:pt idx="1740">
                  <c:v>0.13136594470324592</c:v>
                </c:pt>
                <c:pt idx="1741">
                  <c:v>0.13136594470324592</c:v>
                </c:pt>
                <c:pt idx="1742">
                  <c:v>0.13136594470324592</c:v>
                </c:pt>
                <c:pt idx="1743">
                  <c:v>0.13136594470324592</c:v>
                </c:pt>
                <c:pt idx="1744">
                  <c:v>0.13136594470324592</c:v>
                </c:pt>
                <c:pt idx="1745">
                  <c:v>0.13136594470324592</c:v>
                </c:pt>
                <c:pt idx="1746">
                  <c:v>0.13136594470324592</c:v>
                </c:pt>
                <c:pt idx="1747">
                  <c:v>0.13136594470324592</c:v>
                </c:pt>
                <c:pt idx="1748">
                  <c:v>0.13136594470324592</c:v>
                </c:pt>
                <c:pt idx="1749">
                  <c:v>0.13136594470324592</c:v>
                </c:pt>
                <c:pt idx="1750">
                  <c:v>0.13136594470324592</c:v>
                </c:pt>
                <c:pt idx="1751">
                  <c:v>0.13136594470324592</c:v>
                </c:pt>
                <c:pt idx="1752">
                  <c:v>0.13136594470324592</c:v>
                </c:pt>
                <c:pt idx="1753">
                  <c:v>0.13136594470324592</c:v>
                </c:pt>
                <c:pt idx="1754">
                  <c:v>0.13136594470324592</c:v>
                </c:pt>
                <c:pt idx="1755">
                  <c:v>0.13136594470324592</c:v>
                </c:pt>
                <c:pt idx="1756">
                  <c:v>0.13136594470324592</c:v>
                </c:pt>
                <c:pt idx="1757">
                  <c:v>0.13136594470324592</c:v>
                </c:pt>
                <c:pt idx="1758">
                  <c:v>0.13136594470324592</c:v>
                </c:pt>
                <c:pt idx="1759">
                  <c:v>0.13136594470324592</c:v>
                </c:pt>
                <c:pt idx="1760">
                  <c:v>0.13136594470324592</c:v>
                </c:pt>
                <c:pt idx="1761">
                  <c:v>0.13136594470324592</c:v>
                </c:pt>
                <c:pt idx="1762">
                  <c:v>0.13136594470324592</c:v>
                </c:pt>
                <c:pt idx="1763">
                  <c:v>0.13136594470324592</c:v>
                </c:pt>
                <c:pt idx="1764">
                  <c:v>0.13136594470324592</c:v>
                </c:pt>
                <c:pt idx="1765">
                  <c:v>0.13136594470324592</c:v>
                </c:pt>
                <c:pt idx="1766">
                  <c:v>0.13136594470324592</c:v>
                </c:pt>
                <c:pt idx="1767">
                  <c:v>0.13136594470324592</c:v>
                </c:pt>
                <c:pt idx="1768">
                  <c:v>0.13136594470324592</c:v>
                </c:pt>
                <c:pt idx="1769">
                  <c:v>0.13136594470324592</c:v>
                </c:pt>
                <c:pt idx="1770">
                  <c:v>0.13136594470324592</c:v>
                </c:pt>
                <c:pt idx="1771">
                  <c:v>0.13136594470324592</c:v>
                </c:pt>
                <c:pt idx="1772">
                  <c:v>0.13136594470324592</c:v>
                </c:pt>
                <c:pt idx="1773">
                  <c:v>0.13136594470324592</c:v>
                </c:pt>
                <c:pt idx="1774">
                  <c:v>0.13136594470324592</c:v>
                </c:pt>
                <c:pt idx="1775">
                  <c:v>0.13136594470324592</c:v>
                </c:pt>
                <c:pt idx="1776">
                  <c:v>0.13136594470324592</c:v>
                </c:pt>
                <c:pt idx="1777">
                  <c:v>0.13136594470324592</c:v>
                </c:pt>
                <c:pt idx="1778">
                  <c:v>0.13136594470324592</c:v>
                </c:pt>
                <c:pt idx="1779">
                  <c:v>0.13136594470324592</c:v>
                </c:pt>
                <c:pt idx="1780">
                  <c:v>0.13136594470324592</c:v>
                </c:pt>
                <c:pt idx="1781">
                  <c:v>0.13136594470324592</c:v>
                </c:pt>
                <c:pt idx="1782">
                  <c:v>0.13136594470324592</c:v>
                </c:pt>
                <c:pt idx="1783">
                  <c:v>0.13136594470324592</c:v>
                </c:pt>
                <c:pt idx="1784">
                  <c:v>0.13136594470324592</c:v>
                </c:pt>
                <c:pt idx="1785">
                  <c:v>0.13136594470324592</c:v>
                </c:pt>
                <c:pt idx="1786">
                  <c:v>0.13136594470324592</c:v>
                </c:pt>
                <c:pt idx="1787">
                  <c:v>0.13136594470324592</c:v>
                </c:pt>
                <c:pt idx="1788">
                  <c:v>0.13136594470324592</c:v>
                </c:pt>
                <c:pt idx="1789">
                  <c:v>0.13136594470324592</c:v>
                </c:pt>
                <c:pt idx="1790">
                  <c:v>0.13136594470324592</c:v>
                </c:pt>
                <c:pt idx="1791">
                  <c:v>0.13136594470324592</c:v>
                </c:pt>
                <c:pt idx="1792">
                  <c:v>0.13136594470324592</c:v>
                </c:pt>
                <c:pt idx="1793">
                  <c:v>0.13136594470324592</c:v>
                </c:pt>
                <c:pt idx="1794">
                  <c:v>0.13136594470324592</c:v>
                </c:pt>
                <c:pt idx="1795">
                  <c:v>0.13136594470324592</c:v>
                </c:pt>
                <c:pt idx="1796">
                  <c:v>0.13136594470324592</c:v>
                </c:pt>
                <c:pt idx="1797">
                  <c:v>0.13136594470324592</c:v>
                </c:pt>
                <c:pt idx="1798">
                  <c:v>0.13136594470324592</c:v>
                </c:pt>
                <c:pt idx="1799">
                  <c:v>0.13136594470324592</c:v>
                </c:pt>
                <c:pt idx="1826">
                  <c:v>8.5365738530033514E-2</c:v>
                </c:pt>
                <c:pt idx="1827">
                  <c:v>8.5365738530033514E-2</c:v>
                </c:pt>
                <c:pt idx="1828">
                  <c:v>8.8055839299062827E-2</c:v>
                </c:pt>
                <c:pt idx="1829">
                  <c:v>9.0761905057819309E-2</c:v>
                </c:pt>
                <c:pt idx="1830">
                  <c:v>9.0761905057819309E-2</c:v>
                </c:pt>
                <c:pt idx="1831">
                  <c:v>9.0761905057819309E-2</c:v>
                </c:pt>
                <c:pt idx="1832">
                  <c:v>9.0761905057819309E-2</c:v>
                </c:pt>
                <c:pt idx="1833">
                  <c:v>9.0761905057819309E-2</c:v>
                </c:pt>
                <c:pt idx="1834">
                  <c:v>9.0761905057819309E-2</c:v>
                </c:pt>
                <c:pt idx="1835">
                  <c:v>9.0761905057819309E-2</c:v>
                </c:pt>
                <c:pt idx="1836">
                  <c:v>9.0761905057819309E-2</c:v>
                </c:pt>
                <c:pt idx="1837">
                  <c:v>9.0761905057819309E-2</c:v>
                </c:pt>
                <c:pt idx="1838">
                  <c:v>9.0761905057819309E-2</c:v>
                </c:pt>
                <c:pt idx="1839">
                  <c:v>9.0761905057819309E-2</c:v>
                </c:pt>
                <c:pt idx="1840">
                  <c:v>9.0761905057819309E-2</c:v>
                </c:pt>
                <c:pt idx="1841">
                  <c:v>9.0761905057819309E-2</c:v>
                </c:pt>
                <c:pt idx="1842">
                  <c:v>9.0761905057819309E-2</c:v>
                </c:pt>
                <c:pt idx="1843">
                  <c:v>9.0761905057819309E-2</c:v>
                </c:pt>
                <c:pt idx="1844">
                  <c:v>9.0761905057819309E-2</c:v>
                </c:pt>
                <c:pt idx="1845">
                  <c:v>9.0761905057819309E-2</c:v>
                </c:pt>
                <c:pt idx="1846">
                  <c:v>9.0761905057819309E-2</c:v>
                </c:pt>
                <c:pt idx="1847">
                  <c:v>9.0761905057819309E-2</c:v>
                </c:pt>
                <c:pt idx="1848">
                  <c:v>9.0761905057819309E-2</c:v>
                </c:pt>
                <c:pt idx="1849">
                  <c:v>9.0761905057819309E-2</c:v>
                </c:pt>
                <c:pt idx="1850">
                  <c:v>9.0761905057819309E-2</c:v>
                </c:pt>
                <c:pt idx="1851">
                  <c:v>9.0761905057819309E-2</c:v>
                </c:pt>
                <c:pt idx="1852">
                  <c:v>9.0761905057819309E-2</c:v>
                </c:pt>
                <c:pt idx="1853">
                  <c:v>9.0761905057819309E-2</c:v>
                </c:pt>
                <c:pt idx="1854">
                  <c:v>9.0761905057819309E-2</c:v>
                </c:pt>
                <c:pt idx="1855">
                  <c:v>9.0761905057819309E-2</c:v>
                </c:pt>
                <c:pt idx="1856">
                  <c:v>9.0761905057819309E-2</c:v>
                </c:pt>
                <c:pt idx="1857">
                  <c:v>9.0761905057819309E-2</c:v>
                </c:pt>
                <c:pt idx="1858">
                  <c:v>9.0761905057819309E-2</c:v>
                </c:pt>
                <c:pt idx="1859">
                  <c:v>9.0761905057819309E-2</c:v>
                </c:pt>
                <c:pt idx="1860">
                  <c:v>9.0761905057819309E-2</c:v>
                </c:pt>
                <c:pt idx="1861">
                  <c:v>9.0761905057819309E-2</c:v>
                </c:pt>
                <c:pt idx="1862">
                  <c:v>9.0761905057819309E-2</c:v>
                </c:pt>
                <c:pt idx="1863">
                  <c:v>9.0761905057819309E-2</c:v>
                </c:pt>
                <c:pt idx="1864">
                  <c:v>9.0761905057819309E-2</c:v>
                </c:pt>
                <c:pt idx="1865">
                  <c:v>9.0761905057819309E-2</c:v>
                </c:pt>
                <c:pt idx="1866">
                  <c:v>9.0761905057819309E-2</c:v>
                </c:pt>
                <c:pt idx="1867">
                  <c:v>9.0761905057819309E-2</c:v>
                </c:pt>
                <c:pt idx="1868">
                  <c:v>9.0761905057819309E-2</c:v>
                </c:pt>
                <c:pt idx="1869">
                  <c:v>9.0761905057819309E-2</c:v>
                </c:pt>
                <c:pt idx="1870">
                  <c:v>9.0761905057819309E-2</c:v>
                </c:pt>
                <c:pt idx="1871">
                  <c:v>9.0761905057819309E-2</c:v>
                </c:pt>
                <c:pt idx="1872">
                  <c:v>9.0761905057819309E-2</c:v>
                </c:pt>
                <c:pt idx="1873">
                  <c:v>9.0761905057819309E-2</c:v>
                </c:pt>
                <c:pt idx="1874">
                  <c:v>9.0761905057819309E-2</c:v>
                </c:pt>
                <c:pt idx="1875">
                  <c:v>9.0761905057819309E-2</c:v>
                </c:pt>
                <c:pt idx="1876">
                  <c:v>9.0761905057819309E-2</c:v>
                </c:pt>
                <c:pt idx="1877">
                  <c:v>9.0761905057819309E-2</c:v>
                </c:pt>
                <c:pt idx="1878">
                  <c:v>9.0761905057819309E-2</c:v>
                </c:pt>
                <c:pt idx="1879">
                  <c:v>9.0761905057819309E-2</c:v>
                </c:pt>
                <c:pt idx="1880">
                  <c:v>9.0761905057819309E-2</c:v>
                </c:pt>
                <c:pt idx="1881">
                  <c:v>9.3941059235938817E-2</c:v>
                </c:pt>
                <c:pt idx="1882">
                  <c:v>9.3941059235938817E-2</c:v>
                </c:pt>
                <c:pt idx="1883">
                  <c:v>9.3941059235938817E-2</c:v>
                </c:pt>
                <c:pt idx="1884">
                  <c:v>9.3941059235938817E-2</c:v>
                </c:pt>
                <c:pt idx="1885">
                  <c:v>9.3941059235938817E-2</c:v>
                </c:pt>
                <c:pt idx="1886">
                  <c:v>9.3941059235938817E-2</c:v>
                </c:pt>
                <c:pt idx="1887">
                  <c:v>9.3941059235938817E-2</c:v>
                </c:pt>
                <c:pt idx="1888">
                  <c:v>9.3941059235938817E-2</c:v>
                </c:pt>
                <c:pt idx="1889">
                  <c:v>9.3941059235938817E-2</c:v>
                </c:pt>
                <c:pt idx="1890">
                  <c:v>9.3941059235938817E-2</c:v>
                </c:pt>
                <c:pt idx="1891">
                  <c:v>9.3941059235938817E-2</c:v>
                </c:pt>
                <c:pt idx="1892">
                  <c:v>9.3941059235938817E-2</c:v>
                </c:pt>
                <c:pt idx="1893">
                  <c:v>9.3941059235938817E-2</c:v>
                </c:pt>
                <c:pt idx="1894">
                  <c:v>9.3941059235938817E-2</c:v>
                </c:pt>
                <c:pt idx="1895">
                  <c:v>9.3941059235938817E-2</c:v>
                </c:pt>
                <c:pt idx="1896">
                  <c:v>9.3941059235938817E-2</c:v>
                </c:pt>
                <c:pt idx="1897">
                  <c:v>9.3941059235938817E-2</c:v>
                </c:pt>
                <c:pt idx="1898">
                  <c:v>9.3941059235938817E-2</c:v>
                </c:pt>
                <c:pt idx="1899">
                  <c:v>9.3941059235938817E-2</c:v>
                </c:pt>
                <c:pt idx="1900">
                  <c:v>9.3941059235938817E-2</c:v>
                </c:pt>
                <c:pt idx="1901">
                  <c:v>9.3941059235938817E-2</c:v>
                </c:pt>
                <c:pt idx="1902">
                  <c:v>9.3941059235938817E-2</c:v>
                </c:pt>
                <c:pt idx="1903">
                  <c:v>9.3941059235938817E-2</c:v>
                </c:pt>
                <c:pt idx="1904">
                  <c:v>9.3941059235938817E-2</c:v>
                </c:pt>
                <c:pt idx="1905">
                  <c:v>9.3941059235938817E-2</c:v>
                </c:pt>
                <c:pt idx="1906">
                  <c:v>9.3941059235938817E-2</c:v>
                </c:pt>
                <c:pt idx="1907">
                  <c:v>9.3941059235938817E-2</c:v>
                </c:pt>
                <c:pt idx="1908">
                  <c:v>9.3941059235938817E-2</c:v>
                </c:pt>
                <c:pt idx="1909">
                  <c:v>9.3941059235938817E-2</c:v>
                </c:pt>
                <c:pt idx="1910">
                  <c:v>9.3941059235938817E-2</c:v>
                </c:pt>
                <c:pt idx="1911">
                  <c:v>9.3941059235938817E-2</c:v>
                </c:pt>
                <c:pt idx="1912">
                  <c:v>9.3941059235938817E-2</c:v>
                </c:pt>
                <c:pt idx="1913">
                  <c:v>9.3941059235938817E-2</c:v>
                </c:pt>
                <c:pt idx="1914">
                  <c:v>9.3941059235938817E-2</c:v>
                </c:pt>
                <c:pt idx="1915">
                  <c:v>9.3941059235938817E-2</c:v>
                </c:pt>
                <c:pt idx="1916">
                  <c:v>9.3941059235938817E-2</c:v>
                </c:pt>
                <c:pt idx="1917">
                  <c:v>9.3941059235938817E-2</c:v>
                </c:pt>
                <c:pt idx="1918">
                  <c:v>9.3941059235938817E-2</c:v>
                </c:pt>
                <c:pt idx="1919">
                  <c:v>9.3941059235938817E-2</c:v>
                </c:pt>
                <c:pt idx="1920">
                  <c:v>9.3941059235938817E-2</c:v>
                </c:pt>
                <c:pt idx="1921">
                  <c:v>9.3941059235938817E-2</c:v>
                </c:pt>
                <c:pt idx="1922">
                  <c:v>9.3941059235938817E-2</c:v>
                </c:pt>
                <c:pt idx="1923">
                  <c:v>9.3941059235938817E-2</c:v>
                </c:pt>
                <c:pt idx="1924">
                  <c:v>9.3941059235938817E-2</c:v>
                </c:pt>
                <c:pt idx="1925">
                  <c:v>9.3941059235938817E-2</c:v>
                </c:pt>
                <c:pt idx="1926">
                  <c:v>9.3941059235938817E-2</c:v>
                </c:pt>
                <c:pt idx="1927">
                  <c:v>9.3941059235938817E-2</c:v>
                </c:pt>
                <c:pt idx="1928">
                  <c:v>9.3941059235938817E-2</c:v>
                </c:pt>
                <c:pt idx="1929">
                  <c:v>9.3941059235938817E-2</c:v>
                </c:pt>
                <c:pt idx="1930">
                  <c:v>9.3941059235938817E-2</c:v>
                </c:pt>
                <c:pt idx="1931">
                  <c:v>9.3941059235938817E-2</c:v>
                </c:pt>
                <c:pt idx="1932">
                  <c:v>9.3941059235938817E-2</c:v>
                </c:pt>
                <c:pt idx="1933">
                  <c:v>9.3941059235938817E-2</c:v>
                </c:pt>
                <c:pt idx="1934">
                  <c:v>9.3941059235938817E-2</c:v>
                </c:pt>
                <c:pt idx="1935">
                  <c:v>9.3941059235938817E-2</c:v>
                </c:pt>
                <c:pt idx="1936">
                  <c:v>9.3941059235938817E-2</c:v>
                </c:pt>
                <c:pt idx="1937">
                  <c:v>9.3941059235938817E-2</c:v>
                </c:pt>
                <c:pt idx="1938">
                  <c:v>9.3941059235938817E-2</c:v>
                </c:pt>
                <c:pt idx="1939">
                  <c:v>9.3941059235938817E-2</c:v>
                </c:pt>
                <c:pt idx="1940">
                  <c:v>9.3941059235938817E-2</c:v>
                </c:pt>
                <c:pt idx="1941">
                  <c:v>9.3941059235938817E-2</c:v>
                </c:pt>
                <c:pt idx="1942">
                  <c:v>9.3941059235938817E-2</c:v>
                </c:pt>
                <c:pt idx="1943">
                  <c:v>9.3941059235938817E-2</c:v>
                </c:pt>
                <c:pt idx="1944">
                  <c:v>9.3941059235938817E-2</c:v>
                </c:pt>
                <c:pt idx="1945">
                  <c:v>9.3941059235938817E-2</c:v>
                </c:pt>
                <c:pt idx="1946">
                  <c:v>9.3941059235938817E-2</c:v>
                </c:pt>
                <c:pt idx="1947">
                  <c:v>9.3941059235938817E-2</c:v>
                </c:pt>
                <c:pt idx="1948">
                  <c:v>9.3941059235938817E-2</c:v>
                </c:pt>
                <c:pt idx="1949">
                  <c:v>9.3941059235938817E-2</c:v>
                </c:pt>
                <c:pt idx="1950">
                  <c:v>9.3941059235938817E-2</c:v>
                </c:pt>
                <c:pt idx="1951">
                  <c:v>9.3941059235938817E-2</c:v>
                </c:pt>
                <c:pt idx="1952">
                  <c:v>9.3941059235938817E-2</c:v>
                </c:pt>
                <c:pt idx="1953">
                  <c:v>9.3941059235938817E-2</c:v>
                </c:pt>
                <c:pt idx="1954">
                  <c:v>9.3941059235938817E-2</c:v>
                </c:pt>
                <c:pt idx="1955">
                  <c:v>9.3941059235938817E-2</c:v>
                </c:pt>
                <c:pt idx="1956">
                  <c:v>9.3941059235938817E-2</c:v>
                </c:pt>
                <c:pt idx="1957">
                  <c:v>9.3941059235938817E-2</c:v>
                </c:pt>
                <c:pt idx="1958">
                  <c:v>9.3941059235938817E-2</c:v>
                </c:pt>
                <c:pt idx="1959">
                  <c:v>9.3941059235938817E-2</c:v>
                </c:pt>
                <c:pt idx="1960">
                  <c:v>9.3941059235938817E-2</c:v>
                </c:pt>
                <c:pt idx="1961">
                  <c:v>9.8174979519883021E-2</c:v>
                </c:pt>
                <c:pt idx="1962">
                  <c:v>9.8174979519883021E-2</c:v>
                </c:pt>
                <c:pt idx="1963">
                  <c:v>9.8174979519883021E-2</c:v>
                </c:pt>
                <c:pt idx="1964">
                  <c:v>9.8174979519883021E-2</c:v>
                </c:pt>
                <c:pt idx="1965">
                  <c:v>9.8174979519883021E-2</c:v>
                </c:pt>
                <c:pt idx="1966">
                  <c:v>9.8174979519883021E-2</c:v>
                </c:pt>
                <c:pt idx="1967">
                  <c:v>9.8174979519883021E-2</c:v>
                </c:pt>
                <c:pt idx="1968">
                  <c:v>9.8174979519883021E-2</c:v>
                </c:pt>
                <c:pt idx="1969">
                  <c:v>9.8174979519883021E-2</c:v>
                </c:pt>
                <c:pt idx="1970">
                  <c:v>0.10257412596124944</c:v>
                </c:pt>
                <c:pt idx="1971">
                  <c:v>0.10257412596124944</c:v>
                </c:pt>
                <c:pt idx="1972">
                  <c:v>0.10257412596124944</c:v>
                </c:pt>
                <c:pt idx="1973">
                  <c:v>0.10257412596124944</c:v>
                </c:pt>
                <c:pt idx="1974">
                  <c:v>0.10257412596124944</c:v>
                </c:pt>
                <c:pt idx="1975">
                  <c:v>0.10257412596124944</c:v>
                </c:pt>
                <c:pt idx="1976">
                  <c:v>0.10257412596124944</c:v>
                </c:pt>
                <c:pt idx="1977">
                  <c:v>0.10257412596124944</c:v>
                </c:pt>
                <c:pt idx="1978">
                  <c:v>0.10257412596124944</c:v>
                </c:pt>
                <c:pt idx="1979">
                  <c:v>0.10257412596124944</c:v>
                </c:pt>
                <c:pt idx="1980">
                  <c:v>0.10257412596124944</c:v>
                </c:pt>
                <c:pt idx="1981">
                  <c:v>0.10257412596124944</c:v>
                </c:pt>
                <c:pt idx="1982">
                  <c:v>0.10257412596124944</c:v>
                </c:pt>
                <c:pt idx="1983">
                  <c:v>0.10257412596124944</c:v>
                </c:pt>
                <c:pt idx="1984">
                  <c:v>0.10257412596124944</c:v>
                </c:pt>
                <c:pt idx="1985">
                  <c:v>0.10257412596124944</c:v>
                </c:pt>
                <c:pt idx="1986">
                  <c:v>0.10257412596124944</c:v>
                </c:pt>
                <c:pt idx="1987">
                  <c:v>0.10257412596124944</c:v>
                </c:pt>
                <c:pt idx="1988">
                  <c:v>0.10257412596124944</c:v>
                </c:pt>
                <c:pt idx="1989">
                  <c:v>0.10257412596124944</c:v>
                </c:pt>
                <c:pt idx="1990">
                  <c:v>0.10257412596124944</c:v>
                </c:pt>
                <c:pt idx="1991">
                  <c:v>0.10257412596124944</c:v>
                </c:pt>
                <c:pt idx="1992">
                  <c:v>0.10257412596124944</c:v>
                </c:pt>
                <c:pt idx="1993">
                  <c:v>0.10257412596124944</c:v>
                </c:pt>
                <c:pt idx="1994">
                  <c:v>0.10257412596124944</c:v>
                </c:pt>
                <c:pt idx="1995">
                  <c:v>0.10257412596124944</c:v>
                </c:pt>
                <c:pt idx="1996">
                  <c:v>0.10257412596124944</c:v>
                </c:pt>
                <c:pt idx="1997">
                  <c:v>0.10257412596124944</c:v>
                </c:pt>
                <c:pt idx="1998">
                  <c:v>0.10257412596124944</c:v>
                </c:pt>
                <c:pt idx="1999">
                  <c:v>0.10257412596124944</c:v>
                </c:pt>
                <c:pt idx="2000">
                  <c:v>0.10257412596124944</c:v>
                </c:pt>
                <c:pt idx="2001">
                  <c:v>0.10257412596124944</c:v>
                </c:pt>
                <c:pt idx="2002">
                  <c:v>0.10257412596124944</c:v>
                </c:pt>
                <c:pt idx="2003">
                  <c:v>0.10257412596124944</c:v>
                </c:pt>
                <c:pt idx="2004">
                  <c:v>0.10257412596124944</c:v>
                </c:pt>
                <c:pt idx="2005">
                  <c:v>0.10257412596124944</c:v>
                </c:pt>
                <c:pt idx="2006">
                  <c:v>0.10257412596124944</c:v>
                </c:pt>
                <c:pt idx="2007">
                  <c:v>0.10257412596124944</c:v>
                </c:pt>
                <c:pt idx="2008">
                  <c:v>0.10257412596124944</c:v>
                </c:pt>
                <c:pt idx="2009">
                  <c:v>0.10257412596124944</c:v>
                </c:pt>
                <c:pt idx="2010">
                  <c:v>0.10257412596124944</c:v>
                </c:pt>
                <c:pt idx="2011">
                  <c:v>0.10257412596124944</c:v>
                </c:pt>
                <c:pt idx="2012">
                  <c:v>0.10257412596124944</c:v>
                </c:pt>
                <c:pt idx="2013">
                  <c:v>0.10257412596124944</c:v>
                </c:pt>
                <c:pt idx="2014">
                  <c:v>0.10257412596124944</c:v>
                </c:pt>
                <c:pt idx="2015">
                  <c:v>0.10257412596124944</c:v>
                </c:pt>
                <c:pt idx="2016">
                  <c:v>0.10257412596124944</c:v>
                </c:pt>
                <c:pt idx="2017">
                  <c:v>0.10257412596124944</c:v>
                </c:pt>
                <c:pt idx="2018">
                  <c:v>0.10257412596124944</c:v>
                </c:pt>
                <c:pt idx="2019">
                  <c:v>0.10859711840446253</c:v>
                </c:pt>
                <c:pt idx="2020">
                  <c:v>0.10859711840446253</c:v>
                </c:pt>
                <c:pt idx="2021">
                  <c:v>0.10859711840446253</c:v>
                </c:pt>
                <c:pt idx="2022">
                  <c:v>0.10859711840446253</c:v>
                </c:pt>
                <c:pt idx="2023">
                  <c:v>0.10859711840446253</c:v>
                </c:pt>
                <c:pt idx="2024">
                  <c:v>0.10859711840446253</c:v>
                </c:pt>
                <c:pt idx="2025">
                  <c:v>0.10859711840446253</c:v>
                </c:pt>
                <c:pt idx="2026">
                  <c:v>0.10859711840446253</c:v>
                </c:pt>
                <c:pt idx="2027">
                  <c:v>0.10859711840446253</c:v>
                </c:pt>
                <c:pt idx="2028">
                  <c:v>0.10859711840446253</c:v>
                </c:pt>
                <c:pt idx="2029">
                  <c:v>0.10859711840446253</c:v>
                </c:pt>
                <c:pt idx="2030">
                  <c:v>0.10859711840446253</c:v>
                </c:pt>
                <c:pt idx="2031">
                  <c:v>0.10859711840446253</c:v>
                </c:pt>
                <c:pt idx="2032">
                  <c:v>0.10859711840446253</c:v>
                </c:pt>
                <c:pt idx="2033">
                  <c:v>0.10859711840446253</c:v>
                </c:pt>
                <c:pt idx="2034">
                  <c:v>0.10859711840446253</c:v>
                </c:pt>
                <c:pt idx="2035">
                  <c:v>0.10859711840446253</c:v>
                </c:pt>
                <c:pt idx="2036">
                  <c:v>0.10859711840446253</c:v>
                </c:pt>
                <c:pt idx="2037">
                  <c:v>0.10859711840446253</c:v>
                </c:pt>
                <c:pt idx="2038">
                  <c:v>0.10859711840446253</c:v>
                </c:pt>
                <c:pt idx="2039">
                  <c:v>0.10859711840446253</c:v>
                </c:pt>
                <c:pt idx="2040">
                  <c:v>0.10859711840446253</c:v>
                </c:pt>
                <c:pt idx="2041">
                  <c:v>0.10859711840446253</c:v>
                </c:pt>
                <c:pt idx="2042">
                  <c:v>0.10859711840446253</c:v>
                </c:pt>
                <c:pt idx="2043">
                  <c:v>0.10859711840446253</c:v>
                </c:pt>
                <c:pt idx="2044">
                  <c:v>0.10859711840446253</c:v>
                </c:pt>
                <c:pt idx="2045">
                  <c:v>0.10859711840446253</c:v>
                </c:pt>
                <c:pt idx="2046">
                  <c:v>0.10859711840446253</c:v>
                </c:pt>
                <c:pt idx="2047">
                  <c:v>0.10859711840446253</c:v>
                </c:pt>
                <c:pt idx="2048">
                  <c:v>0.10859711840446253</c:v>
                </c:pt>
                <c:pt idx="2049">
                  <c:v>0.10859711840446253</c:v>
                </c:pt>
                <c:pt idx="2050">
                  <c:v>0.10859711840446253</c:v>
                </c:pt>
                <c:pt idx="2051">
                  <c:v>0.10859711840446253</c:v>
                </c:pt>
                <c:pt idx="2052">
                  <c:v>0.10859711840446253</c:v>
                </c:pt>
                <c:pt idx="2053">
                  <c:v>0.10859711840446253</c:v>
                </c:pt>
                <c:pt idx="2054">
                  <c:v>0.10859711840446253</c:v>
                </c:pt>
                <c:pt idx="2055">
                  <c:v>0.10859711840446253</c:v>
                </c:pt>
                <c:pt idx="2056">
                  <c:v>0.10859711840446253</c:v>
                </c:pt>
                <c:pt idx="2057">
                  <c:v>0.10859711840446253</c:v>
                </c:pt>
                <c:pt idx="2058">
                  <c:v>0.10859711840446253</c:v>
                </c:pt>
                <c:pt idx="2059">
                  <c:v>0.10859711840446253</c:v>
                </c:pt>
                <c:pt idx="2060">
                  <c:v>0.10859711840446253</c:v>
                </c:pt>
                <c:pt idx="2061">
                  <c:v>0.10859711840446253</c:v>
                </c:pt>
                <c:pt idx="2062">
                  <c:v>0.10859711840446253</c:v>
                </c:pt>
                <c:pt idx="2063">
                  <c:v>0.10859711840446253</c:v>
                </c:pt>
                <c:pt idx="2064">
                  <c:v>0.10859711840446253</c:v>
                </c:pt>
                <c:pt idx="2065">
                  <c:v>0.10859711840446253</c:v>
                </c:pt>
                <c:pt idx="2066">
                  <c:v>0.10859711840446253</c:v>
                </c:pt>
                <c:pt idx="2067">
                  <c:v>0.10859711840446253</c:v>
                </c:pt>
                <c:pt idx="2068">
                  <c:v>0.10859711840446253</c:v>
                </c:pt>
                <c:pt idx="2069">
                  <c:v>0.10859711840446253</c:v>
                </c:pt>
                <c:pt idx="2070">
                  <c:v>0.10859711840446253</c:v>
                </c:pt>
                <c:pt idx="2071">
                  <c:v>0.10859711840446253</c:v>
                </c:pt>
                <c:pt idx="2072">
                  <c:v>0.10859711840446253</c:v>
                </c:pt>
                <c:pt idx="2073">
                  <c:v>0.10859711840446253</c:v>
                </c:pt>
                <c:pt idx="2074">
                  <c:v>0.10859711840446253</c:v>
                </c:pt>
                <c:pt idx="2075">
                  <c:v>0.10859711840446253</c:v>
                </c:pt>
                <c:pt idx="2076">
                  <c:v>0.10859711840446253</c:v>
                </c:pt>
                <c:pt idx="2077">
                  <c:v>0.10859711840446253</c:v>
                </c:pt>
                <c:pt idx="2078">
                  <c:v>0.10859711840446253</c:v>
                </c:pt>
                <c:pt idx="2079">
                  <c:v>0.10859711840446253</c:v>
                </c:pt>
                <c:pt idx="2080">
                  <c:v>0.10859711840446253</c:v>
                </c:pt>
                <c:pt idx="2081">
                  <c:v>0.10859711840446253</c:v>
                </c:pt>
                <c:pt idx="2082">
                  <c:v>0.10859711840446253</c:v>
                </c:pt>
                <c:pt idx="2083">
                  <c:v>0.10859711840446253</c:v>
                </c:pt>
                <c:pt idx="2084">
                  <c:v>0.10859711840446253</c:v>
                </c:pt>
                <c:pt idx="2085">
                  <c:v>0.10859711840446253</c:v>
                </c:pt>
                <c:pt idx="2086">
                  <c:v>0.10859711840446253</c:v>
                </c:pt>
                <c:pt idx="2087">
                  <c:v>0.11751114722041789</c:v>
                </c:pt>
                <c:pt idx="2088">
                  <c:v>0.11751114722041789</c:v>
                </c:pt>
                <c:pt idx="2089">
                  <c:v>0.11751114722041789</c:v>
                </c:pt>
                <c:pt idx="2090">
                  <c:v>0.11751114722041789</c:v>
                </c:pt>
                <c:pt idx="2091">
                  <c:v>0.11751114722041789</c:v>
                </c:pt>
                <c:pt idx="2092">
                  <c:v>0.11751114722041789</c:v>
                </c:pt>
                <c:pt idx="2093">
                  <c:v>0.11751114722041789</c:v>
                </c:pt>
                <c:pt idx="2094">
                  <c:v>0.11751114722041789</c:v>
                </c:pt>
                <c:pt idx="2095">
                  <c:v>0.11751114722041789</c:v>
                </c:pt>
                <c:pt idx="2096">
                  <c:v>0.11751114722041789</c:v>
                </c:pt>
                <c:pt idx="2097">
                  <c:v>0.11751114722041789</c:v>
                </c:pt>
                <c:pt idx="2098">
                  <c:v>0.11751114722041789</c:v>
                </c:pt>
                <c:pt idx="2099">
                  <c:v>0.11751114722041789</c:v>
                </c:pt>
                <c:pt idx="2100">
                  <c:v>0.11751114722041789</c:v>
                </c:pt>
                <c:pt idx="2101">
                  <c:v>0.11751114722041789</c:v>
                </c:pt>
                <c:pt idx="2102">
                  <c:v>0.11751114722041789</c:v>
                </c:pt>
                <c:pt idx="2103">
                  <c:v>0.11751114722041789</c:v>
                </c:pt>
                <c:pt idx="2104">
                  <c:v>0.11751114722041789</c:v>
                </c:pt>
                <c:pt idx="2105">
                  <c:v>0.11751114722041789</c:v>
                </c:pt>
                <c:pt idx="2106">
                  <c:v>0.11751114722041789</c:v>
                </c:pt>
                <c:pt idx="2107">
                  <c:v>0.11751114722041789</c:v>
                </c:pt>
                <c:pt idx="2108">
                  <c:v>0.11751114722041789</c:v>
                </c:pt>
                <c:pt idx="2109">
                  <c:v>0.11751114722041789</c:v>
                </c:pt>
                <c:pt idx="2110">
                  <c:v>0.11751114722041789</c:v>
                </c:pt>
                <c:pt idx="2111">
                  <c:v>0.11751114722041789</c:v>
                </c:pt>
                <c:pt idx="2112">
                  <c:v>0.11751114722041789</c:v>
                </c:pt>
                <c:pt idx="2113">
                  <c:v>0.11751114722041789</c:v>
                </c:pt>
                <c:pt idx="2114">
                  <c:v>0.11751114722041789</c:v>
                </c:pt>
                <c:pt idx="2115">
                  <c:v>0.11751114722041789</c:v>
                </c:pt>
                <c:pt idx="2116">
                  <c:v>0.11751114722041789</c:v>
                </c:pt>
                <c:pt idx="2117">
                  <c:v>0.11751114722041789</c:v>
                </c:pt>
                <c:pt idx="2118">
                  <c:v>0.11751114722041789</c:v>
                </c:pt>
                <c:pt idx="2119">
                  <c:v>0.11751114722041789</c:v>
                </c:pt>
                <c:pt idx="2120">
                  <c:v>0.11751114722041789</c:v>
                </c:pt>
                <c:pt idx="2121">
                  <c:v>0.11751114722041789</c:v>
                </c:pt>
                <c:pt idx="2122">
                  <c:v>0.11751114722041789</c:v>
                </c:pt>
                <c:pt idx="2123">
                  <c:v>0.11751114722041789</c:v>
                </c:pt>
                <c:pt idx="2124">
                  <c:v>0.11751114722041789</c:v>
                </c:pt>
                <c:pt idx="2125">
                  <c:v>0.11751114722041789</c:v>
                </c:pt>
                <c:pt idx="2126">
                  <c:v>0.11751114722041789</c:v>
                </c:pt>
                <c:pt idx="2127">
                  <c:v>0.11751114722041789</c:v>
                </c:pt>
                <c:pt idx="2128">
                  <c:v>0.11751114722041789</c:v>
                </c:pt>
                <c:pt idx="2129">
                  <c:v>0.11751114722041789</c:v>
                </c:pt>
                <c:pt idx="2130">
                  <c:v>0.11751114722041789</c:v>
                </c:pt>
                <c:pt idx="2131">
                  <c:v>0.11751114722041789</c:v>
                </c:pt>
                <c:pt idx="2132">
                  <c:v>0.11751114722041789</c:v>
                </c:pt>
                <c:pt idx="2133">
                  <c:v>0.11751114722041789</c:v>
                </c:pt>
                <c:pt idx="2134">
                  <c:v>0.11751114722041789</c:v>
                </c:pt>
                <c:pt idx="2135">
                  <c:v>0.11751114722041789</c:v>
                </c:pt>
                <c:pt idx="2136">
                  <c:v>0.11751114722041789</c:v>
                </c:pt>
                <c:pt idx="2137">
                  <c:v>0.11751114722041789</c:v>
                </c:pt>
                <c:pt idx="2138">
                  <c:v>0.11751114722041789</c:v>
                </c:pt>
                <c:pt idx="2139">
                  <c:v>0.11751114722041789</c:v>
                </c:pt>
                <c:pt idx="2140">
                  <c:v>0.11751114722041789</c:v>
                </c:pt>
                <c:pt idx="2141">
                  <c:v>0.11751114722041789</c:v>
                </c:pt>
                <c:pt idx="2142">
                  <c:v>0.11751114722041789</c:v>
                </c:pt>
                <c:pt idx="2143">
                  <c:v>0.11751114722041789</c:v>
                </c:pt>
                <c:pt idx="2144">
                  <c:v>0.11751114722041789</c:v>
                </c:pt>
                <c:pt idx="2145">
                  <c:v>0.11751114722041789</c:v>
                </c:pt>
                <c:pt idx="2146">
                  <c:v>0.11751114722041789</c:v>
                </c:pt>
                <c:pt idx="2147">
                  <c:v>0.11751114722041789</c:v>
                </c:pt>
                <c:pt idx="2148">
                  <c:v>0.11751114722041789</c:v>
                </c:pt>
                <c:pt idx="2149">
                  <c:v>0.11751114722041789</c:v>
                </c:pt>
                <c:pt idx="2150">
                  <c:v>0.11751114722041789</c:v>
                </c:pt>
                <c:pt idx="2151">
                  <c:v>0.11751114722041789</c:v>
                </c:pt>
                <c:pt idx="2152">
                  <c:v>0.13130003554509886</c:v>
                </c:pt>
                <c:pt idx="2153">
                  <c:v>0.13130003554509886</c:v>
                </c:pt>
                <c:pt idx="2154">
                  <c:v>0.13130003554509886</c:v>
                </c:pt>
                <c:pt idx="2155">
                  <c:v>0.13130003554509886</c:v>
                </c:pt>
                <c:pt idx="2156">
                  <c:v>0.13130003554509886</c:v>
                </c:pt>
                <c:pt idx="2157">
                  <c:v>0.13130003554509886</c:v>
                </c:pt>
                <c:pt idx="2158">
                  <c:v>0.13130003554509886</c:v>
                </c:pt>
                <c:pt idx="2159">
                  <c:v>0.13130003554509886</c:v>
                </c:pt>
                <c:pt idx="2160">
                  <c:v>0.13130003554509886</c:v>
                </c:pt>
                <c:pt idx="2161">
                  <c:v>0.13130003554509886</c:v>
                </c:pt>
                <c:pt idx="2162">
                  <c:v>0.13130003554509886</c:v>
                </c:pt>
                <c:pt idx="2163">
                  <c:v>0.13130003554509886</c:v>
                </c:pt>
                <c:pt idx="2164">
                  <c:v>0.13130003554509886</c:v>
                </c:pt>
                <c:pt idx="2165">
                  <c:v>0.13130003554509886</c:v>
                </c:pt>
                <c:pt idx="2166">
                  <c:v>0.13130003554509886</c:v>
                </c:pt>
                <c:pt idx="2167">
                  <c:v>0.13130003554509886</c:v>
                </c:pt>
                <c:pt idx="2168">
                  <c:v>0.13130003554509886</c:v>
                </c:pt>
                <c:pt idx="2169">
                  <c:v>0.13130003554509886</c:v>
                </c:pt>
                <c:pt idx="2170">
                  <c:v>0.13130003554509886</c:v>
                </c:pt>
                <c:pt idx="2171">
                  <c:v>0.13130003554509886</c:v>
                </c:pt>
                <c:pt idx="2172">
                  <c:v>0.13130003554509886</c:v>
                </c:pt>
                <c:pt idx="2173">
                  <c:v>0.13130003554509886</c:v>
                </c:pt>
                <c:pt idx="2174">
                  <c:v>0.13130003554509886</c:v>
                </c:pt>
                <c:pt idx="2175">
                  <c:v>0.13130003554509886</c:v>
                </c:pt>
                <c:pt idx="2176">
                  <c:v>0.13130003554509886</c:v>
                </c:pt>
                <c:pt idx="2177">
                  <c:v>0.13130003554509886</c:v>
                </c:pt>
                <c:pt idx="2178">
                  <c:v>0.13130003554509886</c:v>
                </c:pt>
                <c:pt idx="2179">
                  <c:v>0.13130003554509886</c:v>
                </c:pt>
                <c:pt idx="2180">
                  <c:v>0.13130003554509886</c:v>
                </c:pt>
                <c:pt idx="2181">
                  <c:v>0.13130003554509886</c:v>
                </c:pt>
                <c:pt idx="2182">
                  <c:v>0.13130003554509886</c:v>
                </c:pt>
                <c:pt idx="2183">
                  <c:v>0.13130003554509886</c:v>
                </c:pt>
                <c:pt idx="2184">
                  <c:v>0.13130003554509886</c:v>
                </c:pt>
                <c:pt idx="2185">
                  <c:v>0.13130003554509886</c:v>
                </c:pt>
                <c:pt idx="2186">
                  <c:v>0.13130003554509886</c:v>
                </c:pt>
                <c:pt idx="2187">
                  <c:v>0.13130003554509886</c:v>
                </c:pt>
                <c:pt idx="2188">
                  <c:v>0.13130003554509886</c:v>
                </c:pt>
                <c:pt idx="2189">
                  <c:v>0.13130003554509886</c:v>
                </c:pt>
                <c:pt idx="2190">
                  <c:v>0.13130003554509886</c:v>
                </c:pt>
                <c:pt idx="2191">
                  <c:v>0.13130003554509886</c:v>
                </c:pt>
                <c:pt idx="2192">
                  <c:v>0.13130003554509886</c:v>
                </c:pt>
                <c:pt idx="2193">
                  <c:v>0.13130003554509886</c:v>
                </c:pt>
                <c:pt idx="2194">
                  <c:v>0.13130003554509886</c:v>
                </c:pt>
                <c:pt idx="2195">
                  <c:v>0.13130003554509886</c:v>
                </c:pt>
                <c:pt idx="2196">
                  <c:v>0.13130003554509886</c:v>
                </c:pt>
                <c:pt idx="2197">
                  <c:v>0.13130003554509886</c:v>
                </c:pt>
                <c:pt idx="2198">
                  <c:v>0.13130003554509886</c:v>
                </c:pt>
                <c:pt idx="2199">
                  <c:v>0.13130003554509886</c:v>
                </c:pt>
                <c:pt idx="2200">
                  <c:v>0.13130003554509886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E4C-4A11-9193-8F5256BA8590}"/>
            </c:ext>
          </c:extLst>
        </c:ser>
        <c:ser>
          <c:idx val="1"/>
          <c:order val="1"/>
          <c:tx>
            <c:strRef>
              <c:f>CUM_INCID_CR1!$C$1</c:f>
              <c:strCache>
                <c:ptCount val="1"/>
                <c:pt idx="0">
                  <c:v>cif_inv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CUM_INCID_CR1!$C$2:$C$2202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2.5974025974025978E-3</c:v>
                </c:pt>
                <c:pt idx="14">
                  <c:v>2.5974025974025978E-3</c:v>
                </c:pt>
                <c:pt idx="15">
                  <c:v>5.1948051948051957E-3</c:v>
                </c:pt>
                <c:pt idx="16">
                  <c:v>5.1948051948051957E-3</c:v>
                </c:pt>
                <c:pt idx="17">
                  <c:v>5.1948051948051957E-3</c:v>
                </c:pt>
                <c:pt idx="18">
                  <c:v>5.1948051948051957E-3</c:v>
                </c:pt>
                <c:pt idx="19">
                  <c:v>5.1948051948051957E-3</c:v>
                </c:pt>
                <c:pt idx="20">
                  <c:v>5.1948051948051957E-3</c:v>
                </c:pt>
                <c:pt idx="21">
                  <c:v>5.1948051948051957E-3</c:v>
                </c:pt>
                <c:pt idx="22">
                  <c:v>5.1948051948051957E-3</c:v>
                </c:pt>
                <c:pt idx="23">
                  <c:v>5.1948051948051957E-3</c:v>
                </c:pt>
                <c:pt idx="24">
                  <c:v>5.1948051948051957E-3</c:v>
                </c:pt>
                <c:pt idx="25">
                  <c:v>5.1948051948051957E-3</c:v>
                </c:pt>
                <c:pt idx="26">
                  <c:v>5.1948051948051957E-3</c:v>
                </c:pt>
                <c:pt idx="27">
                  <c:v>5.1948051948051957E-3</c:v>
                </c:pt>
                <c:pt idx="28">
                  <c:v>5.1948051948051957E-3</c:v>
                </c:pt>
                <c:pt idx="29">
                  <c:v>5.1948051948051957E-3</c:v>
                </c:pt>
                <c:pt idx="30">
                  <c:v>5.1948051948051957E-3</c:v>
                </c:pt>
                <c:pt idx="31">
                  <c:v>5.1948051948051957E-3</c:v>
                </c:pt>
                <c:pt idx="32">
                  <c:v>7.7990610972141321E-3</c:v>
                </c:pt>
                <c:pt idx="33">
                  <c:v>7.7990610972141321E-3</c:v>
                </c:pt>
                <c:pt idx="34">
                  <c:v>7.7990610972141321E-3</c:v>
                </c:pt>
                <c:pt idx="35">
                  <c:v>7.7990610972141321E-3</c:v>
                </c:pt>
                <c:pt idx="36">
                  <c:v>7.7990610972141321E-3</c:v>
                </c:pt>
                <c:pt idx="37">
                  <c:v>7.7990610972141321E-3</c:v>
                </c:pt>
                <c:pt idx="38">
                  <c:v>7.7990610972141321E-3</c:v>
                </c:pt>
                <c:pt idx="39">
                  <c:v>7.7990610972141321E-3</c:v>
                </c:pt>
                <c:pt idx="40">
                  <c:v>7.7990610972141321E-3</c:v>
                </c:pt>
                <c:pt idx="41">
                  <c:v>7.7990610972141321E-3</c:v>
                </c:pt>
                <c:pt idx="42">
                  <c:v>7.7990610972141321E-3</c:v>
                </c:pt>
                <c:pt idx="43">
                  <c:v>7.7990610972141321E-3</c:v>
                </c:pt>
                <c:pt idx="44">
                  <c:v>7.7990610972141321E-3</c:v>
                </c:pt>
                <c:pt idx="45">
                  <c:v>7.7990610972141321E-3</c:v>
                </c:pt>
                <c:pt idx="46">
                  <c:v>7.7990610972141321E-3</c:v>
                </c:pt>
                <c:pt idx="47">
                  <c:v>1.0403316999623069E-2</c:v>
                </c:pt>
                <c:pt idx="48">
                  <c:v>1.0403316999623069E-2</c:v>
                </c:pt>
                <c:pt idx="49">
                  <c:v>1.0403316999623069E-2</c:v>
                </c:pt>
                <c:pt idx="50">
                  <c:v>1.0403316999623069E-2</c:v>
                </c:pt>
                <c:pt idx="51">
                  <c:v>1.0403316999623069E-2</c:v>
                </c:pt>
                <c:pt idx="52">
                  <c:v>1.0403316999623069E-2</c:v>
                </c:pt>
                <c:pt idx="53">
                  <c:v>1.0403316999623069E-2</c:v>
                </c:pt>
                <c:pt idx="54">
                  <c:v>1.0403316999623069E-2</c:v>
                </c:pt>
                <c:pt idx="55">
                  <c:v>1.0403316999623069E-2</c:v>
                </c:pt>
                <c:pt idx="56">
                  <c:v>1.0403316999623069E-2</c:v>
                </c:pt>
                <c:pt idx="57">
                  <c:v>1.0403316999623069E-2</c:v>
                </c:pt>
                <c:pt idx="58">
                  <c:v>1.0403316999623069E-2</c:v>
                </c:pt>
                <c:pt idx="59">
                  <c:v>1.0403316999623069E-2</c:v>
                </c:pt>
                <c:pt idx="60">
                  <c:v>1.0403316999623069E-2</c:v>
                </c:pt>
                <c:pt idx="61">
                  <c:v>1.0403316999623069E-2</c:v>
                </c:pt>
                <c:pt idx="62">
                  <c:v>1.0403316999623069E-2</c:v>
                </c:pt>
                <c:pt idx="63">
                  <c:v>1.0403316999623069E-2</c:v>
                </c:pt>
                <c:pt idx="64">
                  <c:v>1.0403316999623069E-2</c:v>
                </c:pt>
                <c:pt idx="65">
                  <c:v>1.0403316999623069E-2</c:v>
                </c:pt>
                <c:pt idx="66">
                  <c:v>1.0403316999623069E-2</c:v>
                </c:pt>
                <c:pt idx="67">
                  <c:v>1.0403316999623069E-2</c:v>
                </c:pt>
                <c:pt idx="68">
                  <c:v>1.0403316999623069E-2</c:v>
                </c:pt>
                <c:pt idx="69">
                  <c:v>1.0403316999623069E-2</c:v>
                </c:pt>
                <c:pt idx="70">
                  <c:v>1.0403316999623069E-2</c:v>
                </c:pt>
                <c:pt idx="71">
                  <c:v>1.3014649684375507E-2</c:v>
                </c:pt>
                <c:pt idx="72">
                  <c:v>1.3014649684375507E-2</c:v>
                </c:pt>
                <c:pt idx="73">
                  <c:v>1.3014649684375507E-2</c:v>
                </c:pt>
                <c:pt idx="74">
                  <c:v>1.3014649684375507E-2</c:v>
                </c:pt>
                <c:pt idx="75">
                  <c:v>1.3014649684375507E-2</c:v>
                </c:pt>
                <c:pt idx="76">
                  <c:v>1.3014649684375507E-2</c:v>
                </c:pt>
                <c:pt idx="77">
                  <c:v>1.3014649684375507E-2</c:v>
                </c:pt>
                <c:pt idx="78">
                  <c:v>1.3014649684375507E-2</c:v>
                </c:pt>
                <c:pt idx="79">
                  <c:v>1.3014649684375507E-2</c:v>
                </c:pt>
                <c:pt idx="80">
                  <c:v>1.3014649684375507E-2</c:v>
                </c:pt>
                <c:pt idx="81">
                  <c:v>1.3014649684375507E-2</c:v>
                </c:pt>
                <c:pt idx="82">
                  <c:v>1.3014649684375507E-2</c:v>
                </c:pt>
                <c:pt idx="83">
                  <c:v>1.3014649684375507E-2</c:v>
                </c:pt>
                <c:pt idx="84">
                  <c:v>1.3014649684375507E-2</c:v>
                </c:pt>
                <c:pt idx="85">
                  <c:v>1.3014649684375507E-2</c:v>
                </c:pt>
                <c:pt idx="86">
                  <c:v>1.3014649684375507E-2</c:v>
                </c:pt>
                <c:pt idx="87">
                  <c:v>1.3014649684375507E-2</c:v>
                </c:pt>
                <c:pt idx="88">
                  <c:v>1.3014649684375507E-2</c:v>
                </c:pt>
                <c:pt idx="89">
                  <c:v>1.3014649684375507E-2</c:v>
                </c:pt>
                <c:pt idx="90">
                  <c:v>1.3014649684375507E-2</c:v>
                </c:pt>
                <c:pt idx="91">
                  <c:v>1.3014649684375507E-2</c:v>
                </c:pt>
                <c:pt idx="92">
                  <c:v>1.3014649684375507E-2</c:v>
                </c:pt>
                <c:pt idx="93">
                  <c:v>1.3014649684375507E-2</c:v>
                </c:pt>
                <c:pt idx="94">
                  <c:v>1.3014649684375507E-2</c:v>
                </c:pt>
                <c:pt idx="95">
                  <c:v>1.3014649684375507E-2</c:v>
                </c:pt>
                <c:pt idx="96">
                  <c:v>1.3014649684375507E-2</c:v>
                </c:pt>
                <c:pt idx="97">
                  <c:v>1.3014649684375507E-2</c:v>
                </c:pt>
                <c:pt idx="98">
                  <c:v>1.3014649684375507E-2</c:v>
                </c:pt>
                <c:pt idx="99">
                  <c:v>1.3014649684375507E-2</c:v>
                </c:pt>
                <c:pt idx="100">
                  <c:v>1.3014649684375507E-2</c:v>
                </c:pt>
                <c:pt idx="101">
                  <c:v>1.3014649684375507E-2</c:v>
                </c:pt>
                <c:pt idx="102">
                  <c:v>1.3014649684375507E-2</c:v>
                </c:pt>
                <c:pt idx="103">
                  <c:v>1.3014649684375507E-2</c:v>
                </c:pt>
                <c:pt idx="104">
                  <c:v>1.3014649684375507E-2</c:v>
                </c:pt>
                <c:pt idx="105">
                  <c:v>1.3014649684375507E-2</c:v>
                </c:pt>
                <c:pt idx="106">
                  <c:v>1.3014649684375507E-2</c:v>
                </c:pt>
                <c:pt idx="107">
                  <c:v>1.3014649684375507E-2</c:v>
                </c:pt>
                <c:pt idx="108">
                  <c:v>1.3014649684375507E-2</c:v>
                </c:pt>
                <c:pt idx="109">
                  <c:v>1.3014649684375507E-2</c:v>
                </c:pt>
                <c:pt idx="110">
                  <c:v>1.3014649684375507E-2</c:v>
                </c:pt>
                <c:pt idx="111">
                  <c:v>1.3014649684375507E-2</c:v>
                </c:pt>
                <c:pt idx="112">
                  <c:v>1.3014649684375507E-2</c:v>
                </c:pt>
                <c:pt idx="113">
                  <c:v>1.3014649684375507E-2</c:v>
                </c:pt>
                <c:pt idx="114">
                  <c:v>1.3014649684375507E-2</c:v>
                </c:pt>
                <c:pt idx="115">
                  <c:v>1.3014649684375507E-2</c:v>
                </c:pt>
                <c:pt idx="116">
                  <c:v>1.3014649684375507E-2</c:v>
                </c:pt>
                <c:pt idx="117">
                  <c:v>1.3014649684375507E-2</c:v>
                </c:pt>
                <c:pt idx="118">
                  <c:v>1.3014649684375507E-2</c:v>
                </c:pt>
                <c:pt idx="119">
                  <c:v>1.3014649684375507E-2</c:v>
                </c:pt>
                <c:pt idx="120">
                  <c:v>1.3014649684375507E-2</c:v>
                </c:pt>
                <c:pt idx="121">
                  <c:v>1.3014649684375507E-2</c:v>
                </c:pt>
                <c:pt idx="122">
                  <c:v>1.3014649684375507E-2</c:v>
                </c:pt>
                <c:pt idx="123">
                  <c:v>1.3014649684375507E-2</c:v>
                </c:pt>
                <c:pt idx="124">
                  <c:v>1.3014649684375507E-2</c:v>
                </c:pt>
                <c:pt idx="125">
                  <c:v>1.3014649684375507E-2</c:v>
                </c:pt>
                <c:pt idx="126">
                  <c:v>1.3014649684375507E-2</c:v>
                </c:pt>
                <c:pt idx="127">
                  <c:v>1.3014649684375507E-2</c:v>
                </c:pt>
                <c:pt idx="128">
                  <c:v>1.3014649684375507E-2</c:v>
                </c:pt>
                <c:pt idx="129">
                  <c:v>1.3014649684375507E-2</c:v>
                </c:pt>
                <c:pt idx="130">
                  <c:v>1.3014649684375507E-2</c:v>
                </c:pt>
                <c:pt idx="131">
                  <c:v>1.3014649684375507E-2</c:v>
                </c:pt>
                <c:pt idx="132">
                  <c:v>1.3014649684375507E-2</c:v>
                </c:pt>
                <c:pt idx="133">
                  <c:v>1.3014649684375507E-2</c:v>
                </c:pt>
                <c:pt idx="134">
                  <c:v>1.3014649684375507E-2</c:v>
                </c:pt>
                <c:pt idx="135">
                  <c:v>1.3014649684375507E-2</c:v>
                </c:pt>
                <c:pt idx="136">
                  <c:v>1.3014649684375507E-2</c:v>
                </c:pt>
                <c:pt idx="137">
                  <c:v>1.3014649684375507E-2</c:v>
                </c:pt>
                <c:pt idx="138">
                  <c:v>1.3014649684375507E-2</c:v>
                </c:pt>
                <c:pt idx="139">
                  <c:v>1.3014649684375507E-2</c:v>
                </c:pt>
                <c:pt idx="140">
                  <c:v>1.3014649684375507E-2</c:v>
                </c:pt>
                <c:pt idx="141">
                  <c:v>1.3014649684375507E-2</c:v>
                </c:pt>
                <c:pt idx="142">
                  <c:v>1.3014649684375507E-2</c:v>
                </c:pt>
                <c:pt idx="143">
                  <c:v>1.3014649684375507E-2</c:v>
                </c:pt>
                <c:pt idx="144">
                  <c:v>1.3014649684375507E-2</c:v>
                </c:pt>
                <c:pt idx="145">
                  <c:v>1.3014649684375507E-2</c:v>
                </c:pt>
                <c:pt idx="146">
                  <c:v>1.3014649684375507E-2</c:v>
                </c:pt>
                <c:pt idx="147">
                  <c:v>1.3014649684375507E-2</c:v>
                </c:pt>
                <c:pt idx="148">
                  <c:v>1.3014649684375507E-2</c:v>
                </c:pt>
                <c:pt idx="149">
                  <c:v>1.3014649684375507E-2</c:v>
                </c:pt>
                <c:pt idx="150">
                  <c:v>1.3014649684375507E-2</c:v>
                </c:pt>
                <c:pt idx="151">
                  <c:v>1.3014649684375507E-2</c:v>
                </c:pt>
                <c:pt idx="152">
                  <c:v>1.3014649684375507E-2</c:v>
                </c:pt>
                <c:pt idx="153">
                  <c:v>1.3014649684375507E-2</c:v>
                </c:pt>
                <c:pt idx="154">
                  <c:v>1.3014649684375507E-2</c:v>
                </c:pt>
                <c:pt idx="155">
                  <c:v>1.3014649684375507E-2</c:v>
                </c:pt>
                <c:pt idx="156">
                  <c:v>1.3014649684375507E-2</c:v>
                </c:pt>
                <c:pt idx="157">
                  <c:v>1.3014649684375507E-2</c:v>
                </c:pt>
                <c:pt idx="158">
                  <c:v>1.3014649684375507E-2</c:v>
                </c:pt>
                <c:pt idx="159">
                  <c:v>1.3014649684375507E-2</c:v>
                </c:pt>
                <c:pt idx="160">
                  <c:v>1.3014649684375507E-2</c:v>
                </c:pt>
                <c:pt idx="161">
                  <c:v>1.3014649684375507E-2</c:v>
                </c:pt>
                <c:pt idx="162">
                  <c:v>1.3014649684375507E-2</c:v>
                </c:pt>
                <c:pt idx="163">
                  <c:v>1.3014649684375507E-2</c:v>
                </c:pt>
                <c:pt idx="164">
                  <c:v>1.3014649684375507E-2</c:v>
                </c:pt>
                <c:pt idx="165">
                  <c:v>1.3014649684375507E-2</c:v>
                </c:pt>
                <c:pt idx="166">
                  <c:v>1.3014649684375507E-2</c:v>
                </c:pt>
                <c:pt idx="167">
                  <c:v>1.3014649684375507E-2</c:v>
                </c:pt>
                <c:pt idx="168">
                  <c:v>1.3014649684375507E-2</c:v>
                </c:pt>
                <c:pt idx="169">
                  <c:v>1.3014649684375507E-2</c:v>
                </c:pt>
                <c:pt idx="170">
                  <c:v>1.3014649684375507E-2</c:v>
                </c:pt>
                <c:pt idx="171">
                  <c:v>1.3014649684375507E-2</c:v>
                </c:pt>
                <c:pt idx="172">
                  <c:v>1.3014649684375507E-2</c:v>
                </c:pt>
                <c:pt idx="173">
                  <c:v>1.3014649684375507E-2</c:v>
                </c:pt>
                <c:pt idx="174">
                  <c:v>1.3014649684375507E-2</c:v>
                </c:pt>
                <c:pt idx="175">
                  <c:v>1.3014649684375507E-2</c:v>
                </c:pt>
                <c:pt idx="176">
                  <c:v>1.3014649684375507E-2</c:v>
                </c:pt>
                <c:pt idx="177">
                  <c:v>1.3014649684375507E-2</c:v>
                </c:pt>
                <c:pt idx="178">
                  <c:v>1.3014649684375507E-2</c:v>
                </c:pt>
                <c:pt idx="179">
                  <c:v>1.3014649684375507E-2</c:v>
                </c:pt>
                <c:pt idx="180">
                  <c:v>1.3014649684375507E-2</c:v>
                </c:pt>
                <c:pt idx="181">
                  <c:v>1.3014649684375507E-2</c:v>
                </c:pt>
                <c:pt idx="182">
                  <c:v>1.3014649684375507E-2</c:v>
                </c:pt>
                <c:pt idx="183">
                  <c:v>1.3014649684375507E-2</c:v>
                </c:pt>
                <c:pt idx="184">
                  <c:v>1.3014649684375507E-2</c:v>
                </c:pt>
                <c:pt idx="185">
                  <c:v>1.3014649684375507E-2</c:v>
                </c:pt>
                <c:pt idx="186">
                  <c:v>1.3014649684375507E-2</c:v>
                </c:pt>
                <c:pt idx="187">
                  <c:v>1.3014649684375507E-2</c:v>
                </c:pt>
                <c:pt idx="188">
                  <c:v>1.3014649684375507E-2</c:v>
                </c:pt>
                <c:pt idx="189">
                  <c:v>1.3014649684375507E-2</c:v>
                </c:pt>
                <c:pt idx="190">
                  <c:v>1.5685464415378797E-2</c:v>
                </c:pt>
                <c:pt idx="191">
                  <c:v>1.5685464415378797E-2</c:v>
                </c:pt>
                <c:pt idx="192">
                  <c:v>1.5685464415378797E-2</c:v>
                </c:pt>
                <c:pt idx="193">
                  <c:v>1.5685464415378797E-2</c:v>
                </c:pt>
                <c:pt idx="194">
                  <c:v>1.5685464415378797E-2</c:v>
                </c:pt>
                <c:pt idx="195">
                  <c:v>1.5685464415378797E-2</c:v>
                </c:pt>
                <c:pt idx="196">
                  <c:v>1.5685464415378797E-2</c:v>
                </c:pt>
                <c:pt idx="197">
                  <c:v>1.5685464415378797E-2</c:v>
                </c:pt>
                <c:pt idx="198">
                  <c:v>1.5685464415378797E-2</c:v>
                </c:pt>
                <c:pt idx="199">
                  <c:v>1.5685464415378797E-2</c:v>
                </c:pt>
                <c:pt idx="200">
                  <c:v>1.5685464415378797E-2</c:v>
                </c:pt>
                <c:pt idx="201">
                  <c:v>1.5685464415378797E-2</c:v>
                </c:pt>
                <c:pt idx="202">
                  <c:v>1.5685464415378797E-2</c:v>
                </c:pt>
                <c:pt idx="203">
                  <c:v>1.5685464415378797E-2</c:v>
                </c:pt>
                <c:pt idx="204">
                  <c:v>1.5685464415378797E-2</c:v>
                </c:pt>
                <c:pt idx="205">
                  <c:v>1.5685464415378797E-2</c:v>
                </c:pt>
                <c:pt idx="206">
                  <c:v>1.5685464415378797E-2</c:v>
                </c:pt>
                <c:pt idx="207">
                  <c:v>1.5685464415378797E-2</c:v>
                </c:pt>
                <c:pt idx="208">
                  <c:v>1.5685464415378797E-2</c:v>
                </c:pt>
                <c:pt idx="209">
                  <c:v>1.5685464415378797E-2</c:v>
                </c:pt>
                <c:pt idx="210">
                  <c:v>1.5685464415378797E-2</c:v>
                </c:pt>
                <c:pt idx="211">
                  <c:v>1.5685464415378797E-2</c:v>
                </c:pt>
                <c:pt idx="212">
                  <c:v>1.5685464415378797E-2</c:v>
                </c:pt>
                <c:pt idx="213">
                  <c:v>1.5685464415378797E-2</c:v>
                </c:pt>
                <c:pt idx="214">
                  <c:v>1.5685464415378797E-2</c:v>
                </c:pt>
                <c:pt idx="215">
                  <c:v>1.5685464415378797E-2</c:v>
                </c:pt>
                <c:pt idx="216">
                  <c:v>1.5685464415378797E-2</c:v>
                </c:pt>
                <c:pt idx="217">
                  <c:v>1.5685464415378797E-2</c:v>
                </c:pt>
                <c:pt idx="218">
                  <c:v>1.5685464415378797E-2</c:v>
                </c:pt>
                <c:pt idx="219">
                  <c:v>1.5685464415378797E-2</c:v>
                </c:pt>
                <c:pt idx="220">
                  <c:v>1.5685464415378797E-2</c:v>
                </c:pt>
                <c:pt idx="221">
                  <c:v>1.5685464415378797E-2</c:v>
                </c:pt>
                <c:pt idx="222">
                  <c:v>1.5685464415378797E-2</c:v>
                </c:pt>
                <c:pt idx="223">
                  <c:v>1.5685464415378797E-2</c:v>
                </c:pt>
                <c:pt idx="224">
                  <c:v>1.5685464415378797E-2</c:v>
                </c:pt>
                <c:pt idx="225">
                  <c:v>1.5685464415378797E-2</c:v>
                </c:pt>
                <c:pt idx="226">
                  <c:v>1.5685464415378797E-2</c:v>
                </c:pt>
                <c:pt idx="227">
                  <c:v>1.5685464415378797E-2</c:v>
                </c:pt>
                <c:pt idx="228">
                  <c:v>1.5685464415378797E-2</c:v>
                </c:pt>
                <c:pt idx="229">
                  <c:v>1.5685464415378797E-2</c:v>
                </c:pt>
                <c:pt idx="230">
                  <c:v>1.5685464415378797E-2</c:v>
                </c:pt>
                <c:pt idx="231">
                  <c:v>1.8387267813739221E-2</c:v>
                </c:pt>
                <c:pt idx="232">
                  <c:v>1.8387267813739221E-2</c:v>
                </c:pt>
                <c:pt idx="233">
                  <c:v>1.8387267813739221E-2</c:v>
                </c:pt>
                <c:pt idx="234">
                  <c:v>1.8387267813739221E-2</c:v>
                </c:pt>
                <c:pt idx="235">
                  <c:v>1.8387267813739221E-2</c:v>
                </c:pt>
                <c:pt idx="236">
                  <c:v>1.8387267813739221E-2</c:v>
                </c:pt>
                <c:pt idx="237">
                  <c:v>1.8387267813739221E-2</c:v>
                </c:pt>
                <c:pt idx="238">
                  <c:v>1.8387267813739221E-2</c:v>
                </c:pt>
                <c:pt idx="239">
                  <c:v>1.8387267813739221E-2</c:v>
                </c:pt>
                <c:pt idx="240">
                  <c:v>1.8387267813739221E-2</c:v>
                </c:pt>
                <c:pt idx="241">
                  <c:v>1.8387267813739221E-2</c:v>
                </c:pt>
                <c:pt idx="242">
                  <c:v>1.8387267813739221E-2</c:v>
                </c:pt>
                <c:pt idx="243">
                  <c:v>1.8387267813739221E-2</c:v>
                </c:pt>
                <c:pt idx="244">
                  <c:v>1.8387267813739221E-2</c:v>
                </c:pt>
                <c:pt idx="245">
                  <c:v>1.8387267813739221E-2</c:v>
                </c:pt>
                <c:pt idx="246">
                  <c:v>1.8387267813739221E-2</c:v>
                </c:pt>
                <c:pt idx="247">
                  <c:v>1.8387267813739221E-2</c:v>
                </c:pt>
                <c:pt idx="248">
                  <c:v>1.8387267813739221E-2</c:v>
                </c:pt>
                <c:pt idx="249">
                  <c:v>1.8387267813739221E-2</c:v>
                </c:pt>
                <c:pt idx="250">
                  <c:v>1.8387267813739221E-2</c:v>
                </c:pt>
                <c:pt idx="251">
                  <c:v>1.8387267813739221E-2</c:v>
                </c:pt>
                <c:pt idx="252">
                  <c:v>1.8387267813739221E-2</c:v>
                </c:pt>
                <c:pt idx="253">
                  <c:v>1.8387267813739221E-2</c:v>
                </c:pt>
                <c:pt idx="254">
                  <c:v>1.8387267813739221E-2</c:v>
                </c:pt>
                <c:pt idx="255">
                  <c:v>1.8387267813739221E-2</c:v>
                </c:pt>
                <c:pt idx="256">
                  <c:v>1.8387267813739221E-2</c:v>
                </c:pt>
                <c:pt idx="257">
                  <c:v>1.8387267813739221E-2</c:v>
                </c:pt>
                <c:pt idx="258">
                  <c:v>1.8387267813739221E-2</c:v>
                </c:pt>
                <c:pt idx="259">
                  <c:v>1.8387267813739221E-2</c:v>
                </c:pt>
                <c:pt idx="260">
                  <c:v>1.8387267813739221E-2</c:v>
                </c:pt>
                <c:pt idx="261">
                  <c:v>1.8387267813739221E-2</c:v>
                </c:pt>
                <c:pt idx="262">
                  <c:v>1.8387267813739221E-2</c:v>
                </c:pt>
                <c:pt idx="263">
                  <c:v>1.8387267813739221E-2</c:v>
                </c:pt>
                <c:pt idx="264">
                  <c:v>1.8387267813739221E-2</c:v>
                </c:pt>
                <c:pt idx="265">
                  <c:v>1.8387267813739221E-2</c:v>
                </c:pt>
                <c:pt idx="266">
                  <c:v>1.8387267813739221E-2</c:v>
                </c:pt>
                <c:pt idx="267">
                  <c:v>1.8387267813739221E-2</c:v>
                </c:pt>
                <c:pt idx="268">
                  <c:v>1.8387267813739221E-2</c:v>
                </c:pt>
                <c:pt idx="269">
                  <c:v>1.8387267813739221E-2</c:v>
                </c:pt>
                <c:pt idx="270">
                  <c:v>1.8387267813739221E-2</c:v>
                </c:pt>
                <c:pt idx="271">
                  <c:v>1.8387267813739221E-2</c:v>
                </c:pt>
                <c:pt idx="272">
                  <c:v>1.8387267813739221E-2</c:v>
                </c:pt>
                <c:pt idx="273">
                  <c:v>2.1089071212099644E-2</c:v>
                </c:pt>
                <c:pt idx="274">
                  <c:v>2.1089071212099644E-2</c:v>
                </c:pt>
                <c:pt idx="275">
                  <c:v>2.1089071212099644E-2</c:v>
                </c:pt>
                <c:pt idx="276">
                  <c:v>2.1089071212099644E-2</c:v>
                </c:pt>
                <c:pt idx="277">
                  <c:v>2.1089071212099644E-2</c:v>
                </c:pt>
                <c:pt idx="278">
                  <c:v>2.1089071212099644E-2</c:v>
                </c:pt>
                <c:pt idx="279">
                  <c:v>2.1089071212099644E-2</c:v>
                </c:pt>
                <c:pt idx="280">
                  <c:v>2.1089071212099644E-2</c:v>
                </c:pt>
                <c:pt idx="281">
                  <c:v>2.1089071212099644E-2</c:v>
                </c:pt>
                <c:pt idx="282">
                  <c:v>2.1089071212099644E-2</c:v>
                </c:pt>
                <c:pt idx="283">
                  <c:v>2.1089071212099644E-2</c:v>
                </c:pt>
                <c:pt idx="284">
                  <c:v>2.1089071212099644E-2</c:v>
                </c:pt>
                <c:pt idx="285">
                  <c:v>2.1089071212099644E-2</c:v>
                </c:pt>
                <c:pt idx="286">
                  <c:v>2.1089071212099644E-2</c:v>
                </c:pt>
                <c:pt idx="287">
                  <c:v>2.1089071212099644E-2</c:v>
                </c:pt>
                <c:pt idx="288">
                  <c:v>2.1089071212099644E-2</c:v>
                </c:pt>
                <c:pt idx="289">
                  <c:v>2.1089071212099644E-2</c:v>
                </c:pt>
                <c:pt idx="290">
                  <c:v>2.1089071212099644E-2</c:v>
                </c:pt>
                <c:pt idx="291">
                  <c:v>2.1089071212099644E-2</c:v>
                </c:pt>
                <c:pt idx="292">
                  <c:v>2.1089071212099644E-2</c:v>
                </c:pt>
                <c:pt idx="293">
                  <c:v>2.1089071212099644E-2</c:v>
                </c:pt>
                <c:pt idx="294">
                  <c:v>2.1089071212099644E-2</c:v>
                </c:pt>
                <c:pt idx="295">
                  <c:v>2.1089071212099644E-2</c:v>
                </c:pt>
                <c:pt idx="296">
                  <c:v>2.1089071212099644E-2</c:v>
                </c:pt>
                <c:pt idx="297">
                  <c:v>2.1089071212099644E-2</c:v>
                </c:pt>
                <c:pt idx="298">
                  <c:v>2.1089071212099644E-2</c:v>
                </c:pt>
                <c:pt idx="299">
                  <c:v>2.1089071212099644E-2</c:v>
                </c:pt>
                <c:pt idx="300">
                  <c:v>2.1089071212099644E-2</c:v>
                </c:pt>
                <c:pt idx="301">
                  <c:v>2.1089071212099644E-2</c:v>
                </c:pt>
                <c:pt idx="302">
                  <c:v>2.1089071212099644E-2</c:v>
                </c:pt>
                <c:pt idx="303">
                  <c:v>2.1089071212099644E-2</c:v>
                </c:pt>
                <c:pt idx="304">
                  <c:v>2.1089071212099644E-2</c:v>
                </c:pt>
                <c:pt idx="305">
                  <c:v>2.3798939695231294E-2</c:v>
                </c:pt>
                <c:pt idx="306">
                  <c:v>2.3798939695231294E-2</c:v>
                </c:pt>
                <c:pt idx="307">
                  <c:v>2.3798939695231294E-2</c:v>
                </c:pt>
                <c:pt idx="308">
                  <c:v>2.3798939695231294E-2</c:v>
                </c:pt>
                <c:pt idx="309">
                  <c:v>2.3798939695231294E-2</c:v>
                </c:pt>
                <c:pt idx="310">
                  <c:v>2.3798939695231294E-2</c:v>
                </c:pt>
                <c:pt idx="311">
                  <c:v>2.3798939695231294E-2</c:v>
                </c:pt>
                <c:pt idx="312">
                  <c:v>2.3798939695231294E-2</c:v>
                </c:pt>
                <c:pt idx="313">
                  <c:v>2.3798939695231294E-2</c:v>
                </c:pt>
                <c:pt idx="314">
                  <c:v>2.3798939695231294E-2</c:v>
                </c:pt>
                <c:pt idx="315">
                  <c:v>2.3798939695231294E-2</c:v>
                </c:pt>
                <c:pt idx="316">
                  <c:v>2.3798939695231294E-2</c:v>
                </c:pt>
                <c:pt idx="317">
                  <c:v>2.3798939695231294E-2</c:v>
                </c:pt>
                <c:pt idx="318">
                  <c:v>2.3798939695231294E-2</c:v>
                </c:pt>
                <c:pt idx="319">
                  <c:v>2.3798939695231294E-2</c:v>
                </c:pt>
                <c:pt idx="320">
                  <c:v>2.3798939695231294E-2</c:v>
                </c:pt>
                <c:pt idx="321">
                  <c:v>2.3798939695231294E-2</c:v>
                </c:pt>
                <c:pt idx="322">
                  <c:v>2.3798939695231294E-2</c:v>
                </c:pt>
                <c:pt idx="323">
                  <c:v>2.6508808178362944E-2</c:v>
                </c:pt>
                <c:pt idx="324">
                  <c:v>2.6508808178362944E-2</c:v>
                </c:pt>
                <c:pt idx="325">
                  <c:v>2.6508808178362944E-2</c:v>
                </c:pt>
                <c:pt idx="326">
                  <c:v>2.6508808178362944E-2</c:v>
                </c:pt>
                <c:pt idx="327">
                  <c:v>2.9218676661494594E-2</c:v>
                </c:pt>
                <c:pt idx="328">
                  <c:v>2.9218676661494594E-2</c:v>
                </c:pt>
                <c:pt idx="329">
                  <c:v>2.9218676661494594E-2</c:v>
                </c:pt>
                <c:pt idx="330">
                  <c:v>2.9218676661494594E-2</c:v>
                </c:pt>
                <c:pt idx="331">
                  <c:v>2.9218676661494594E-2</c:v>
                </c:pt>
                <c:pt idx="332">
                  <c:v>2.9218676661494594E-2</c:v>
                </c:pt>
                <c:pt idx="333">
                  <c:v>2.9218676661494594E-2</c:v>
                </c:pt>
                <c:pt idx="334">
                  <c:v>2.9218676661494594E-2</c:v>
                </c:pt>
                <c:pt idx="335">
                  <c:v>2.9218676661494594E-2</c:v>
                </c:pt>
                <c:pt idx="336">
                  <c:v>2.9218676661494594E-2</c:v>
                </c:pt>
                <c:pt idx="337">
                  <c:v>2.9218676661494594E-2</c:v>
                </c:pt>
                <c:pt idx="338">
                  <c:v>2.9218676661494594E-2</c:v>
                </c:pt>
                <c:pt idx="339">
                  <c:v>2.9218676661494594E-2</c:v>
                </c:pt>
                <c:pt idx="340">
                  <c:v>2.9218676661494594E-2</c:v>
                </c:pt>
                <c:pt idx="341">
                  <c:v>2.9218676661494594E-2</c:v>
                </c:pt>
                <c:pt idx="342">
                  <c:v>2.9218676661494594E-2</c:v>
                </c:pt>
                <c:pt idx="343">
                  <c:v>2.9218676661494594E-2</c:v>
                </c:pt>
                <c:pt idx="344">
                  <c:v>2.9218676661494594E-2</c:v>
                </c:pt>
                <c:pt idx="345">
                  <c:v>2.9218676661494594E-2</c:v>
                </c:pt>
                <c:pt idx="346">
                  <c:v>2.9218676661494594E-2</c:v>
                </c:pt>
                <c:pt idx="347">
                  <c:v>2.9218676661494594E-2</c:v>
                </c:pt>
                <c:pt idx="348">
                  <c:v>2.9218676661494594E-2</c:v>
                </c:pt>
                <c:pt idx="349">
                  <c:v>2.9218676661494594E-2</c:v>
                </c:pt>
                <c:pt idx="350">
                  <c:v>2.9218676661494594E-2</c:v>
                </c:pt>
                <c:pt idx="351">
                  <c:v>2.9218676661494594E-2</c:v>
                </c:pt>
                <c:pt idx="352">
                  <c:v>2.9218676661494594E-2</c:v>
                </c:pt>
                <c:pt idx="353">
                  <c:v>2.9218676661494594E-2</c:v>
                </c:pt>
                <c:pt idx="354">
                  <c:v>2.9218676661494594E-2</c:v>
                </c:pt>
                <c:pt idx="355">
                  <c:v>2.9218676661494594E-2</c:v>
                </c:pt>
                <c:pt idx="356">
                  <c:v>2.9218676661494594E-2</c:v>
                </c:pt>
                <c:pt idx="357">
                  <c:v>2.9218676661494594E-2</c:v>
                </c:pt>
                <c:pt idx="358">
                  <c:v>2.9218676661494594E-2</c:v>
                </c:pt>
                <c:pt idx="359">
                  <c:v>2.9218676661494594E-2</c:v>
                </c:pt>
                <c:pt idx="360">
                  <c:v>2.9218676661494594E-2</c:v>
                </c:pt>
                <c:pt idx="361">
                  <c:v>2.9218676661494594E-2</c:v>
                </c:pt>
                <c:pt idx="362">
                  <c:v>2.9218676661494594E-2</c:v>
                </c:pt>
                <c:pt idx="363">
                  <c:v>2.9218676661494594E-2</c:v>
                </c:pt>
                <c:pt idx="364">
                  <c:v>2.9218676661494594E-2</c:v>
                </c:pt>
                <c:pt idx="365">
                  <c:v>2.9218676661494594E-2</c:v>
                </c:pt>
                <c:pt idx="366">
                  <c:v>2.9218676661494594E-2</c:v>
                </c:pt>
                <c:pt idx="367">
                  <c:v>2.9218676661494594E-2</c:v>
                </c:pt>
                <c:pt idx="368">
                  <c:v>2.9218676661494594E-2</c:v>
                </c:pt>
                <c:pt idx="369">
                  <c:v>2.9218676661494594E-2</c:v>
                </c:pt>
                <c:pt idx="370">
                  <c:v>2.9218676661494594E-2</c:v>
                </c:pt>
                <c:pt idx="371">
                  <c:v>2.9218676661494594E-2</c:v>
                </c:pt>
                <c:pt idx="372">
                  <c:v>2.9218676661494594E-2</c:v>
                </c:pt>
                <c:pt idx="373">
                  <c:v>2.9218676661494594E-2</c:v>
                </c:pt>
                <c:pt idx="374">
                  <c:v>2.9218676661494594E-2</c:v>
                </c:pt>
                <c:pt idx="375">
                  <c:v>2.9218676661494594E-2</c:v>
                </c:pt>
                <c:pt idx="376">
                  <c:v>2.9218676661494594E-2</c:v>
                </c:pt>
                <c:pt idx="377">
                  <c:v>2.9218676661494594E-2</c:v>
                </c:pt>
                <c:pt idx="378">
                  <c:v>2.9218676661494594E-2</c:v>
                </c:pt>
                <c:pt idx="379">
                  <c:v>2.9218676661494594E-2</c:v>
                </c:pt>
                <c:pt idx="380">
                  <c:v>2.9218676661494594E-2</c:v>
                </c:pt>
                <c:pt idx="381">
                  <c:v>2.9218676661494594E-2</c:v>
                </c:pt>
                <c:pt idx="382">
                  <c:v>3.1953432205988334E-2</c:v>
                </c:pt>
                <c:pt idx="383">
                  <c:v>3.1953432205988334E-2</c:v>
                </c:pt>
                <c:pt idx="384">
                  <c:v>3.1953432205988334E-2</c:v>
                </c:pt>
                <c:pt idx="385">
                  <c:v>3.1953432205988334E-2</c:v>
                </c:pt>
                <c:pt idx="386">
                  <c:v>3.1953432205988334E-2</c:v>
                </c:pt>
                <c:pt idx="387">
                  <c:v>3.1953432205988334E-2</c:v>
                </c:pt>
                <c:pt idx="388">
                  <c:v>3.1953432205988334E-2</c:v>
                </c:pt>
                <c:pt idx="389">
                  <c:v>3.1953432205988334E-2</c:v>
                </c:pt>
                <c:pt idx="390">
                  <c:v>3.1953432205988334E-2</c:v>
                </c:pt>
                <c:pt idx="391">
                  <c:v>3.1953432205988334E-2</c:v>
                </c:pt>
                <c:pt idx="392">
                  <c:v>3.1953432205988334E-2</c:v>
                </c:pt>
                <c:pt idx="393">
                  <c:v>3.1953432205988334E-2</c:v>
                </c:pt>
                <c:pt idx="394">
                  <c:v>3.1953432205988334E-2</c:v>
                </c:pt>
                <c:pt idx="395">
                  <c:v>3.1953432205988334E-2</c:v>
                </c:pt>
                <c:pt idx="396">
                  <c:v>3.1953432205988334E-2</c:v>
                </c:pt>
                <c:pt idx="397">
                  <c:v>3.1953432205988334E-2</c:v>
                </c:pt>
                <c:pt idx="398">
                  <c:v>3.1953432205988334E-2</c:v>
                </c:pt>
                <c:pt idx="399">
                  <c:v>3.1953432205988334E-2</c:v>
                </c:pt>
                <c:pt idx="400">
                  <c:v>3.1953432205988334E-2</c:v>
                </c:pt>
                <c:pt idx="401">
                  <c:v>3.1953432205988334E-2</c:v>
                </c:pt>
                <c:pt idx="402">
                  <c:v>3.1953432205988334E-2</c:v>
                </c:pt>
                <c:pt idx="403">
                  <c:v>3.1953432205988334E-2</c:v>
                </c:pt>
                <c:pt idx="404">
                  <c:v>3.1953432205988334E-2</c:v>
                </c:pt>
                <c:pt idx="405">
                  <c:v>3.1953432205988334E-2</c:v>
                </c:pt>
                <c:pt idx="406">
                  <c:v>3.1953432205988334E-2</c:v>
                </c:pt>
                <c:pt idx="407">
                  <c:v>3.1953432205988334E-2</c:v>
                </c:pt>
                <c:pt idx="408">
                  <c:v>3.1953432205988334E-2</c:v>
                </c:pt>
                <c:pt idx="409">
                  <c:v>3.1953432205988334E-2</c:v>
                </c:pt>
                <c:pt idx="410">
                  <c:v>3.1953432205988334E-2</c:v>
                </c:pt>
                <c:pt idx="411">
                  <c:v>3.1953432205988334E-2</c:v>
                </c:pt>
                <c:pt idx="412">
                  <c:v>3.1953432205988334E-2</c:v>
                </c:pt>
                <c:pt idx="413">
                  <c:v>3.1953432205988334E-2</c:v>
                </c:pt>
                <c:pt idx="414">
                  <c:v>3.1953432205988334E-2</c:v>
                </c:pt>
                <c:pt idx="415">
                  <c:v>3.1953432205988334E-2</c:v>
                </c:pt>
                <c:pt idx="416">
                  <c:v>3.1953432205988334E-2</c:v>
                </c:pt>
                <c:pt idx="417">
                  <c:v>3.1953432205988334E-2</c:v>
                </c:pt>
                <c:pt idx="418">
                  <c:v>3.1953432205988334E-2</c:v>
                </c:pt>
                <c:pt idx="419">
                  <c:v>3.1953432205988334E-2</c:v>
                </c:pt>
                <c:pt idx="420">
                  <c:v>3.1953432205988334E-2</c:v>
                </c:pt>
                <c:pt idx="421">
                  <c:v>3.1953432205988334E-2</c:v>
                </c:pt>
                <c:pt idx="422">
                  <c:v>3.1953432205988334E-2</c:v>
                </c:pt>
                <c:pt idx="423">
                  <c:v>3.1953432205988334E-2</c:v>
                </c:pt>
                <c:pt idx="424">
                  <c:v>3.1953432205988334E-2</c:v>
                </c:pt>
                <c:pt idx="425">
                  <c:v>3.1953432205988334E-2</c:v>
                </c:pt>
                <c:pt idx="426">
                  <c:v>3.1953432205988334E-2</c:v>
                </c:pt>
                <c:pt idx="427">
                  <c:v>3.1953432205988334E-2</c:v>
                </c:pt>
                <c:pt idx="428">
                  <c:v>3.1953432205988334E-2</c:v>
                </c:pt>
                <c:pt idx="429">
                  <c:v>3.1953432205988334E-2</c:v>
                </c:pt>
                <c:pt idx="430">
                  <c:v>3.1953432205988334E-2</c:v>
                </c:pt>
                <c:pt idx="431">
                  <c:v>3.4705279972635165E-2</c:v>
                </c:pt>
                <c:pt idx="432">
                  <c:v>3.4705279972635165E-2</c:v>
                </c:pt>
                <c:pt idx="433">
                  <c:v>3.4705279972635165E-2</c:v>
                </c:pt>
                <c:pt idx="434">
                  <c:v>3.4705279972635165E-2</c:v>
                </c:pt>
                <c:pt idx="435">
                  <c:v>3.4705279972635165E-2</c:v>
                </c:pt>
                <c:pt idx="436">
                  <c:v>3.4705279972635165E-2</c:v>
                </c:pt>
                <c:pt idx="437">
                  <c:v>3.4705279972635165E-2</c:v>
                </c:pt>
                <c:pt idx="438">
                  <c:v>3.4705279972635165E-2</c:v>
                </c:pt>
                <c:pt idx="439">
                  <c:v>3.4705279972635165E-2</c:v>
                </c:pt>
                <c:pt idx="440">
                  <c:v>3.4705279972635165E-2</c:v>
                </c:pt>
                <c:pt idx="441">
                  <c:v>3.4705279972635165E-2</c:v>
                </c:pt>
                <c:pt idx="442">
                  <c:v>3.4705279972635165E-2</c:v>
                </c:pt>
                <c:pt idx="443">
                  <c:v>3.4705279972635165E-2</c:v>
                </c:pt>
                <c:pt idx="444">
                  <c:v>3.4705279972635165E-2</c:v>
                </c:pt>
                <c:pt idx="445">
                  <c:v>3.4705279972635165E-2</c:v>
                </c:pt>
                <c:pt idx="446">
                  <c:v>3.4705279972635165E-2</c:v>
                </c:pt>
                <c:pt idx="447">
                  <c:v>3.4705279972635165E-2</c:v>
                </c:pt>
                <c:pt idx="448">
                  <c:v>3.4705279972635165E-2</c:v>
                </c:pt>
                <c:pt idx="449">
                  <c:v>3.4705279972635165E-2</c:v>
                </c:pt>
                <c:pt idx="450">
                  <c:v>3.4705279972635165E-2</c:v>
                </c:pt>
                <c:pt idx="451">
                  <c:v>3.4705279972635165E-2</c:v>
                </c:pt>
                <c:pt idx="452">
                  <c:v>3.4705279972635165E-2</c:v>
                </c:pt>
                <c:pt idx="453">
                  <c:v>3.4705279972635165E-2</c:v>
                </c:pt>
                <c:pt idx="454">
                  <c:v>3.4705279972635165E-2</c:v>
                </c:pt>
                <c:pt idx="455">
                  <c:v>3.4705279972635165E-2</c:v>
                </c:pt>
                <c:pt idx="456">
                  <c:v>3.4705279972635165E-2</c:v>
                </c:pt>
                <c:pt idx="457">
                  <c:v>3.4705279972635165E-2</c:v>
                </c:pt>
                <c:pt idx="458">
                  <c:v>3.4705279972635165E-2</c:v>
                </c:pt>
                <c:pt idx="459">
                  <c:v>3.4705279972635165E-2</c:v>
                </c:pt>
                <c:pt idx="460">
                  <c:v>3.4705279972635165E-2</c:v>
                </c:pt>
                <c:pt idx="461">
                  <c:v>3.4705279972635165E-2</c:v>
                </c:pt>
                <c:pt idx="462">
                  <c:v>3.4705279972635165E-2</c:v>
                </c:pt>
                <c:pt idx="463">
                  <c:v>3.4705279972635165E-2</c:v>
                </c:pt>
                <c:pt idx="464">
                  <c:v>3.4705279972635165E-2</c:v>
                </c:pt>
                <c:pt idx="465">
                  <c:v>3.4705279972635165E-2</c:v>
                </c:pt>
                <c:pt idx="466">
                  <c:v>3.4705279972635165E-2</c:v>
                </c:pt>
                <c:pt idx="467">
                  <c:v>3.4705279972635165E-2</c:v>
                </c:pt>
                <c:pt idx="468">
                  <c:v>3.4705279972635165E-2</c:v>
                </c:pt>
                <c:pt idx="469">
                  <c:v>3.4705279972635165E-2</c:v>
                </c:pt>
                <c:pt idx="470">
                  <c:v>3.4705279972635165E-2</c:v>
                </c:pt>
                <c:pt idx="471">
                  <c:v>3.4705279972635165E-2</c:v>
                </c:pt>
                <c:pt idx="472">
                  <c:v>3.4705279972635165E-2</c:v>
                </c:pt>
                <c:pt idx="473">
                  <c:v>3.4705279972635165E-2</c:v>
                </c:pt>
                <c:pt idx="474">
                  <c:v>3.4705279972635165E-2</c:v>
                </c:pt>
                <c:pt idx="475">
                  <c:v>3.4705279972635165E-2</c:v>
                </c:pt>
                <c:pt idx="476">
                  <c:v>3.4705279972635165E-2</c:v>
                </c:pt>
                <c:pt idx="477">
                  <c:v>3.4705279972635165E-2</c:v>
                </c:pt>
                <c:pt idx="478">
                  <c:v>3.4705279972635165E-2</c:v>
                </c:pt>
                <c:pt idx="479">
                  <c:v>3.4705279972635165E-2</c:v>
                </c:pt>
                <c:pt idx="480">
                  <c:v>3.4705279972635165E-2</c:v>
                </c:pt>
                <c:pt idx="481">
                  <c:v>3.4705279972635165E-2</c:v>
                </c:pt>
                <c:pt idx="482">
                  <c:v>3.4705279972635165E-2</c:v>
                </c:pt>
                <c:pt idx="483">
                  <c:v>3.4705279972635165E-2</c:v>
                </c:pt>
                <c:pt idx="484">
                  <c:v>3.4705279972635165E-2</c:v>
                </c:pt>
                <c:pt idx="485">
                  <c:v>3.4705279972635165E-2</c:v>
                </c:pt>
                <c:pt idx="486">
                  <c:v>3.4705279972635165E-2</c:v>
                </c:pt>
                <c:pt idx="487">
                  <c:v>3.4705279972635165E-2</c:v>
                </c:pt>
                <c:pt idx="488">
                  <c:v>3.4705279972635165E-2</c:v>
                </c:pt>
                <c:pt idx="489">
                  <c:v>3.4705279972635165E-2</c:v>
                </c:pt>
                <c:pt idx="490">
                  <c:v>3.4705279972635165E-2</c:v>
                </c:pt>
                <c:pt idx="491">
                  <c:v>3.4705279972635165E-2</c:v>
                </c:pt>
                <c:pt idx="492">
                  <c:v>3.4705279972635165E-2</c:v>
                </c:pt>
                <c:pt idx="493">
                  <c:v>3.4705279972635165E-2</c:v>
                </c:pt>
                <c:pt idx="494">
                  <c:v>3.4705279972635165E-2</c:v>
                </c:pt>
                <c:pt idx="495">
                  <c:v>3.4705279972635165E-2</c:v>
                </c:pt>
                <c:pt idx="496">
                  <c:v>3.4705279972635165E-2</c:v>
                </c:pt>
                <c:pt idx="497">
                  <c:v>3.4705279972635165E-2</c:v>
                </c:pt>
                <c:pt idx="498">
                  <c:v>3.4705279972635165E-2</c:v>
                </c:pt>
                <c:pt idx="499">
                  <c:v>3.4705279972635165E-2</c:v>
                </c:pt>
                <c:pt idx="500">
                  <c:v>3.4705279972635165E-2</c:v>
                </c:pt>
                <c:pt idx="501">
                  <c:v>3.4705279972635165E-2</c:v>
                </c:pt>
                <c:pt idx="502">
                  <c:v>3.4705279972635165E-2</c:v>
                </c:pt>
                <c:pt idx="503">
                  <c:v>3.4705279972635165E-2</c:v>
                </c:pt>
                <c:pt idx="504">
                  <c:v>3.4705279972635165E-2</c:v>
                </c:pt>
                <c:pt idx="505">
                  <c:v>3.4705279972635165E-2</c:v>
                </c:pt>
                <c:pt idx="506">
                  <c:v>3.4705279972635165E-2</c:v>
                </c:pt>
                <c:pt idx="507">
                  <c:v>3.4705279972635165E-2</c:v>
                </c:pt>
                <c:pt idx="508">
                  <c:v>3.4705279972635165E-2</c:v>
                </c:pt>
                <c:pt idx="509">
                  <c:v>3.4705279972635165E-2</c:v>
                </c:pt>
                <c:pt idx="510">
                  <c:v>3.4705279972635165E-2</c:v>
                </c:pt>
                <c:pt idx="511">
                  <c:v>3.4705279972635165E-2</c:v>
                </c:pt>
                <c:pt idx="512">
                  <c:v>3.7538275048296391E-2</c:v>
                </c:pt>
                <c:pt idx="513">
                  <c:v>3.7538275048296391E-2</c:v>
                </c:pt>
                <c:pt idx="514">
                  <c:v>3.7538275048296391E-2</c:v>
                </c:pt>
                <c:pt idx="515">
                  <c:v>3.7538275048296391E-2</c:v>
                </c:pt>
                <c:pt idx="516">
                  <c:v>4.0428695699815616E-2</c:v>
                </c:pt>
                <c:pt idx="517">
                  <c:v>4.0428695699815616E-2</c:v>
                </c:pt>
                <c:pt idx="518">
                  <c:v>4.0428695699815616E-2</c:v>
                </c:pt>
                <c:pt idx="519">
                  <c:v>4.0428695699815616E-2</c:v>
                </c:pt>
                <c:pt idx="520">
                  <c:v>4.0428695699815616E-2</c:v>
                </c:pt>
                <c:pt idx="521">
                  <c:v>4.0428695699815616E-2</c:v>
                </c:pt>
                <c:pt idx="522">
                  <c:v>4.0428695699815616E-2</c:v>
                </c:pt>
                <c:pt idx="523">
                  <c:v>4.0428695699815616E-2</c:v>
                </c:pt>
                <c:pt idx="524">
                  <c:v>4.0428695699815616E-2</c:v>
                </c:pt>
                <c:pt idx="525">
                  <c:v>4.0428695699815616E-2</c:v>
                </c:pt>
                <c:pt idx="526">
                  <c:v>4.0428695699815616E-2</c:v>
                </c:pt>
                <c:pt idx="527">
                  <c:v>4.0428695699815616E-2</c:v>
                </c:pt>
                <c:pt idx="528">
                  <c:v>4.0428695699815616E-2</c:v>
                </c:pt>
                <c:pt idx="529">
                  <c:v>4.0428695699815616E-2</c:v>
                </c:pt>
                <c:pt idx="530">
                  <c:v>4.0428695699815616E-2</c:v>
                </c:pt>
                <c:pt idx="531">
                  <c:v>4.0428695699815616E-2</c:v>
                </c:pt>
                <c:pt idx="532">
                  <c:v>4.0428695699815616E-2</c:v>
                </c:pt>
                <c:pt idx="533">
                  <c:v>4.0428695699815616E-2</c:v>
                </c:pt>
                <c:pt idx="534">
                  <c:v>4.0428695699815616E-2</c:v>
                </c:pt>
                <c:pt idx="535">
                  <c:v>4.0428695699815616E-2</c:v>
                </c:pt>
                <c:pt idx="536">
                  <c:v>4.0428695699815616E-2</c:v>
                </c:pt>
                <c:pt idx="537">
                  <c:v>4.0428695699815616E-2</c:v>
                </c:pt>
                <c:pt idx="538">
                  <c:v>4.0428695699815616E-2</c:v>
                </c:pt>
                <c:pt idx="539">
                  <c:v>4.0428695699815616E-2</c:v>
                </c:pt>
                <c:pt idx="540">
                  <c:v>4.0428695699815616E-2</c:v>
                </c:pt>
                <c:pt idx="541">
                  <c:v>4.0428695699815616E-2</c:v>
                </c:pt>
                <c:pt idx="542">
                  <c:v>4.0428695699815616E-2</c:v>
                </c:pt>
                <c:pt idx="543">
                  <c:v>4.0428695699815616E-2</c:v>
                </c:pt>
                <c:pt idx="544">
                  <c:v>4.0428695699815616E-2</c:v>
                </c:pt>
                <c:pt idx="545">
                  <c:v>4.0428695699815616E-2</c:v>
                </c:pt>
                <c:pt idx="546">
                  <c:v>4.0428695699815616E-2</c:v>
                </c:pt>
                <c:pt idx="547">
                  <c:v>4.0428695699815616E-2</c:v>
                </c:pt>
                <c:pt idx="548">
                  <c:v>4.0428695699815616E-2</c:v>
                </c:pt>
                <c:pt idx="549">
                  <c:v>4.0428695699815616E-2</c:v>
                </c:pt>
                <c:pt idx="550">
                  <c:v>4.0428695699815616E-2</c:v>
                </c:pt>
                <c:pt idx="551">
                  <c:v>4.0428695699815616E-2</c:v>
                </c:pt>
                <c:pt idx="552">
                  <c:v>4.0428695699815616E-2</c:v>
                </c:pt>
                <c:pt idx="553">
                  <c:v>4.0428695699815616E-2</c:v>
                </c:pt>
                <c:pt idx="554">
                  <c:v>4.0428695699815616E-2</c:v>
                </c:pt>
                <c:pt idx="555">
                  <c:v>4.0428695699815616E-2</c:v>
                </c:pt>
                <c:pt idx="556">
                  <c:v>4.0428695699815616E-2</c:v>
                </c:pt>
                <c:pt idx="557">
                  <c:v>4.0428695699815616E-2</c:v>
                </c:pt>
                <c:pt idx="558">
                  <c:v>4.0428695699815616E-2</c:v>
                </c:pt>
                <c:pt idx="559">
                  <c:v>4.0428695699815616E-2</c:v>
                </c:pt>
                <c:pt idx="560">
                  <c:v>4.0428695699815616E-2</c:v>
                </c:pt>
                <c:pt idx="561">
                  <c:v>4.0428695699815616E-2</c:v>
                </c:pt>
                <c:pt idx="562">
                  <c:v>4.0428695699815616E-2</c:v>
                </c:pt>
                <c:pt idx="563">
                  <c:v>4.0428695699815616E-2</c:v>
                </c:pt>
                <c:pt idx="564">
                  <c:v>4.0428695699815616E-2</c:v>
                </c:pt>
                <c:pt idx="565">
                  <c:v>4.0428695699815616E-2</c:v>
                </c:pt>
                <c:pt idx="566">
                  <c:v>4.0428695699815616E-2</c:v>
                </c:pt>
                <c:pt idx="567">
                  <c:v>4.0428695699815616E-2</c:v>
                </c:pt>
                <c:pt idx="568">
                  <c:v>4.0428695699815616E-2</c:v>
                </c:pt>
                <c:pt idx="569">
                  <c:v>4.0428695699815616E-2</c:v>
                </c:pt>
                <c:pt idx="570">
                  <c:v>4.0428695699815616E-2</c:v>
                </c:pt>
                <c:pt idx="571">
                  <c:v>4.0428695699815616E-2</c:v>
                </c:pt>
                <c:pt idx="572">
                  <c:v>4.0428695699815616E-2</c:v>
                </c:pt>
                <c:pt idx="573">
                  <c:v>4.0428695699815616E-2</c:v>
                </c:pt>
                <c:pt idx="574">
                  <c:v>4.0428695699815616E-2</c:v>
                </c:pt>
                <c:pt idx="575">
                  <c:v>4.0428695699815616E-2</c:v>
                </c:pt>
                <c:pt idx="576">
                  <c:v>4.0428695699815616E-2</c:v>
                </c:pt>
                <c:pt idx="577">
                  <c:v>4.0428695699815616E-2</c:v>
                </c:pt>
                <c:pt idx="578">
                  <c:v>4.0428695699815616E-2</c:v>
                </c:pt>
                <c:pt idx="579">
                  <c:v>4.0428695699815616E-2</c:v>
                </c:pt>
                <c:pt idx="580">
                  <c:v>4.0428695699815616E-2</c:v>
                </c:pt>
                <c:pt idx="581">
                  <c:v>4.0428695699815616E-2</c:v>
                </c:pt>
                <c:pt idx="582">
                  <c:v>4.0428695699815616E-2</c:v>
                </c:pt>
                <c:pt idx="583">
                  <c:v>4.0428695699815616E-2</c:v>
                </c:pt>
                <c:pt idx="584">
                  <c:v>4.0428695699815616E-2</c:v>
                </c:pt>
                <c:pt idx="585">
                  <c:v>4.0428695699815616E-2</c:v>
                </c:pt>
                <c:pt idx="586">
                  <c:v>4.0428695699815616E-2</c:v>
                </c:pt>
                <c:pt idx="587">
                  <c:v>4.0428695699815616E-2</c:v>
                </c:pt>
                <c:pt idx="588">
                  <c:v>4.0428695699815616E-2</c:v>
                </c:pt>
                <c:pt idx="589">
                  <c:v>4.0428695699815616E-2</c:v>
                </c:pt>
                <c:pt idx="590">
                  <c:v>4.0428695699815616E-2</c:v>
                </c:pt>
                <c:pt idx="591">
                  <c:v>4.0428695699815616E-2</c:v>
                </c:pt>
                <c:pt idx="592">
                  <c:v>4.0428695699815616E-2</c:v>
                </c:pt>
                <c:pt idx="593">
                  <c:v>4.0428695699815616E-2</c:v>
                </c:pt>
                <c:pt idx="594">
                  <c:v>4.0428695699815616E-2</c:v>
                </c:pt>
                <c:pt idx="595">
                  <c:v>4.0428695699815616E-2</c:v>
                </c:pt>
                <c:pt idx="596">
                  <c:v>4.0428695699815616E-2</c:v>
                </c:pt>
                <c:pt idx="597">
                  <c:v>4.0428695699815616E-2</c:v>
                </c:pt>
                <c:pt idx="598">
                  <c:v>4.0428695699815616E-2</c:v>
                </c:pt>
                <c:pt idx="599">
                  <c:v>4.0428695699815616E-2</c:v>
                </c:pt>
                <c:pt idx="600">
                  <c:v>4.0428695699815616E-2</c:v>
                </c:pt>
                <c:pt idx="601">
                  <c:v>4.0428695699815616E-2</c:v>
                </c:pt>
                <c:pt idx="602">
                  <c:v>4.0428695699815616E-2</c:v>
                </c:pt>
                <c:pt idx="603">
                  <c:v>4.0428695699815616E-2</c:v>
                </c:pt>
                <c:pt idx="604">
                  <c:v>4.0428695699815616E-2</c:v>
                </c:pt>
                <c:pt idx="605">
                  <c:v>4.0428695699815616E-2</c:v>
                </c:pt>
                <c:pt idx="606">
                  <c:v>4.0428695699815616E-2</c:v>
                </c:pt>
                <c:pt idx="607">
                  <c:v>4.0428695699815616E-2</c:v>
                </c:pt>
                <c:pt idx="608">
                  <c:v>4.0428695699815616E-2</c:v>
                </c:pt>
                <c:pt idx="609">
                  <c:v>4.0428695699815616E-2</c:v>
                </c:pt>
                <c:pt idx="610">
                  <c:v>4.0428695699815616E-2</c:v>
                </c:pt>
                <c:pt idx="611">
                  <c:v>4.0428695699815616E-2</c:v>
                </c:pt>
                <c:pt idx="612">
                  <c:v>4.0428695699815616E-2</c:v>
                </c:pt>
                <c:pt idx="613">
                  <c:v>4.0428695699815616E-2</c:v>
                </c:pt>
                <c:pt idx="614">
                  <c:v>4.0428695699815616E-2</c:v>
                </c:pt>
                <c:pt idx="615">
                  <c:v>4.0428695699815616E-2</c:v>
                </c:pt>
                <c:pt idx="616">
                  <c:v>4.0428695699815616E-2</c:v>
                </c:pt>
                <c:pt idx="617">
                  <c:v>4.0428695699815616E-2</c:v>
                </c:pt>
                <c:pt idx="618">
                  <c:v>4.0428695699815616E-2</c:v>
                </c:pt>
                <c:pt idx="619">
                  <c:v>4.0428695699815616E-2</c:v>
                </c:pt>
                <c:pt idx="620">
                  <c:v>4.0428695699815616E-2</c:v>
                </c:pt>
                <c:pt idx="621">
                  <c:v>4.0428695699815616E-2</c:v>
                </c:pt>
                <c:pt idx="622">
                  <c:v>4.0428695699815616E-2</c:v>
                </c:pt>
                <c:pt idx="623">
                  <c:v>4.0428695699815616E-2</c:v>
                </c:pt>
                <c:pt idx="624">
                  <c:v>4.3782992838176715E-2</c:v>
                </c:pt>
                <c:pt idx="625">
                  <c:v>4.3782992838176715E-2</c:v>
                </c:pt>
                <c:pt idx="626">
                  <c:v>4.3782992838176715E-2</c:v>
                </c:pt>
                <c:pt idx="627">
                  <c:v>4.3782992838176715E-2</c:v>
                </c:pt>
                <c:pt idx="628">
                  <c:v>4.3782992838176715E-2</c:v>
                </c:pt>
                <c:pt idx="629">
                  <c:v>4.3782992838176715E-2</c:v>
                </c:pt>
                <c:pt idx="630">
                  <c:v>4.3782992838176715E-2</c:v>
                </c:pt>
                <c:pt idx="631">
                  <c:v>4.3782992838176715E-2</c:v>
                </c:pt>
                <c:pt idx="632">
                  <c:v>4.3782992838176715E-2</c:v>
                </c:pt>
                <c:pt idx="633">
                  <c:v>4.3782992838176715E-2</c:v>
                </c:pt>
                <c:pt idx="634">
                  <c:v>4.3782992838176715E-2</c:v>
                </c:pt>
                <c:pt idx="635">
                  <c:v>4.3782992838176715E-2</c:v>
                </c:pt>
                <c:pt idx="636">
                  <c:v>4.3782992838176715E-2</c:v>
                </c:pt>
                <c:pt idx="637">
                  <c:v>4.3782992838176715E-2</c:v>
                </c:pt>
                <c:pt idx="638">
                  <c:v>4.3782992838176715E-2</c:v>
                </c:pt>
                <c:pt idx="639">
                  <c:v>4.3782992838176715E-2</c:v>
                </c:pt>
                <c:pt idx="640">
                  <c:v>4.3782992838176715E-2</c:v>
                </c:pt>
                <c:pt idx="641">
                  <c:v>4.3782992838176715E-2</c:v>
                </c:pt>
                <c:pt idx="642">
                  <c:v>4.3782992838176715E-2</c:v>
                </c:pt>
                <c:pt idx="643">
                  <c:v>4.3782992838176715E-2</c:v>
                </c:pt>
                <c:pt idx="644">
                  <c:v>4.3782992838176715E-2</c:v>
                </c:pt>
                <c:pt idx="645">
                  <c:v>4.3782992838176715E-2</c:v>
                </c:pt>
                <c:pt idx="646">
                  <c:v>4.3782992838176715E-2</c:v>
                </c:pt>
                <c:pt idx="647">
                  <c:v>4.3782992838176715E-2</c:v>
                </c:pt>
                <c:pt idx="648">
                  <c:v>4.3782992838176715E-2</c:v>
                </c:pt>
                <c:pt idx="649">
                  <c:v>4.3782992838176715E-2</c:v>
                </c:pt>
                <c:pt idx="650">
                  <c:v>4.3782992838176715E-2</c:v>
                </c:pt>
                <c:pt idx="651">
                  <c:v>4.3782992838176715E-2</c:v>
                </c:pt>
                <c:pt idx="652">
                  <c:v>4.3782992838176715E-2</c:v>
                </c:pt>
                <c:pt idx="653">
                  <c:v>4.3782992838176715E-2</c:v>
                </c:pt>
                <c:pt idx="654">
                  <c:v>4.3782992838176715E-2</c:v>
                </c:pt>
                <c:pt idx="655">
                  <c:v>4.3782992838176715E-2</c:v>
                </c:pt>
                <c:pt idx="656">
                  <c:v>4.3782992838176715E-2</c:v>
                </c:pt>
                <c:pt idx="657">
                  <c:v>4.3782992838176715E-2</c:v>
                </c:pt>
                <c:pt idx="658">
                  <c:v>4.3782992838176715E-2</c:v>
                </c:pt>
                <c:pt idx="659">
                  <c:v>4.3782992838176715E-2</c:v>
                </c:pt>
                <c:pt idx="660">
                  <c:v>4.3782992838176715E-2</c:v>
                </c:pt>
                <c:pt idx="661">
                  <c:v>4.3782992838176715E-2</c:v>
                </c:pt>
                <c:pt idx="662">
                  <c:v>4.3782992838176715E-2</c:v>
                </c:pt>
                <c:pt idx="663">
                  <c:v>4.3782992838176715E-2</c:v>
                </c:pt>
                <c:pt idx="664">
                  <c:v>4.3782992838176715E-2</c:v>
                </c:pt>
                <c:pt idx="665">
                  <c:v>4.3782992838176715E-2</c:v>
                </c:pt>
                <c:pt idx="666">
                  <c:v>4.3782992838176715E-2</c:v>
                </c:pt>
                <c:pt idx="667">
                  <c:v>4.3782992838176715E-2</c:v>
                </c:pt>
                <c:pt idx="668">
                  <c:v>4.3782992838176715E-2</c:v>
                </c:pt>
                <c:pt idx="669">
                  <c:v>4.3782992838176715E-2</c:v>
                </c:pt>
                <c:pt idx="670">
                  <c:v>4.3782992838176715E-2</c:v>
                </c:pt>
                <c:pt idx="671">
                  <c:v>4.3782992838176715E-2</c:v>
                </c:pt>
                <c:pt idx="672">
                  <c:v>4.3782992838176715E-2</c:v>
                </c:pt>
                <c:pt idx="673">
                  <c:v>4.3782992838176715E-2</c:v>
                </c:pt>
                <c:pt idx="674">
                  <c:v>4.3782992838176715E-2</c:v>
                </c:pt>
                <c:pt idx="675">
                  <c:v>4.3782992838176715E-2</c:v>
                </c:pt>
                <c:pt idx="676">
                  <c:v>4.3782992838176715E-2</c:v>
                </c:pt>
                <c:pt idx="677">
                  <c:v>4.3782992838176715E-2</c:v>
                </c:pt>
                <c:pt idx="678">
                  <c:v>4.3782992838176715E-2</c:v>
                </c:pt>
                <c:pt idx="679">
                  <c:v>4.3782992838176715E-2</c:v>
                </c:pt>
                <c:pt idx="680">
                  <c:v>4.3782992838176715E-2</c:v>
                </c:pt>
                <c:pt idx="681">
                  <c:v>4.3782992838176715E-2</c:v>
                </c:pt>
                <c:pt idx="682">
                  <c:v>4.3782992838176715E-2</c:v>
                </c:pt>
                <c:pt idx="683">
                  <c:v>4.7296293851375459E-2</c:v>
                </c:pt>
                <c:pt idx="684">
                  <c:v>4.7296293851375459E-2</c:v>
                </c:pt>
                <c:pt idx="685">
                  <c:v>4.7296293851375459E-2</c:v>
                </c:pt>
                <c:pt idx="686">
                  <c:v>4.7296293851375459E-2</c:v>
                </c:pt>
                <c:pt idx="687">
                  <c:v>4.7296293851375459E-2</c:v>
                </c:pt>
                <c:pt idx="688">
                  <c:v>4.7296293851375459E-2</c:v>
                </c:pt>
                <c:pt idx="689">
                  <c:v>4.7296293851375459E-2</c:v>
                </c:pt>
                <c:pt idx="690">
                  <c:v>4.7296293851375459E-2</c:v>
                </c:pt>
                <c:pt idx="691">
                  <c:v>4.7296293851375459E-2</c:v>
                </c:pt>
                <c:pt idx="692">
                  <c:v>4.7296293851375459E-2</c:v>
                </c:pt>
                <c:pt idx="693">
                  <c:v>4.7296293851375459E-2</c:v>
                </c:pt>
                <c:pt idx="694">
                  <c:v>4.7296293851375459E-2</c:v>
                </c:pt>
                <c:pt idx="695">
                  <c:v>4.7296293851375459E-2</c:v>
                </c:pt>
                <c:pt idx="696">
                  <c:v>4.7296293851375459E-2</c:v>
                </c:pt>
                <c:pt idx="697">
                  <c:v>4.7296293851375459E-2</c:v>
                </c:pt>
                <c:pt idx="698">
                  <c:v>4.7296293851375459E-2</c:v>
                </c:pt>
                <c:pt idx="699">
                  <c:v>4.7296293851375459E-2</c:v>
                </c:pt>
                <c:pt idx="700">
                  <c:v>4.7296293851375459E-2</c:v>
                </c:pt>
                <c:pt idx="701">
                  <c:v>4.7296293851375459E-2</c:v>
                </c:pt>
                <c:pt idx="702">
                  <c:v>4.7296293851375459E-2</c:v>
                </c:pt>
                <c:pt idx="703">
                  <c:v>4.7296293851375459E-2</c:v>
                </c:pt>
                <c:pt idx="704">
                  <c:v>4.7296293851375459E-2</c:v>
                </c:pt>
                <c:pt idx="705">
                  <c:v>4.7296293851375459E-2</c:v>
                </c:pt>
                <c:pt idx="706">
                  <c:v>4.7296293851375459E-2</c:v>
                </c:pt>
                <c:pt idx="707">
                  <c:v>4.7296293851375459E-2</c:v>
                </c:pt>
                <c:pt idx="708">
                  <c:v>4.7296293851375459E-2</c:v>
                </c:pt>
                <c:pt idx="709">
                  <c:v>4.7296293851375459E-2</c:v>
                </c:pt>
                <c:pt idx="710">
                  <c:v>4.7296293851375459E-2</c:v>
                </c:pt>
                <c:pt idx="711">
                  <c:v>4.7296293851375459E-2</c:v>
                </c:pt>
                <c:pt idx="712">
                  <c:v>4.7296293851375459E-2</c:v>
                </c:pt>
                <c:pt idx="713">
                  <c:v>4.7296293851375459E-2</c:v>
                </c:pt>
                <c:pt idx="714">
                  <c:v>4.7296293851375459E-2</c:v>
                </c:pt>
                <c:pt idx="715">
                  <c:v>4.7296293851375459E-2</c:v>
                </c:pt>
                <c:pt idx="716">
                  <c:v>4.7296293851375459E-2</c:v>
                </c:pt>
                <c:pt idx="717">
                  <c:v>4.7296293851375459E-2</c:v>
                </c:pt>
                <c:pt idx="718">
                  <c:v>4.7296293851375459E-2</c:v>
                </c:pt>
                <c:pt idx="719">
                  <c:v>4.7296293851375459E-2</c:v>
                </c:pt>
                <c:pt idx="720">
                  <c:v>4.7296293851375459E-2</c:v>
                </c:pt>
                <c:pt idx="721">
                  <c:v>4.7296293851375459E-2</c:v>
                </c:pt>
                <c:pt idx="722">
                  <c:v>4.7296293851375459E-2</c:v>
                </c:pt>
                <c:pt idx="723">
                  <c:v>4.7296293851375459E-2</c:v>
                </c:pt>
                <c:pt idx="724">
                  <c:v>4.7296293851375459E-2</c:v>
                </c:pt>
                <c:pt idx="725">
                  <c:v>4.7296293851375459E-2</c:v>
                </c:pt>
                <c:pt idx="726">
                  <c:v>4.7296293851375459E-2</c:v>
                </c:pt>
                <c:pt idx="727">
                  <c:v>4.7296293851375459E-2</c:v>
                </c:pt>
                <c:pt idx="728">
                  <c:v>4.7296293851375459E-2</c:v>
                </c:pt>
                <c:pt idx="729">
                  <c:v>4.7296293851375459E-2</c:v>
                </c:pt>
                <c:pt idx="730">
                  <c:v>4.7296293851375459E-2</c:v>
                </c:pt>
                <c:pt idx="731">
                  <c:v>4.7296293851375459E-2</c:v>
                </c:pt>
                <c:pt idx="732">
                  <c:v>4.7296293851375459E-2</c:v>
                </c:pt>
                <c:pt idx="733">
                  <c:v>4.7296293851375459E-2</c:v>
                </c:pt>
                <c:pt idx="734">
                  <c:v>4.7296293851375459E-2</c:v>
                </c:pt>
                <c:pt idx="735">
                  <c:v>4.7296293851375459E-2</c:v>
                </c:pt>
                <c:pt idx="736">
                  <c:v>4.7296293851375459E-2</c:v>
                </c:pt>
                <c:pt idx="737">
                  <c:v>4.7296293851375459E-2</c:v>
                </c:pt>
                <c:pt idx="738">
                  <c:v>4.7296293851375459E-2</c:v>
                </c:pt>
                <c:pt idx="739">
                  <c:v>4.7296293851375459E-2</c:v>
                </c:pt>
                <c:pt idx="740">
                  <c:v>4.7296293851375459E-2</c:v>
                </c:pt>
                <c:pt idx="741">
                  <c:v>4.7296293851375459E-2</c:v>
                </c:pt>
                <c:pt idx="742">
                  <c:v>4.7296293851375459E-2</c:v>
                </c:pt>
                <c:pt idx="743">
                  <c:v>4.7296293851375459E-2</c:v>
                </c:pt>
                <c:pt idx="744">
                  <c:v>4.7296293851375459E-2</c:v>
                </c:pt>
                <c:pt idx="745">
                  <c:v>4.7296293851375459E-2</c:v>
                </c:pt>
                <c:pt idx="746">
                  <c:v>4.7296293851375459E-2</c:v>
                </c:pt>
                <c:pt idx="747">
                  <c:v>4.7296293851375459E-2</c:v>
                </c:pt>
                <c:pt idx="748">
                  <c:v>4.7296293851375459E-2</c:v>
                </c:pt>
                <c:pt idx="749">
                  <c:v>4.7296293851375459E-2</c:v>
                </c:pt>
                <c:pt idx="750">
                  <c:v>4.7296293851375459E-2</c:v>
                </c:pt>
                <c:pt idx="751">
                  <c:v>4.7296293851375459E-2</c:v>
                </c:pt>
                <c:pt idx="752">
                  <c:v>4.7296293851375459E-2</c:v>
                </c:pt>
                <c:pt idx="753">
                  <c:v>4.7296293851375459E-2</c:v>
                </c:pt>
                <c:pt idx="754">
                  <c:v>4.7296293851375459E-2</c:v>
                </c:pt>
                <c:pt idx="755">
                  <c:v>4.7296293851375459E-2</c:v>
                </c:pt>
                <c:pt idx="756">
                  <c:v>4.7296293851375459E-2</c:v>
                </c:pt>
                <c:pt idx="757">
                  <c:v>4.7296293851375459E-2</c:v>
                </c:pt>
                <c:pt idx="758">
                  <c:v>4.7296293851375459E-2</c:v>
                </c:pt>
                <c:pt idx="759">
                  <c:v>4.7296293851375459E-2</c:v>
                </c:pt>
                <c:pt idx="760">
                  <c:v>4.7296293851375459E-2</c:v>
                </c:pt>
                <c:pt idx="761">
                  <c:v>4.7296293851375459E-2</c:v>
                </c:pt>
                <c:pt idx="762">
                  <c:v>4.7296293851375459E-2</c:v>
                </c:pt>
                <c:pt idx="763">
                  <c:v>4.7296293851375459E-2</c:v>
                </c:pt>
                <c:pt idx="764">
                  <c:v>4.7296293851375459E-2</c:v>
                </c:pt>
                <c:pt idx="765">
                  <c:v>4.7296293851375459E-2</c:v>
                </c:pt>
                <c:pt idx="766">
                  <c:v>4.7296293851375459E-2</c:v>
                </c:pt>
                <c:pt idx="767">
                  <c:v>4.7296293851375459E-2</c:v>
                </c:pt>
                <c:pt idx="768">
                  <c:v>4.7296293851375459E-2</c:v>
                </c:pt>
                <c:pt idx="769">
                  <c:v>5.1814157236787749E-2</c:v>
                </c:pt>
                <c:pt idx="770">
                  <c:v>5.1814157236787749E-2</c:v>
                </c:pt>
                <c:pt idx="771">
                  <c:v>5.1814157236787749E-2</c:v>
                </c:pt>
                <c:pt idx="772">
                  <c:v>5.1814157236787749E-2</c:v>
                </c:pt>
                <c:pt idx="773">
                  <c:v>5.1814157236787749E-2</c:v>
                </c:pt>
                <c:pt idx="774">
                  <c:v>5.1814157236787749E-2</c:v>
                </c:pt>
                <c:pt idx="775">
                  <c:v>5.1814157236787749E-2</c:v>
                </c:pt>
                <c:pt idx="776">
                  <c:v>5.1814157236787749E-2</c:v>
                </c:pt>
                <c:pt idx="777">
                  <c:v>5.1814157236787749E-2</c:v>
                </c:pt>
                <c:pt idx="778">
                  <c:v>5.1814157236787749E-2</c:v>
                </c:pt>
                <c:pt idx="779">
                  <c:v>5.1814157236787749E-2</c:v>
                </c:pt>
                <c:pt idx="780">
                  <c:v>5.1814157236787749E-2</c:v>
                </c:pt>
                <c:pt idx="781">
                  <c:v>5.1814157236787749E-2</c:v>
                </c:pt>
                <c:pt idx="782">
                  <c:v>5.1814157236787749E-2</c:v>
                </c:pt>
                <c:pt idx="783">
                  <c:v>5.1814157236787749E-2</c:v>
                </c:pt>
                <c:pt idx="784">
                  <c:v>5.1814157236787749E-2</c:v>
                </c:pt>
                <c:pt idx="785">
                  <c:v>5.1814157236787749E-2</c:v>
                </c:pt>
                <c:pt idx="786">
                  <c:v>5.1814157236787749E-2</c:v>
                </c:pt>
                <c:pt idx="787">
                  <c:v>5.1814157236787749E-2</c:v>
                </c:pt>
                <c:pt idx="788">
                  <c:v>5.1814157236787749E-2</c:v>
                </c:pt>
                <c:pt idx="789">
                  <c:v>5.1814157236787749E-2</c:v>
                </c:pt>
                <c:pt idx="790">
                  <c:v>5.1814157236787749E-2</c:v>
                </c:pt>
                <c:pt idx="791">
                  <c:v>5.1814157236787749E-2</c:v>
                </c:pt>
                <c:pt idx="792">
                  <c:v>5.1814157236787749E-2</c:v>
                </c:pt>
                <c:pt idx="793">
                  <c:v>5.1814157236787749E-2</c:v>
                </c:pt>
                <c:pt idx="794">
                  <c:v>5.1814157236787749E-2</c:v>
                </c:pt>
                <c:pt idx="795">
                  <c:v>5.1814157236787749E-2</c:v>
                </c:pt>
                <c:pt idx="796">
                  <c:v>5.1814157236787749E-2</c:v>
                </c:pt>
                <c:pt idx="797">
                  <c:v>5.1814157236787749E-2</c:v>
                </c:pt>
                <c:pt idx="798">
                  <c:v>5.1814157236787749E-2</c:v>
                </c:pt>
                <c:pt idx="799">
                  <c:v>5.1814157236787749E-2</c:v>
                </c:pt>
                <c:pt idx="800">
                  <c:v>5.1814157236787749E-2</c:v>
                </c:pt>
                <c:pt idx="801">
                  <c:v>5.1814157236787749E-2</c:v>
                </c:pt>
                <c:pt idx="802">
                  <c:v>5.1814157236787749E-2</c:v>
                </c:pt>
                <c:pt idx="803">
                  <c:v>5.1814157236787749E-2</c:v>
                </c:pt>
                <c:pt idx="804">
                  <c:v>5.1814157236787749E-2</c:v>
                </c:pt>
                <c:pt idx="805">
                  <c:v>5.1814157236787749E-2</c:v>
                </c:pt>
                <c:pt idx="806">
                  <c:v>5.1814157236787749E-2</c:v>
                </c:pt>
                <c:pt idx="807">
                  <c:v>5.1814157236787749E-2</c:v>
                </c:pt>
                <c:pt idx="808">
                  <c:v>5.1814157236787749E-2</c:v>
                </c:pt>
                <c:pt idx="809">
                  <c:v>5.1814157236787749E-2</c:v>
                </c:pt>
                <c:pt idx="810">
                  <c:v>5.1814157236787749E-2</c:v>
                </c:pt>
                <c:pt idx="811">
                  <c:v>5.1814157236787749E-2</c:v>
                </c:pt>
                <c:pt idx="812">
                  <c:v>5.1814157236787749E-2</c:v>
                </c:pt>
                <c:pt idx="813">
                  <c:v>5.1814157236787749E-2</c:v>
                </c:pt>
                <c:pt idx="814">
                  <c:v>5.1814157236787749E-2</c:v>
                </c:pt>
                <c:pt idx="815">
                  <c:v>5.1814157236787749E-2</c:v>
                </c:pt>
                <c:pt idx="816">
                  <c:v>5.1814157236787749E-2</c:v>
                </c:pt>
                <c:pt idx="817">
                  <c:v>5.1814157236787749E-2</c:v>
                </c:pt>
                <c:pt idx="818">
                  <c:v>5.1814157236787749E-2</c:v>
                </c:pt>
                <c:pt idx="819">
                  <c:v>5.1814157236787749E-2</c:v>
                </c:pt>
                <c:pt idx="820">
                  <c:v>5.1814157236787749E-2</c:v>
                </c:pt>
                <c:pt idx="821">
                  <c:v>5.1814157236787749E-2</c:v>
                </c:pt>
                <c:pt idx="822">
                  <c:v>5.1814157236787749E-2</c:v>
                </c:pt>
                <c:pt idx="823">
                  <c:v>5.1814157236787749E-2</c:v>
                </c:pt>
                <c:pt idx="824">
                  <c:v>5.1814157236787749E-2</c:v>
                </c:pt>
                <c:pt idx="825">
                  <c:v>5.1814157236787749E-2</c:v>
                </c:pt>
                <c:pt idx="826">
                  <c:v>5.1814157236787749E-2</c:v>
                </c:pt>
                <c:pt idx="827">
                  <c:v>5.1814157236787749E-2</c:v>
                </c:pt>
                <c:pt idx="828">
                  <c:v>5.1814157236787749E-2</c:v>
                </c:pt>
                <c:pt idx="829">
                  <c:v>5.1814157236787749E-2</c:v>
                </c:pt>
                <c:pt idx="830">
                  <c:v>5.1814157236787749E-2</c:v>
                </c:pt>
                <c:pt idx="831">
                  <c:v>5.1814157236787749E-2</c:v>
                </c:pt>
                <c:pt idx="832">
                  <c:v>5.1814157236787749E-2</c:v>
                </c:pt>
                <c:pt idx="833">
                  <c:v>5.1814157236787749E-2</c:v>
                </c:pt>
                <c:pt idx="834">
                  <c:v>5.1814157236787749E-2</c:v>
                </c:pt>
                <c:pt idx="835">
                  <c:v>5.1814157236787749E-2</c:v>
                </c:pt>
                <c:pt idx="836">
                  <c:v>5.1814157236787749E-2</c:v>
                </c:pt>
                <c:pt idx="837">
                  <c:v>5.1814157236787749E-2</c:v>
                </c:pt>
                <c:pt idx="838">
                  <c:v>5.1814157236787749E-2</c:v>
                </c:pt>
                <c:pt idx="839">
                  <c:v>5.1814157236787749E-2</c:v>
                </c:pt>
                <c:pt idx="840">
                  <c:v>5.1814157236787749E-2</c:v>
                </c:pt>
                <c:pt idx="841">
                  <c:v>5.1814157236787749E-2</c:v>
                </c:pt>
                <c:pt idx="842">
                  <c:v>5.1814157236787749E-2</c:v>
                </c:pt>
                <c:pt idx="843">
                  <c:v>5.1814157236787749E-2</c:v>
                </c:pt>
                <c:pt idx="844">
                  <c:v>5.1814157236787749E-2</c:v>
                </c:pt>
                <c:pt idx="845">
                  <c:v>5.1814157236787749E-2</c:v>
                </c:pt>
                <c:pt idx="846">
                  <c:v>5.1814157236787749E-2</c:v>
                </c:pt>
                <c:pt idx="847">
                  <c:v>5.1814157236787749E-2</c:v>
                </c:pt>
                <c:pt idx="848">
                  <c:v>5.1814157236787749E-2</c:v>
                </c:pt>
                <c:pt idx="849">
                  <c:v>5.1814157236787749E-2</c:v>
                </c:pt>
                <c:pt idx="850">
                  <c:v>5.1814157236787749E-2</c:v>
                </c:pt>
                <c:pt idx="851">
                  <c:v>5.1814157236787749E-2</c:v>
                </c:pt>
                <c:pt idx="852">
                  <c:v>5.1814157236787749E-2</c:v>
                </c:pt>
                <c:pt idx="853">
                  <c:v>5.1814157236787749E-2</c:v>
                </c:pt>
                <c:pt idx="854">
                  <c:v>5.1814157236787749E-2</c:v>
                </c:pt>
                <c:pt idx="855">
                  <c:v>5.1814157236787749E-2</c:v>
                </c:pt>
                <c:pt idx="856">
                  <c:v>5.1814157236787749E-2</c:v>
                </c:pt>
                <c:pt idx="857">
                  <c:v>5.1814157236787749E-2</c:v>
                </c:pt>
                <c:pt idx="858">
                  <c:v>5.1814157236787749E-2</c:v>
                </c:pt>
                <c:pt idx="859">
                  <c:v>5.1814157236787749E-2</c:v>
                </c:pt>
                <c:pt idx="860">
                  <c:v>5.1814157236787749E-2</c:v>
                </c:pt>
                <c:pt idx="861">
                  <c:v>5.1814157236787749E-2</c:v>
                </c:pt>
                <c:pt idx="862">
                  <c:v>5.1814157236787749E-2</c:v>
                </c:pt>
                <c:pt idx="863">
                  <c:v>5.1814157236787749E-2</c:v>
                </c:pt>
                <c:pt idx="864">
                  <c:v>5.1814157236787749E-2</c:v>
                </c:pt>
                <c:pt idx="865">
                  <c:v>5.1814157236787749E-2</c:v>
                </c:pt>
                <c:pt idx="866">
                  <c:v>5.1814157236787749E-2</c:v>
                </c:pt>
                <c:pt idx="867">
                  <c:v>5.1814157236787749E-2</c:v>
                </c:pt>
                <c:pt idx="868">
                  <c:v>5.1814157236787749E-2</c:v>
                </c:pt>
                <c:pt idx="869">
                  <c:v>5.1814157236787749E-2</c:v>
                </c:pt>
                <c:pt idx="870">
                  <c:v>5.1814157236787749E-2</c:v>
                </c:pt>
                <c:pt idx="871">
                  <c:v>5.1814157236787749E-2</c:v>
                </c:pt>
                <c:pt idx="872">
                  <c:v>5.1814157236787749E-2</c:v>
                </c:pt>
                <c:pt idx="873">
                  <c:v>5.1814157236787749E-2</c:v>
                </c:pt>
                <c:pt idx="874">
                  <c:v>5.1814157236787749E-2</c:v>
                </c:pt>
                <c:pt idx="875">
                  <c:v>5.1814157236787749E-2</c:v>
                </c:pt>
                <c:pt idx="876">
                  <c:v>5.1814157236787749E-2</c:v>
                </c:pt>
                <c:pt idx="877">
                  <c:v>5.1814157236787749E-2</c:v>
                </c:pt>
                <c:pt idx="878">
                  <c:v>5.1814157236787749E-2</c:v>
                </c:pt>
                <c:pt idx="879">
                  <c:v>5.1814157236787749E-2</c:v>
                </c:pt>
                <c:pt idx="880">
                  <c:v>5.1814157236787749E-2</c:v>
                </c:pt>
                <c:pt idx="881">
                  <c:v>5.1814157236787749E-2</c:v>
                </c:pt>
                <c:pt idx="882">
                  <c:v>5.1814157236787749E-2</c:v>
                </c:pt>
                <c:pt idx="883">
                  <c:v>5.1814157236787749E-2</c:v>
                </c:pt>
                <c:pt idx="884">
                  <c:v>5.1814157236787749E-2</c:v>
                </c:pt>
                <c:pt idx="885">
                  <c:v>5.1814157236787749E-2</c:v>
                </c:pt>
                <c:pt idx="886">
                  <c:v>5.1814157236787749E-2</c:v>
                </c:pt>
                <c:pt idx="887">
                  <c:v>5.1814157236787749E-2</c:v>
                </c:pt>
                <c:pt idx="888">
                  <c:v>5.1814157236787749E-2</c:v>
                </c:pt>
                <c:pt idx="889">
                  <c:v>5.1814157236787749E-2</c:v>
                </c:pt>
                <c:pt idx="890">
                  <c:v>5.1814157236787749E-2</c:v>
                </c:pt>
                <c:pt idx="891">
                  <c:v>5.1814157236787749E-2</c:v>
                </c:pt>
                <c:pt idx="892">
                  <c:v>5.1814157236787749E-2</c:v>
                </c:pt>
                <c:pt idx="893">
                  <c:v>5.1814157236787749E-2</c:v>
                </c:pt>
                <c:pt idx="894">
                  <c:v>5.1814157236787749E-2</c:v>
                </c:pt>
                <c:pt idx="895">
                  <c:v>5.1814157236787749E-2</c:v>
                </c:pt>
                <c:pt idx="896">
                  <c:v>5.1814157236787749E-2</c:v>
                </c:pt>
                <c:pt idx="897">
                  <c:v>5.1814157236787749E-2</c:v>
                </c:pt>
                <c:pt idx="898">
                  <c:v>5.1814157236787749E-2</c:v>
                </c:pt>
                <c:pt idx="899">
                  <c:v>5.1814157236787749E-2</c:v>
                </c:pt>
                <c:pt idx="900">
                  <c:v>5.1814157236787749E-2</c:v>
                </c:pt>
                <c:pt idx="901">
                  <c:v>5.1814157236787749E-2</c:v>
                </c:pt>
                <c:pt idx="902">
                  <c:v>5.1814157236787749E-2</c:v>
                </c:pt>
                <c:pt idx="903">
                  <c:v>5.1814157236787749E-2</c:v>
                </c:pt>
                <c:pt idx="904">
                  <c:v>5.1814157236787749E-2</c:v>
                </c:pt>
                <c:pt idx="905">
                  <c:v>5.1814157236787749E-2</c:v>
                </c:pt>
                <c:pt idx="906">
                  <c:v>5.1814157236787749E-2</c:v>
                </c:pt>
                <c:pt idx="907">
                  <c:v>5.1814157236787749E-2</c:v>
                </c:pt>
                <c:pt idx="908">
                  <c:v>5.1814157236787749E-2</c:v>
                </c:pt>
                <c:pt idx="909">
                  <c:v>5.1814157236787749E-2</c:v>
                </c:pt>
                <c:pt idx="910">
                  <c:v>5.1814157236787749E-2</c:v>
                </c:pt>
                <c:pt idx="911">
                  <c:v>5.1814157236787749E-2</c:v>
                </c:pt>
                <c:pt idx="912">
                  <c:v>5.1814157236787749E-2</c:v>
                </c:pt>
                <c:pt idx="913">
                  <c:v>5.1814157236787749E-2</c:v>
                </c:pt>
                <c:pt idx="914">
                  <c:v>5.1814157236787749E-2</c:v>
                </c:pt>
                <c:pt idx="915">
                  <c:v>5.1814157236787749E-2</c:v>
                </c:pt>
                <c:pt idx="916">
                  <c:v>5.1814157236787749E-2</c:v>
                </c:pt>
                <c:pt idx="917">
                  <c:v>5.1814157236787749E-2</c:v>
                </c:pt>
                <c:pt idx="918">
                  <c:v>5.1814157236787749E-2</c:v>
                </c:pt>
                <c:pt idx="919">
                  <c:v>5.1814157236787749E-2</c:v>
                </c:pt>
                <c:pt idx="920">
                  <c:v>5.1814157236787749E-2</c:v>
                </c:pt>
                <c:pt idx="921">
                  <c:v>5.1814157236787749E-2</c:v>
                </c:pt>
                <c:pt idx="922">
                  <c:v>5.7482731934799351E-2</c:v>
                </c:pt>
                <c:pt idx="923">
                  <c:v>5.7482731934799351E-2</c:v>
                </c:pt>
                <c:pt idx="924">
                  <c:v>5.7482731934799351E-2</c:v>
                </c:pt>
                <c:pt idx="925">
                  <c:v>5.7482731934799351E-2</c:v>
                </c:pt>
                <c:pt idx="926">
                  <c:v>5.7482731934799351E-2</c:v>
                </c:pt>
                <c:pt idx="927">
                  <c:v>5.7482731934799351E-2</c:v>
                </c:pt>
                <c:pt idx="928">
                  <c:v>5.7482731934799351E-2</c:v>
                </c:pt>
                <c:pt idx="929">
                  <c:v>5.7482731934799351E-2</c:v>
                </c:pt>
                <c:pt idx="930">
                  <c:v>5.7482731934799351E-2</c:v>
                </c:pt>
                <c:pt idx="931">
                  <c:v>5.7482731934799351E-2</c:v>
                </c:pt>
                <c:pt idx="932">
                  <c:v>5.7482731934799351E-2</c:v>
                </c:pt>
                <c:pt idx="933">
                  <c:v>5.7482731934799351E-2</c:v>
                </c:pt>
                <c:pt idx="934">
                  <c:v>5.7482731934799351E-2</c:v>
                </c:pt>
                <c:pt idx="935">
                  <c:v>5.7482731934799351E-2</c:v>
                </c:pt>
                <c:pt idx="936">
                  <c:v>5.7482731934799351E-2</c:v>
                </c:pt>
                <c:pt idx="937">
                  <c:v>5.7482731934799351E-2</c:v>
                </c:pt>
                <c:pt idx="938">
                  <c:v>5.7482731934799351E-2</c:v>
                </c:pt>
                <c:pt idx="939">
                  <c:v>5.7482731934799351E-2</c:v>
                </c:pt>
                <c:pt idx="940">
                  <c:v>5.7482731934799351E-2</c:v>
                </c:pt>
                <c:pt idx="941">
                  <c:v>5.7482731934799351E-2</c:v>
                </c:pt>
                <c:pt idx="942">
                  <c:v>5.7482731934799351E-2</c:v>
                </c:pt>
                <c:pt idx="943">
                  <c:v>5.7482731934799351E-2</c:v>
                </c:pt>
                <c:pt idx="944">
                  <c:v>5.7482731934799351E-2</c:v>
                </c:pt>
                <c:pt idx="945">
                  <c:v>5.7482731934799351E-2</c:v>
                </c:pt>
                <c:pt idx="946">
                  <c:v>5.7482731934799351E-2</c:v>
                </c:pt>
                <c:pt idx="947">
                  <c:v>6.365610880387608E-2</c:v>
                </c:pt>
                <c:pt idx="948">
                  <c:v>6.365610880387608E-2</c:v>
                </c:pt>
                <c:pt idx="949">
                  <c:v>6.365610880387608E-2</c:v>
                </c:pt>
                <c:pt idx="950">
                  <c:v>6.365610880387608E-2</c:v>
                </c:pt>
                <c:pt idx="951">
                  <c:v>6.365610880387608E-2</c:v>
                </c:pt>
                <c:pt idx="952">
                  <c:v>6.365610880387608E-2</c:v>
                </c:pt>
                <c:pt idx="953">
                  <c:v>6.365610880387608E-2</c:v>
                </c:pt>
                <c:pt idx="954">
                  <c:v>6.365610880387608E-2</c:v>
                </c:pt>
                <c:pt idx="955">
                  <c:v>6.365610880387608E-2</c:v>
                </c:pt>
                <c:pt idx="956">
                  <c:v>6.365610880387608E-2</c:v>
                </c:pt>
                <c:pt idx="957">
                  <c:v>6.9985117022593399E-2</c:v>
                </c:pt>
                <c:pt idx="958">
                  <c:v>6.9985117022593399E-2</c:v>
                </c:pt>
                <c:pt idx="959">
                  <c:v>6.9985117022593399E-2</c:v>
                </c:pt>
                <c:pt idx="960">
                  <c:v>6.9985117022593399E-2</c:v>
                </c:pt>
                <c:pt idx="961">
                  <c:v>6.9985117022593399E-2</c:v>
                </c:pt>
                <c:pt idx="962">
                  <c:v>6.9985117022593399E-2</c:v>
                </c:pt>
                <c:pt idx="963">
                  <c:v>6.9985117022593399E-2</c:v>
                </c:pt>
                <c:pt idx="964">
                  <c:v>6.9985117022593399E-2</c:v>
                </c:pt>
                <c:pt idx="965">
                  <c:v>6.9985117022593399E-2</c:v>
                </c:pt>
                <c:pt idx="966">
                  <c:v>6.9985117022593399E-2</c:v>
                </c:pt>
                <c:pt idx="967">
                  <c:v>6.9985117022593399E-2</c:v>
                </c:pt>
                <c:pt idx="968">
                  <c:v>6.9985117022593399E-2</c:v>
                </c:pt>
                <c:pt idx="969">
                  <c:v>6.9985117022593399E-2</c:v>
                </c:pt>
                <c:pt idx="970">
                  <c:v>6.9985117022593399E-2</c:v>
                </c:pt>
                <c:pt idx="971">
                  <c:v>6.9985117022593399E-2</c:v>
                </c:pt>
                <c:pt idx="972">
                  <c:v>6.9985117022593399E-2</c:v>
                </c:pt>
                <c:pt idx="973">
                  <c:v>6.9985117022593399E-2</c:v>
                </c:pt>
                <c:pt idx="974">
                  <c:v>6.9985117022593399E-2</c:v>
                </c:pt>
                <c:pt idx="975">
                  <c:v>6.9985117022593399E-2</c:v>
                </c:pt>
                <c:pt idx="976">
                  <c:v>6.9985117022593399E-2</c:v>
                </c:pt>
                <c:pt idx="977">
                  <c:v>6.9985117022593399E-2</c:v>
                </c:pt>
                <c:pt idx="978">
                  <c:v>6.9985117022593399E-2</c:v>
                </c:pt>
                <c:pt idx="979">
                  <c:v>6.9985117022593399E-2</c:v>
                </c:pt>
                <c:pt idx="980">
                  <c:v>6.9985117022593399E-2</c:v>
                </c:pt>
                <c:pt idx="981">
                  <c:v>6.9985117022593399E-2</c:v>
                </c:pt>
                <c:pt idx="982">
                  <c:v>6.9985117022593399E-2</c:v>
                </c:pt>
                <c:pt idx="983">
                  <c:v>6.9985117022593399E-2</c:v>
                </c:pt>
                <c:pt idx="984">
                  <c:v>6.9985117022593399E-2</c:v>
                </c:pt>
                <c:pt idx="985">
                  <c:v>6.9985117022593399E-2</c:v>
                </c:pt>
                <c:pt idx="986">
                  <c:v>6.9985117022593399E-2</c:v>
                </c:pt>
                <c:pt idx="987">
                  <c:v>6.9985117022593399E-2</c:v>
                </c:pt>
                <c:pt idx="988">
                  <c:v>6.9985117022593399E-2</c:v>
                </c:pt>
                <c:pt idx="989">
                  <c:v>6.9985117022593399E-2</c:v>
                </c:pt>
                <c:pt idx="990">
                  <c:v>6.9985117022593399E-2</c:v>
                </c:pt>
                <c:pt idx="991">
                  <c:v>6.9985117022593399E-2</c:v>
                </c:pt>
                <c:pt idx="992">
                  <c:v>6.9985117022593399E-2</c:v>
                </c:pt>
                <c:pt idx="993">
                  <c:v>6.9985117022593399E-2</c:v>
                </c:pt>
                <c:pt idx="994">
                  <c:v>6.9985117022593399E-2</c:v>
                </c:pt>
                <c:pt idx="995">
                  <c:v>6.9985117022593399E-2</c:v>
                </c:pt>
                <c:pt idx="996">
                  <c:v>6.9985117022593399E-2</c:v>
                </c:pt>
                <c:pt idx="997">
                  <c:v>6.9985117022593399E-2</c:v>
                </c:pt>
                <c:pt idx="998">
                  <c:v>6.9985117022593399E-2</c:v>
                </c:pt>
                <c:pt idx="999">
                  <c:v>6.9985117022593399E-2</c:v>
                </c:pt>
                <c:pt idx="1000">
                  <c:v>6.9985117022593399E-2</c:v>
                </c:pt>
                <c:pt idx="1001">
                  <c:v>6.9985117022593399E-2</c:v>
                </c:pt>
                <c:pt idx="1002">
                  <c:v>6.9985117022593399E-2</c:v>
                </c:pt>
                <c:pt idx="1003">
                  <c:v>6.9985117022593399E-2</c:v>
                </c:pt>
                <c:pt idx="1004">
                  <c:v>6.9985117022593399E-2</c:v>
                </c:pt>
                <c:pt idx="1005">
                  <c:v>6.9985117022593399E-2</c:v>
                </c:pt>
                <c:pt idx="1006">
                  <c:v>6.9985117022593399E-2</c:v>
                </c:pt>
                <c:pt idx="1007">
                  <c:v>6.9985117022593399E-2</c:v>
                </c:pt>
                <c:pt idx="1008">
                  <c:v>6.9985117022593399E-2</c:v>
                </c:pt>
                <c:pt idx="1009">
                  <c:v>6.9985117022593399E-2</c:v>
                </c:pt>
                <c:pt idx="1010">
                  <c:v>6.9985117022593399E-2</c:v>
                </c:pt>
                <c:pt idx="1011">
                  <c:v>6.9985117022593399E-2</c:v>
                </c:pt>
                <c:pt idx="1012">
                  <c:v>6.9985117022593399E-2</c:v>
                </c:pt>
                <c:pt idx="1013">
                  <c:v>6.9985117022593399E-2</c:v>
                </c:pt>
                <c:pt idx="1014">
                  <c:v>6.9985117022593399E-2</c:v>
                </c:pt>
                <c:pt idx="1015">
                  <c:v>6.9985117022593399E-2</c:v>
                </c:pt>
                <c:pt idx="1016">
                  <c:v>6.9985117022593399E-2</c:v>
                </c:pt>
                <c:pt idx="1017">
                  <c:v>6.9985117022593399E-2</c:v>
                </c:pt>
                <c:pt idx="1018">
                  <c:v>6.9985117022593399E-2</c:v>
                </c:pt>
                <c:pt idx="1019">
                  <c:v>6.9985117022593399E-2</c:v>
                </c:pt>
                <c:pt idx="1020">
                  <c:v>6.9985117022593399E-2</c:v>
                </c:pt>
                <c:pt idx="1021">
                  <c:v>6.9985117022593399E-2</c:v>
                </c:pt>
                <c:pt idx="1022">
                  <c:v>6.9985117022593399E-2</c:v>
                </c:pt>
                <c:pt idx="1023">
                  <c:v>6.9985117022593399E-2</c:v>
                </c:pt>
                <c:pt idx="1024">
                  <c:v>6.9985117022593399E-2</c:v>
                </c:pt>
                <c:pt idx="1025">
                  <c:v>6.9985117022593399E-2</c:v>
                </c:pt>
                <c:pt idx="1026">
                  <c:v>6.9985117022593399E-2</c:v>
                </c:pt>
                <c:pt idx="1027">
                  <c:v>6.9985117022593399E-2</c:v>
                </c:pt>
                <c:pt idx="1028">
                  <c:v>6.9985117022593399E-2</c:v>
                </c:pt>
                <c:pt idx="1029">
                  <c:v>6.9985117022593399E-2</c:v>
                </c:pt>
                <c:pt idx="1030">
                  <c:v>6.9985117022593399E-2</c:v>
                </c:pt>
                <c:pt idx="1031">
                  <c:v>6.9985117022593399E-2</c:v>
                </c:pt>
                <c:pt idx="1032">
                  <c:v>6.9985117022593399E-2</c:v>
                </c:pt>
                <c:pt idx="1033">
                  <c:v>6.9985117022593399E-2</c:v>
                </c:pt>
                <c:pt idx="1034">
                  <c:v>6.9985117022593399E-2</c:v>
                </c:pt>
                <c:pt idx="1035">
                  <c:v>6.9985117022593399E-2</c:v>
                </c:pt>
                <c:pt idx="1036">
                  <c:v>6.9985117022593399E-2</c:v>
                </c:pt>
                <c:pt idx="1037">
                  <c:v>6.9985117022593399E-2</c:v>
                </c:pt>
                <c:pt idx="1038">
                  <c:v>6.9985117022593399E-2</c:v>
                </c:pt>
                <c:pt idx="1039">
                  <c:v>6.9985117022593399E-2</c:v>
                </c:pt>
                <c:pt idx="1040">
                  <c:v>6.9985117022593399E-2</c:v>
                </c:pt>
                <c:pt idx="1041">
                  <c:v>6.9985117022593399E-2</c:v>
                </c:pt>
                <c:pt idx="1042">
                  <c:v>6.9985117022593399E-2</c:v>
                </c:pt>
                <c:pt idx="1043">
                  <c:v>6.9985117022593399E-2</c:v>
                </c:pt>
                <c:pt idx="1044">
                  <c:v>6.9985117022593399E-2</c:v>
                </c:pt>
                <c:pt idx="1045">
                  <c:v>6.9985117022593399E-2</c:v>
                </c:pt>
                <c:pt idx="1046">
                  <c:v>6.9985117022593399E-2</c:v>
                </c:pt>
                <c:pt idx="1047">
                  <c:v>6.9985117022593399E-2</c:v>
                </c:pt>
                <c:pt idx="1048">
                  <c:v>6.9985117022593399E-2</c:v>
                </c:pt>
                <c:pt idx="1049">
                  <c:v>6.9985117022593399E-2</c:v>
                </c:pt>
                <c:pt idx="1050">
                  <c:v>6.9985117022593399E-2</c:v>
                </c:pt>
                <c:pt idx="1051">
                  <c:v>6.9985117022593399E-2</c:v>
                </c:pt>
                <c:pt idx="1052">
                  <c:v>6.9985117022593399E-2</c:v>
                </c:pt>
                <c:pt idx="1053">
                  <c:v>6.9985117022593399E-2</c:v>
                </c:pt>
                <c:pt idx="1054">
                  <c:v>6.9985117022593399E-2</c:v>
                </c:pt>
                <c:pt idx="1055">
                  <c:v>6.9985117022593399E-2</c:v>
                </c:pt>
                <c:pt idx="1056">
                  <c:v>6.9985117022593399E-2</c:v>
                </c:pt>
                <c:pt idx="1057">
                  <c:v>6.9985117022593399E-2</c:v>
                </c:pt>
                <c:pt idx="1058">
                  <c:v>6.9985117022593399E-2</c:v>
                </c:pt>
                <c:pt idx="1059">
                  <c:v>6.9985117022593399E-2</c:v>
                </c:pt>
                <c:pt idx="1060">
                  <c:v>6.9985117022593399E-2</c:v>
                </c:pt>
                <c:pt idx="1061">
                  <c:v>6.9985117022593399E-2</c:v>
                </c:pt>
                <c:pt idx="1062">
                  <c:v>6.9985117022593399E-2</c:v>
                </c:pt>
                <c:pt idx="1063">
                  <c:v>6.9985117022593399E-2</c:v>
                </c:pt>
                <c:pt idx="1064">
                  <c:v>6.9985117022593399E-2</c:v>
                </c:pt>
                <c:pt idx="1065">
                  <c:v>6.9985117022593399E-2</c:v>
                </c:pt>
                <c:pt idx="1066">
                  <c:v>6.9985117022593399E-2</c:v>
                </c:pt>
                <c:pt idx="1067">
                  <c:v>6.9985117022593399E-2</c:v>
                </c:pt>
                <c:pt idx="1068">
                  <c:v>6.9985117022593399E-2</c:v>
                </c:pt>
                <c:pt idx="1069">
                  <c:v>6.9985117022593399E-2</c:v>
                </c:pt>
                <c:pt idx="1070">
                  <c:v>6.9985117022593399E-2</c:v>
                </c:pt>
                <c:pt idx="1071">
                  <c:v>6.9985117022593399E-2</c:v>
                </c:pt>
                <c:pt idx="1072">
                  <c:v>6.9985117022593399E-2</c:v>
                </c:pt>
                <c:pt idx="1073">
                  <c:v>6.9985117022593399E-2</c:v>
                </c:pt>
                <c:pt idx="1074">
                  <c:v>6.9985117022593399E-2</c:v>
                </c:pt>
                <c:pt idx="1075">
                  <c:v>6.9985117022593399E-2</c:v>
                </c:pt>
                <c:pt idx="1076">
                  <c:v>6.9985117022593399E-2</c:v>
                </c:pt>
                <c:pt idx="1077">
                  <c:v>7.7711934528368415E-2</c:v>
                </c:pt>
                <c:pt idx="1078">
                  <c:v>7.7711934528368415E-2</c:v>
                </c:pt>
                <c:pt idx="1079">
                  <c:v>7.7711934528368415E-2</c:v>
                </c:pt>
                <c:pt idx="1080">
                  <c:v>7.7711934528368415E-2</c:v>
                </c:pt>
                <c:pt idx="1081">
                  <c:v>7.7711934528368415E-2</c:v>
                </c:pt>
                <c:pt idx="1082">
                  <c:v>7.7711934528368415E-2</c:v>
                </c:pt>
                <c:pt idx="1083">
                  <c:v>7.7711934528368415E-2</c:v>
                </c:pt>
                <c:pt idx="1084">
                  <c:v>7.7711934528368415E-2</c:v>
                </c:pt>
                <c:pt idx="1085">
                  <c:v>7.7711934528368415E-2</c:v>
                </c:pt>
                <c:pt idx="1086">
                  <c:v>7.7711934528368415E-2</c:v>
                </c:pt>
                <c:pt idx="1087">
                  <c:v>7.7711934528368415E-2</c:v>
                </c:pt>
                <c:pt idx="1088">
                  <c:v>7.7711934528368415E-2</c:v>
                </c:pt>
                <c:pt idx="1089">
                  <c:v>7.7711934528368415E-2</c:v>
                </c:pt>
                <c:pt idx="1090">
                  <c:v>7.7711934528368415E-2</c:v>
                </c:pt>
                <c:pt idx="1091">
                  <c:v>7.7711934528368415E-2</c:v>
                </c:pt>
                <c:pt idx="1092">
                  <c:v>7.7711934528368415E-2</c:v>
                </c:pt>
                <c:pt idx="1093">
                  <c:v>7.7711934528368415E-2</c:v>
                </c:pt>
                <c:pt idx="1094">
                  <c:v>7.7711934528368415E-2</c:v>
                </c:pt>
                <c:pt idx="1095">
                  <c:v>7.7711934528368415E-2</c:v>
                </c:pt>
                <c:pt idx="1096">
                  <c:v>7.7711934528368415E-2</c:v>
                </c:pt>
                <c:pt idx="1097">
                  <c:v>7.7711934528368415E-2</c:v>
                </c:pt>
                <c:pt idx="1098">
                  <c:v>7.7711934528368415E-2</c:v>
                </c:pt>
                <c:pt idx="1099">
                  <c:v>7.7711934528368415E-2</c:v>
                </c:pt>
                <c:pt idx="1100">
                  <c:v>7.7711934528368415E-2</c:v>
                </c:pt>
                <c:pt idx="1101">
                  <c:v>7.7711934528368415E-2</c:v>
                </c:pt>
                <c:pt idx="1102">
                  <c:v>7.7711934528368415E-2</c:v>
                </c:pt>
                <c:pt idx="1103">
                  <c:v>7.7711934528368415E-2</c:v>
                </c:pt>
                <c:pt idx="1104">
                  <c:v>7.7711934528368415E-2</c:v>
                </c:pt>
                <c:pt idx="1105">
                  <c:v>7.7711934528368415E-2</c:v>
                </c:pt>
                <c:pt idx="1106">
                  <c:v>7.7711934528368415E-2</c:v>
                </c:pt>
                <c:pt idx="1107">
                  <c:v>7.7711934528368415E-2</c:v>
                </c:pt>
                <c:pt idx="1108">
                  <c:v>7.7711934528368415E-2</c:v>
                </c:pt>
                <c:pt idx="1109">
                  <c:v>7.7711934528368415E-2</c:v>
                </c:pt>
                <c:pt idx="1110">
                  <c:v>7.7711934528368415E-2</c:v>
                </c:pt>
                <c:pt idx="1111">
                  <c:v>7.7711934528368415E-2</c:v>
                </c:pt>
                <c:pt idx="1112">
                  <c:v>7.7711934528368415E-2</c:v>
                </c:pt>
                <c:pt idx="1113">
                  <c:v>7.7711934528368415E-2</c:v>
                </c:pt>
                <c:pt idx="1114">
                  <c:v>7.7711934528368415E-2</c:v>
                </c:pt>
                <c:pt idx="1115">
                  <c:v>7.7711934528368415E-2</c:v>
                </c:pt>
                <c:pt idx="1116">
                  <c:v>7.7711934528368415E-2</c:v>
                </c:pt>
                <c:pt idx="1117">
                  <c:v>7.7711934528368415E-2</c:v>
                </c:pt>
                <c:pt idx="1118">
                  <c:v>7.7711934528368415E-2</c:v>
                </c:pt>
                <c:pt idx="1119">
                  <c:v>7.7711934528368415E-2</c:v>
                </c:pt>
                <c:pt idx="1120">
                  <c:v>7.7711934528368415E-2</c:v>
                </c:pt>
                <c:pt idx="1121">
                  <c:v>7.7711934528368415E-2</c:v>
                </c:pt>
                <c:pt idx="1122">
                  <c:v>7.7711934528368415E-2</c:v>
                </c:pt>
                <c:pt idx="1123">
                  <c:v>7.7711934528368415E-2</c:v>
                </c:pt>
                <c:pt idx="1124">
                  <c:v>7.7711934528368415E-2</c:v>
                </c:pt>
                <c:pt idx="1125">
                  <c:v>7.7711934528368415E-2</c:v>
                </c:pt>
                <c:pt idx="1126">
                  <c:v>7.7711934528368415E-2</c:v>
                </c:pt>
                <c:pt idx="1127">
                  <c:v>7.7711934528368415E-2</c:v>
                </c:pt>
                <c:pt idx="1128">
                  <c:v>7.7711934528368415E-2</c:v>
                </c:pt>
                <c:pt idx="1129">
                  <c:v>7.7711934528368415E-2</c:v>
                </c:pt>
                <c:pt idx="1130">
                  <c:v>7.7711934528368415E-2</c:v>
                </c:pt>
                <c:pt idx="1131">
                  <c:v>7.7711934528368415E-2</c:v>
                </c:pt>
                <c:pt idx="1132">
                  <c:v>7.7711934528368415E-2</c:v>
                </c:pt>
                <c:pt idx="1133">
                  <c:v>7.7711934528368415E-2</c:v>
                </c:pt>
                <c:pt idx="1134">
                  <c:v>7.7711934528368415E-2</c:v>
                </c:pt>
                <c:pt idx="1135">
                  <c:v>7.7711934528368415E-2</c:v>
                </c:pt>
                <c:pt idx="1136">
                  <c:v>7.7711934528368415E-2</c:v>
                </c:pt>
                <c:pt idx="1137">
                  <c:v>7.7711934528368415E-2</c:v>
                </c:pt>
                <c:pt idx="1138">
                  <c:v>7.7711934528368415E-2</c:v>
                </c:pt>
                <c:pt idx="1139">
                  <c:v>7.7711934528368415E-2</c:v>
                </c:pt>
                <c:pt idx="1140">
                  <c:v>7.7711934528368415E-2</c:v>
                </c:pt>
                <c:pt idx="1141">
                  <c:v>7.7711934528368415E-2</c:v>
                </c:pt>
                <c:pt idx="1142">
                  <c:v>7.7711934528368415E-2</c:v>
                </c:pt>
                <c:pt idx="1143">
                  <c:v>7.7711934528368415E-2</c:v>
                </c:pt>
                <c:pt idx="1144">
                  <c:v>7.7711934528368415E-2</c:v>
                </c:pt>
                <c:pt idx="1145">
                  <c:v>7.7711934528368415E-2</c:v>
                </c:pt>
                <c:pt idx="1146">
                  <c:v>7.7711934528368415E-2</c:v>
                </c:pt>
                <c:pt idx="1147">
                  <c:v>7.7711934528368415E-2</c:v>
                </c:pt>
                <c:pt idx="1148">
                  <c:v>7.7711934528368415E-2</c:v>
                </c:pt>
                <c:pt idx="1149">
                  <c:v>7.7711934528368415E-2</c:v>
                </c:pt>
                <c:pt idx="1150">
                  <c:v>7.7711934528368415E-2</c:v>
                </c:pt>
                <c:pt idx="1151">
                  <c:v>7.7711934528368415E-2</c:v>
                </c:pt>
                <c:pt idx="1152">
                  <c:v>7.7711934528368415E-2</c:v>
                </c:pt>
                <c:pt idx="1153">
                  <c:v>7.7711934528368415E-2</c:v>
                </c:pt>
                <c:pt idx="1154">
                  <c:v>7.7711934528368415E-2</c:v>
                </c:pt>
                <c:pt idx="1155">
                  <c:v>7.7711934528368415E-2</c:v>
                </c:pt>
                <c:pt idx="1156">
                  <c:v>7.7711934528368415E-2</c:v>
                </c:pt>
                <c:pt idx="1157">
                  <c:v>7.7711934528368415E-2</c:v>
                </c:pt>
                <c:pt idx="1158">
                  <c:v>7.7711934528368415E-2</c:v>
                </c:pt>
                <c:pt idx="1159">
                  <c:v>7.7711934528368415E-2</c:v>
                </c:pt>
                <c:pt idx="1160">
                  <c:v>7.7711934528368415E-2</c:v>
                </c:pt>
                <c:pt idx="1161">
                  <c:v>7.7711934528368415E-2</c:v>
                </c:pt>
                <c:pt idx="1162">
                  <c:v>7.7711934528368415E-2</c:v>
                </c:pt>
                <c:pt idx="1163">
                  <c:v>7.7711934528368415E-2</c:v>
                </c:pt>
                <c:pt idx="1164">
                  <c:v>7.7711934528368415E-2</c:v>
                </c:pt>
                <c:pt idx="1165">
                  <c:v>7.7711934528368415E-2</c:v>
                </c:pt>
                <c:pt idx="1166">
                  <c:v>7.7711934528368415E-2</c:v>
                </c:pt>
                <c:pt idx="1167">
                  <c:v>7.7711934528368415E-2</c:v>
                </c:pt>
                <c:pt idx="1168">
                  <c:v>7.7711934528368415E-2</c:v>
                </c:pt>
                <c:pt idx="1169">
                  <c:v>7.7711934528368415E-2</c:v>
                </c:pt>
                <c:pt idx="1170">
                  <c:v>7.7711934528368415E-2</c:v>
                </c:pt>
                <c:pt idx="1171">
                  <c:v>7.7711934528368415E-2</c:v>
                </c:pt>
                <c:pt idx="1172">
                  <c:v>7.7711934528368415E-2</c:v>
                </c:pt>
                <c:pt idx="1173">
                  <c:v>7.7711934528368415E-2</c:v>
                </c:pt>
                <c:pt idx="1174">
                  <c:v>7.7711934528368415E-2</c:v>
                </c:pt>
                <c:pt idx="1175">
                  <c:v>7.7711934528368415E-2</c:v>
                </c:pt>
                <c:pt idx="1176">
                  <c:v>7.7711934528368415E-2</c:v>
                </c:pt>
                <c:pt idx="1177">
                  <c:v>7.7711934528368415E-2</c:v>
                </c:pt>
                <c:pt idx="1178">
                  <c:v>7.7711934528368415E-2</c:v>
                </c:pt>
                <c:pt idx="1179">
                  <c:v>7.7711934528368415E-2</c:v>
                </c:pt>
                <c:pt idx="1180">
                  <c:v>7.7711934528368415E-2</c:v>
                </c:pt>
                <c:pt idx="1181">
                  <c:v>7.7711934528368415E-2</c:v>
                </c:pt>
                <c:pt idx="1182">
                  <c:v>7.7711934528368415E-2</c:v>
                </c:pt>
                <c:pt idx="1183">
                  <c:v>7.7711934528368415E-2</c:v>
                </c:pt>
                <c:pt idx="1184">
                  <c:v>7.7711934528368415E-2</c:v>
                </c:pt>
                <c:pt idx="1185">
                  <c:v>7.7711934528368415E-2</c:v>
                </c:pt>
                <c:pt idx="1186">
                  <c:v>7.7711934528368415E-2</c:v>
                </c:pt>
                <c:pt idx="1187">
                  <c:v>7.7711934528368415E-2</c:v>
                </c:pt>
                <c:pt idx="1188">
                  <c:v>7.7711934528368415E-2</c:v>
                </c:pt>
                <c:pt idx="1189">
                  <c:v>7.7711934528368415E-2</c:v>
                </c:pt>
                <c:pt idx="1190">
                  <c:v>7.7711934528368415E-2</c:v>
                </c:pt>
                <c:pt idx="1191">
                  <c:v>7.7711934528368415E-2</c:v>
                </c:pt>
                <c:pt idx="1192">
                  <c:v>7.7711934528368415E-2</c:v>
                </c:pt>
                <c:pt idx="1193">
                  <c:v>7.7711934528368415E-2</c:v>
                </c:pt>
                <c:pt idx="1194">
                  <c:v>7.7711934528368415E-2</c:v>
                </c:pt>
                <c:pt idx="1195">
                  <c:v>7.7711934528368415E-2</c:v>
                </c:pt>
                <c:pt idx="1196">
                  <c:v>7.7711934528368415E-2</c:v>
                </c:pt>
                <c:pt idx="1197">
                  <c:v>7.7711934528368415E-2</c:v>
                </c:pt>
                <c:pt idx="1198">
                  <c:v>7.7711934528368415E-2</c:v>
                </c:pt>
                <c:pt idx="1199">
                  <c:v>7.7711934528368415E-2</c:v>
                </c:pt>
                <c:pt idx="1200">
                  <c:v>7.7711934528368415E-2</c:v>
                </c:pt>
                <c:pt idx="1201">
                  <c:v>7.7711934528368415E-2</c:v>
                </c:pt>
                <c:pt idx="1202">
                  <c:v>7.7711934528368415E-2</c:v>
                </c:pt>
                <c:pt idx="1203">
                  <c:v>7.7711934528368415E-2</c:v>
                </c:pt>
                <c:pt idx="1204">
                  <c:v>7.7711934528368415E-2</c:v>
                </c:pt>
                <c:pt idx="1205">
                  <c:v>7.7711934528368415E-2</c:v>
                </c:pt>
                <c:pt idx="1206">
                  <c:v>7.7711934528368415E-2</c:v>
                </c:pt>
                <c:pt idx="1207">
                  <c:v>7.7711934528368415E-2</c:v>
                </c:pt>
                <c:pt idx="1208">
                  <c:v>7.7711934528368415E-2</c:v>
                </c:pt>
                <c:pt idx="1209">
                  <c:v>7.7711934528368415E-2</c:v>
                </c:pt>
                <c:pt idx="1210">
                  <c:v>7.7711934528368415E-2</c:v>
                </c:pt>
                <c:pt idx="1211">
                  <c:v>7.7711934528368415E-2</c:v>
                </c:pt>
                <c:pt idx="1212">
                  <c:v>7.7711934528368415E-2</c:v>
                </c:pt>
                <c:pt idx="1213">
                  <c:v>7.7711934528368415E-2</c:v>
                </c:pt>
                <c:pt idx="1214">
                  <c:v>7.7711934528368415E-2</c:v>
                </c:pt>
                <c:pt idx="1215">
                  <c:v>7.7711934528368415E-2</c:v>
                </c:pt>
                <c:pt idx="1216">
                  <c:v>7.7711934528368415E-2</c:v>
                </c:pt>
                <c:pt idx="1217">
                  <c:v>7.7711934528368415E-2</c:v>
                </c:pt>
                <c:pt idx="1218">
                  <c:v>7.7711934528368415E-2</c:v>
                </c:pt>
                <c:pt idx="1219">
                  <c:v>7.7711934528368415E-2</c:v>
                </c:pt>
                <c:pt idx="1220">
                  <c:v>7.7711934528368415E-2</c:v>
                </c:pt>
                <c:pt idx="1221">
                  <c:v>7.7711934528368415E-2</c:v>
                </c:pt>
                <c:pt idx="1222">
                  <c:v>7.7711934528368415E-2</c:v>
                </c:pt>
                <c:pt idx="1223">
                  <c:v>7.7711934528368415E-2</c:v>
                </c:pt>
                <c:pt idx="1224">
                  <c:v>7.7711934528368415E-2</c:v>
                </c:pt>
                <c:pt idx="1225">
                  <c:v>7.7711934528368415E-2</c:v>
                </c:pt>
                <c:pt idx="1226">
                  <c:v>7.7711934528368415E-2</c:v>
                </c:pt>
                <c:pt idx="1227">
                  <c:v>7.7711934528368415E-2</c:v>
                </c:pt>
                <c:pt idx="1228">
                  <c:v>7.7711934528368415E-2</c:v>
                </c:pt>
                <c:pt idx="1229">
                  <c:v>7.7711934528368415E-2</c:v>
                </c:pt>
                <c:pt idx="1230">
                  <c:v>7.7711934528368415E-2</c:v>
                </c:pt>
                <c:pt idx="1231">
                  <c:v>7.7711934528368415E-2</c:v>
                </c:pt>
                <c:pt idx="1232">
                  <c:v>7.7711934528368415E-2</c:v>
                </c:pt>
                <c:pt idx="1233">
                  <c:v>7.7711934528368415E-2</c:v>
                </c:pt>
                <c:pt idx="1234">
                  <c:v>7.7711934528368415E-2</c:v>
                </c:pt>
                <c:pt idx="1235">
                  <c:v>7.7711934528368415E-2</c:v>
                </c:pt>
                <c:pt idx="1236">
                  <c:v>7.7711934528368415E-2</c:v>
                </c:pt>
                <c:pt idx="1237">
                  <c:v>7.7711934528368415E-2</c:v>
                </c:pt>
                <c:pt idx="1238">
                  <c:v>7.7711934528368415E-2</c:v>
                </c:pt>
                <c:pt idx="1239">
                  <c:v>7.7711934528368415E-2</c:v>
                </c:pt>
                <c:pt idx="1240">
                  <c:v>7.7711934528368415E-2</c:v>
                </c:pt>
                <c:pt idx="1241">
                  <c:v>7.7711934528368415E-2</c:v>
                </c:pt>
                <c:pt idx="1242">
                  <c:v>7.7711934528368415E-2</c:v>
                </c:pt>
                <c:pt idx="1243">
                  <c:v>7.7711934528368415E-2</c:v>
                </c:pt>
                <c:pt idx="1244">
                  <c:v>7.7711934528368415E-2</c:v>
                </c:pt>
                <c:pt idx="1245">
                  <c:v>7.7711934528368415E-2</c:v>
                </c:pt>
                <c:pt idx="1246">
                  <c:v>7.7711934528368415E-2</c:v>
                </c:pt>
                <c:pt idx="1247">
                  <c:v>7.7711934528368415E-2</c:v>
                </c:pt>
                <c:pt idx="1248">
                  <c:v>7.7711934528368415E-2</c:v>
                </c:pt>
                <c:pt idx="1249">
                  <c:v>7.7711934528368415E-2</c:v>
                </c:pt>
                <c:pt idx="1250">
                  <c:v>7.7711934528368415E-2</c:v>
                </c:pt>
                <c:pt idx="1251">
                  <c:v>7.7711934528368415E-2</c:v>
                </c:pt>
                <c:pt idx="1252">
                  <c:v>7.7711934528368415E-2</c:v>
                </c:pt>
                <c:pt idx="1253">
                  <c:v>7.7711934528368415E-2</c:v>
                </c:pt>
                <c:pt idx="1254">
                  <c:v>7.7711934528368415E-2</c:v>
                </c:pt>
                <c:pt idx="1255">
                  <c:v>7.7711934528368415E-2</c:v>
                </c:pt>
                <c:pt idx="1256">
                  <c:v>7.7711934528368415E-2</c:v>
                </c:pt>
                <c:pt idx="1257">
                  <c:v>7.7711934528368415E-2</c:v>
                </c:pt>
                <c:pt idx="1258">
                  <c:v>7.7711934528368415E-2</c:v>
                </c:pt>
                <c:pt idx="1259">
                  <c:v>7.7711934528368415E-2</c:v>
                </c:pt>
                <c:pt idx="1260">
                  <c:v>7.7711934528368415E-2</c:v>
                </c:pt>
                <c:pt idx="1261">
                  <c:v>7.7711934528368415E-2</c:v>
                </c:pt>
                <c:pt idx="1262">
                  <c:v>7.7711934528368415E-2</c:v>
                </c:pt>
                <c:pt idx="1263">
                  <c:v>7.7711934528368415E-2</c:v>
                </c:pt>
                <c:pt idx="1264">
                  <c:v>7.7711934528368415E-2</c:v>
                </c:pt>
                <c:pt idx="1265">
                  <c:v>7.7711934528368415E-2</c:v>
                </c:pt>
                <c:pt idx="1266">
                  <c:v>7.7711934528368415E-2</c:v>
                </c:pt>
                <c:pt idx="1267">
                  <c:v>7.7711934528368415E-2</c:v>
                </c:pt>
                <c:pt idx="1268">
                  <c:v>7.7711934528368415E-2</c:v>
                </c:pt>
                <c:pt idx="1269">
                  <c:v>7.7711934528368415E-2</c:v>
                </c:pt>
                <c:pt idx="1270">
                  <c:v>7.7711934528368415E-2</c:v>
                </c:pt>
                <c:pt idx="1271">
                  <c:v>7.7711934528368415E-2</c:v>
                </c:pt>
                <c:pt idx="1272">
                  <c:v>7.7711934528368415E-2</c:v>
                </c:pt>
                <c:pt idx="1273">
                  <c:v>7.7711934528368415E-2</c:v>
                </c:pt>
                <c:pt idx="1274">
                  <c:v>7.7711934528368415E-2</c:v>
                </c:pt>
                <c:pt idx="1275">
                  <c:v>7.7711934528368415E-2</c:v>
                </c:pt>
                <c:pt idx="1276">
                  <c:v>7.7711934528368415E-2</c:v>
                </c:pt>
                <c:pt idx="1277">
                  <c:v>7.7711934528368415E-2</c:v>
                </c:pt>
                <c:pt idx="1278">
                  <c:v>7.7711934528368415E-2</c:v>
                </c:pt>
                <c:pt idx="1279">
                  <c:v>7.7711934528368415E-2</c:v>
                </c:pt>
                <c:pt idx="1280">
                  <c:v>7.7711934528368415E-2</c:v>
                </c:pt>
                <c:pt idx="1281">
                  <c:v>7.7711934528368415E-2</c:v>
                </c:pt>
                <c:pt idx="1282">
                  <c:v>7.7711934528368415E-2</c:v>
                </c:pt>
                <c:pt idx="1283">
                  <c:v>7.7711934528368415E-2</c:v>
                </c:pt>
                <c:pt idx="1284">
                  <c:v>7.7711934528368415E-2</c:v>
                </c:pt>
                <c:pt idx="1285">
                  <c:v>7.7711934528368415E-2</c:v>
                </c:pt>
                <c:pt idx="1286">
                  <c:v>7.7711934528368415E-2</c:v>
                </c:pt>
                <c:pt idx="1287">
                  <c:v>7.7711934528368415E-2</c:v>
                </c:pt>
                <c:pt idx="1288">
                  <c:v>7.7711934528368415E-2</c:v>
                </c:pt>
                <c:pt idx="1289">
                  <c:v>7.7711934528368415E-2</c:v>
                </c:pt>
                <c:pt idx="1290">
                  <c:v>7.7711934528368415E-2</c:v>
                </c:pt>
                <c:pt idx="1291">
                  <c:v>7.7711934528368415E-2</c:v>
                </c:pt>
                <c:pt idx="1292">
                  <c:v>7.7711934528368415E-2</c:v>
                </c:pt>
                <c:pt idx="1293">
                  <c:v>7.7711934528368415E-2</c:v>
                </c:pt>
                <c:pt idx="1294">
                  <c:v>7.7711934528368415E-2</c:v>
                </c:pt>
                <c:pt idx="1295">
                  <c:v>7.7711934528368415E-2</c:v>
                </c:pt>
                <c:pt idx="1296">
                  <c:v>7.7711934528368415E-2</c:v>
                </c:pt>
                <c:pt idx="1297">
                  <c:v>7.7711934528368415E-2</c:v>
                </c:pt>
                <c:pt idx="1298">
                  <c:v>7.7711934528368415E-2</c:v>
                </c:pt>
                <c:pt idx="1299">
                  <c:v>7.7711934528368415E-2</c:v>
                </c:pt>
                <c:pt idx="1300">
                  <c:v>7.7711934528368415E-2</c:v>
                </c:pt>
                <c:pt idx="1301">
                  <c:v>7.7711934528368415E-2</c:v>
                </c:pt>
                <c:pt idx="1302">
                  <c:v>7.7711934528368415E-2</c:v>
                </c:pt>
                <c:pt idx="1303">
                  <c:v>7.7711934528368415E-2</c:v>
                </c:pt>
                <c:pt idx="1304">
                  <c:v>7.7711934528368415E-2</c:v>
                </c:pt>
                <c:pt idx="1305">
                  <c:v>7.7711934528368415E-2</c:v>
                </c:pt>
                <c:pt idx="1306">
                  <c:v>7.7711934528368415E-2</c:v>
                </c:pt>
                <c:pt idx="1307">
                  <c:v>7.7711934528368415E-2</c:v>
                </c:pt>
                <c:pt idx="1308">
                  <c:v>7.7711934528368415E-2</c:v>
                </c:pt>
                <c:pt idx="1309">
                  <c:v>7.7711934528368415E-2</c:v>
                </c:pt>
                <c:pt idx="1310">
                  <c:v>7.7711934528368415E-2</c:v>
                </c:pt>
                <c:pt idx="1311">
                  <c:v>7.7711934528368415E-2</c:v>
                </c:pt>
                <c:pt idx="1312">
                  <c:v>7.7711934528368415E-2</c:v>
                </c:pt>
                <c:pt idx="1313">
                  <c:v>7.7711934528368415E-2</c:v>
                </c:pt>
                <c:pt idx="1314">
                  <c:v>7.7711934528368415E-2</c:v>
                </c:pt>
                <c:pt idx="1315">
                  <c:v>7.7711934528368415E-2</c:v>
                </c:pt>
                <c:pt idx="1316">
                  <c:v>7.7711934528368415E-2</c:v>
                </c:pt>
                <c:pt idx="1317">
                  <c:v>7.7711934528368415E-2</c:v>
                </c:pt>
                <c:pt idx="1318">
                  <c:v>7.7711934528368415E-2</c:v>
                </c:pt>
                <c:pt idx="1319">
                  <c:v>7.7711934528368415E-2</c:v>
                </c:pt>
                <c:pt idx="1320">
                  <c:v>7.7711934528368415E-2</c:v>
                </c:pt>
                <c:pt idx="1321">
                  <c:v>7.7711934528368415E-2</c:v>
                </c:pt>
                <c:pt idx="1322">
                  <c:v>7.7711934528368415E-2</c:v>
                </c:pt>
                <c:pt idx="1323">
                  <c:v>7.7711934528368415E-2</c:v>
                </c:pt>
                <c:pt idx="1324">
                  <c:v>7.7711934528368415E-2</c:v>
                </c:pt>
                <c:pt idx="1325">
                  <c:v>7.7711934528368415E-2</c:v>
                </c:pt>
                <c:pt idx="1326">
                  <c:v>7.7711934528368415E-2</c:v>
                </c:pt>
                <c:pt idx="1327">
                  <c:v>7.7711934528368415E-2</c:v>
                </c:pt>
                <c:pt idx="1328">
                  <c:v>7.7711934528368415E-2</c:v>
                </c:pt>
                <c:pt idx="1329">
                  <c:v>7.7711934528368415E-2</c:v>
                </c:pt>
                <c:pt idx="1330">
                  <c:v>7.7711934528368415E-2</c:v>
                </c:pt>
                <c:pt idx="1331">
                  <c:v>7.7711934528368415E-2</c:v>
                </c:pt>
                <c:pt idx="1332">
                  <c:v>7.7711934528368415E-2</c:v>
                </c:pt>
                <c:pt idx="1333">
                  <c:v>7.7711934528368415E-2</c:v>
                </c:pt>
                <c:pt idx="1334">
                  <c:v>7.7711934528368415E-2</c:v>
                </c:pt>
                <c:pt idx="1335">
                  <c:v>7.7711934528368415E-2</c:v>
                </c:pt>
                <c:pt idx="1336">
                  <c:v>7.7711934528368415E-2</c:v>
                </c:pt>
                <c:pt idx="1337">
                  <c:v>7.7711934528368415E-2</c:v>
                </c:pt>
                <c:pt idx="1338">
                  <c:v>7.7711934528368415E-2</c:v>
                </c:pt>
                <c:pt idx="1339">
                  <c:v>7.7711934528368415E-2</c:v>
                </c:pt>
                <c:pt idx="1340">
                  <c:v>7.7711934528368415E-2</c:v>
                </c:pt>
                <c:pt idx="1341">
                  <c:v>7.7711934528368415E-2</c:v>
                </c:pt>
                <c:pt idx="1342">
                  <c:v>7.7711934528368415E-2</c:v>
                </c:pt>
                <c:pt idx="1343">
                  <c:v>7.7711934528368415E-2</c:v>
                </c:pt>
                <c:pt idx="1344">
                  <c:v>7.7711934528368415E-2</c:v>
                </c:pt>
                <c:pt idx="1345">
                  <c:v>7.7711934528368415E-2</c:v>
                </c:pt>
                <c:pt idx="1346">
                  <c:v>7.7711934528368415E-2</c:v>
                </c:pt>
                <c:pt idx="1347">
                  <c:v>7.7711934528368415E-2</c:v>
                </c:pt>
                <c:pt idx="1348">
                  <c:v>7.7711934528368415E-2</c:v>
                </c:pt>
                <c:pt idx="1349">
                  <c:v>7.7711934528368415E-2</c:v>
                </c:pt>
                <c:pt idx="1350">
                  <c:v>7.7711934528368415E-2</c:v>
                </c:pt>
                <c:pt idx="1351">
                  <c:v>7.7711934528368415E-2</c:v>
                </c:pt>
                <c:pt idx="1352">
                  <c:v>7.7711934528368415E-2</c:v>
                </c:pt>
                <c:pt idx="1353">
                  <c:v>7.7711934528368415E-2</c:v>
                </c:pt>
                <c:pt idx="1354">
                  <c:v>7.7711934528368415E-2</c:v>
                </c:pt>
                <c:pt idx="1355">
                  <c:v>7.7711934528368415E-2</c:v>
                </c:pt>
                <c:pt idx="1356">
                  <c:v>7.7711934528368415E-2</c:v>
                </c:pt>
                <c:pt idx="1357">
                  <c:v>7.7711934528368415E-2</c:v>
                </c:pt>
                <c:pt idx="1358">
                  <c:v>7.7711934528368415E-2</c:v>
                </c:pt>
                <c:pt idx="1359">
                  <c:v>7.7711934528368415E-2</c:v>
                </c:pt>
                <c:pt idx="1360">
                  <c:v>7.7711934528368415E-2</c:v>
                </c:pt>
                <c:pt idx="1361">
                  <c:v>7.7711934528368415E-2</c:v>
                </c:pt>
                <c:pt idx="1362">
                  <c:v>7.7711934528368415E-2</c:v>
                </c:pt>
                <c:pt idx="1363">
                  <c:v>7.7711934528368415E-2</c:v>
                </c:pt>
                <c:pt idx="1364">
                  <c:v>7.7711934528368415E-2</c:v>
                </c:pt>
                <c:pt idx="1365">
                  <c:v>7.7711934528368415E-2</c:v>
                </c:pt>
                <c:pt idx="1366">
                  <c:v>7.7711934528368415E-2</c:v>
                </c:pt>
                <c:pt idx="1367">
                  <c:v>7.7711934528368415E-2</c:v>
                </c:pt>
                <c:pt idx="1368">
                  <c:v>7.7711934528368415E-2</c:v>
                </c:pt>
                <c:pt idx="1369">
                  <c:v>7.7711934528368415E-2</c:v>
                </c:pt>
                <c:pt idx="1370">
                  <c:v>7.7711934528368415E-2</c:v>
                </c:pt>
                <c:pt idx="1371">
                  <c:v>7.7711934528368415E-2</c:v>
                </c:pt>
                <c:pt idx="1372">
                  <c:v>7.7711934528368415E-2</c:v>
                </c:pt>
                <c:pt idx="1373">
                  <c:v>7.7711934528368415E-2</c:v>
                </c:pt>
                <c:pt idx="1374">
                  <c:v>7.7711934528368415E-2</c:v>
                </c:pt>
                <c:pt idx="1375">
                  <c:v>7.7711934528368415E-2</c:v>
                </c:pt>
                <c:pt idx="1376">
                  <c:v>7.7711934528368415E-2</c:v>
                </c:pt>
                <c:pt idx="1377">
                  <c:v>7.7711934528368415E-2</c:v>
                </c:pt>
                <c:pt idx="1378">
                  <c:v>7.7711934528368415E-2</c:v>
                </c:pt>
                <c:pt idx="1379">
                  <c:v>7.7711934528368415E-2</c:v>
                </c:pt>
                <c:pt idx="1380">
                  <c:v>7.7711934528368415E-2</c:v>
                </c:pt>
                <c:pt idx="1381">
                  <c:v>7.7711934528368415E-2</c:v>
                </c:pt>
                <c:pt idx="1382">
                  <c:v>7.7711934528368415E-2</c:v>
                </c:pt>
                <c:pt idx="1383">
                  <c:v>7.7711934528368415E-2</c:v>
                </c:pt>
                <c:pt idx="1384">
                  <c:v>7.7711934528368415E-2</c:v>
                </c:pt>
                <c:pt idx="1385">
                  <c:v>7.7711934528368415E-2</c:v>
                </c:pt>
                <c:pt idx="1386">
                  <c:v>7.7711934528368415E-2</c:v>
                </c:pt>
                <c:pt idx="1387">
                  <c:v>7.7711934528368415E-2</c:v>
                </c:pt>
                <c:pt idx="1388">
                  <c:v>7.7711934528368415E-2</c:v>
                </c:pt>
                <c:pt idx="1389">
                  <c:v>7.7711934528368415E-2</c:v>
                </c:pt>
                <c:pt idx="1390">
                  <c:v>7.7711934528368415E-2</c:v>
                </c:pt>
                <c:pt idx="1391">
                  <c:v>7.7711934528368415E-2</c:v>
                </c:pt>
                <c:pt idx="1392">
                  <c:v>7.7711934528368415E-2</c:v>
                </c:pt>
                <c:pt idx="1393">
                  <c:v>7.7711934528368415E-2</c:v>
                </c:pt>
                <c:pt idx="1394">
                  <c:v>7.7711934528368415E-2</c:v>
                </c:pt>
                <c:pt idx="1395">
                  <c:v>7.7711934528368415E-2</c:v>
                </c:pt>
                <c:pt idx="1396">
                  <c:v>7.7711934528368415E-2</c:v>
                </c:pt>
                <c:pt idx="1397">
                  <c:v>7.7711934528368415E-2</c:v>
                </c:pt>
                <c:pt idx="1398">
                  <c:v>7.7711934528368415E-2</c:v>
                </c:pt>
                <c:pt idx="1399">
                  <c:v>7.7711934528368415E-2</c:v>
                </c:pt>
                <c:pt idx="1400">
                  <c:v>7.7711934528368415E-2</c:v>
                </c:pt>
                <c:pt idx="1401">
                  <c:v>7.7711934528368415E-2</c:v>
                </c:pt>
                <c:pt idx="1402">
                  <c:v>7.7711934528368415E-2</c:v>
                </c:pt>
                <c:pt idx="1403">
                  <c:v>7.7711934528368415E-2</c:v>
                </c:pt>
                <c:pt idx="1404">
                  <c:v>7.7711934528368415E-2</c:v>
                </c:pt>
                <c:pt idx="1405">
                  <c:v>7.7711934528368415E-2</c:v>
                </c:pt>
                <c:pt idx="1406">
                  <c:v>7.7711934528368415E-2</c:v>
                </c:pt>
                <c:pt idx="1407">
                  <c:v>7.7711934528368415E-2</c:v>
                </c:pt>
                <c:pt idx="1408">
                  <c:v>7.7711934528368415E-2</c:v>
                </c:pt>
                <c:pt idx="1409">
                  <c:v>7.7711934528368415E-2</c:v>
                </c:pt>
                <c:pt idx="1410">
                  <c:v>7.7711934528368415E-2</c:v>
                </c:pt>
                <c:pt idx="1411">
                  <c:v>7.7711934528368415E-2</c:v>
                </c:pt>
                <c:pt idx="1412">
                  <c:v>7.7711934528368415E-2</c:v>
                </c:pt>
                <c:pt idx="1413">
                  <c:v>7.7711934528368415E-2</c:v>
                </c:pt>
                <c:pt idx="1414">
                  <c:v>7.7711934528368415E-2</c:v>
                </c:pt>
                <c:pt idx="1415">
                  <c:v>7.7711934528368415E-2</c:v>
                </c:pt>
                <c:pt idx="1416">
                  <c:v>7.7711934528368415E-2</c:v>
                </c:pt>
                <c:pt idx="1417">
                  <c:v>7.7711934528368415E-2</c:v>
                </c:pt>
                <c:pt idx="1418">
                  <c:v>7.7711934528368415E-2</c:v>
                </c:pt>
                <c:pt idx="1419">
                  <c:v>7.7711934528368415E-2</c:v>
                </c:pt>
                <c:pt idx="1420">
                  <c:v>7.7711934528368415E-2</c:v>
                </c:pt>
                <c:pt idx="1421">
                  <c:v>7.7711934528368415E-2</c:v>
                </c:pt>
                <c:pt idx="1422">
                  <c:v>7.7711934528368415E-2</c:v>
                </c:pt>
                <c:pt idx="1423">
                  <c:v>7.7711934528368415E-2</c:v>
                </c:pt>
                <c:pt idx="1424">
                  <c:v>7.7711934528368415E-2</c:v>
                </c:pt>
                <c:pt idx="1425">
                  <c:v>7.7711934528368415E-2</c:v>
                </c:pt>
                <c:pt idx="1426">
                  <c:v>7.7711934528368415E-2</c:v>
                </c:pt>
                <c:pt idx="1427">
                  <c:v>7.7711934528368415E-2</c:v>
                </c:pt>
                <c:pt idx="1428">
                  <c:v>7.7711934528368415E-2</c:v>
                </c:pt>
                <c:pt idx="1429">
                  <c:v>7.7711934528368415E-2</c:v>
                </c:pt>
                <c:pt idx="1430">
                  <c:v>7.7711934528368415E-2</c:v>
                </c:pt>
                <c:pt idx="1431">
                  <c:v>7.7711934528368415E-2</c:v>
                </c:pt>
                <c:pt idx="1432">
                  <c:v>7.7711934528368415E-2</c:v>
                </c:pt>
                <c:pt idx="1433">
                  <c:v>7.7711934528368415E-2</c:v>
                </c:pt>
                <c:pt idx="1434">
                  <c:v>7.7711934528368415E-2</c:v>
                </c:pt>
                <c:pt idx="1435">
                  <c:v>7.7711934528368415E-2</c:v>
                </c:pt>
                <c:pt idx="1436">
                  <c:v>7.7711934528368415E-2</c:v>
                </c:pt>
                <c:pt idx="1437">
                  <c:v>7.7711934528368415E-2</c:v>
                </c:pt>
                <c:pt idx="1438">
                  <c:v>7.7711934528368415E-2</c:v>
                </c:pt>
                <c:pt idx="1439">
                  <c:v>7.7711934528368415E-2</c:v>
                </c:pt>
                <c:pt idx="1440">
                  <c:v>7.7711934528368415E-2</c:v>
                </c:pt>
                <c:pt idx="1441">
                  <c:v>7.7711934528368415E-2</c:v>
                </c:pt>
                <c:pt idx="1442">
                  <c:v>7.7711934528368415E-2</c:v>
                </c:pt>
                <c:pt idx="1443">
                  <c:v>7.7711934528368415E-2</c:v>
                </c:pt>
                <c:pt idx="1444">
                  <c:v>7.7711934528368415E-2</c:v>
                </c:pt>
                <c:pt idx="1445">
                  <c:v>7.7711934528368415E-2</c:v>
                </c:pt>
                <c:pt idx="1446">
                  <c:v>7.7711934528368415E-2</c:v>
                </c:pt>
                <c:pt idx="1447">
                  <c:v>7.7711934528368415E-2</c:v>
                </c:pt>
                <c:pt idx="1448">
                  <c:v>7.7711934528368415E-2</c:v>
                </c:pt>
                <c:pt idx="1449">
                  <c:v>7.7711934528368415E-2</c:v>
                </c:pt>
                <c:pt idx="1450">
                  <c:v>7.7711934528368415E-2</c:v>
                </c:pt>
                <c:pt idx="1451">
                  <c:v>7.7711934528368415E-2</c:v>
                </c:pt>
                <c:pt idx="1452">
                  <c:v>7.7711934528368415E-2</c:v>
                </c:pt>
                <c:pt idx="1453">
                  <c:v>7.7711934528368415E-2</c:v>
                </c:pt>
                <c:pt idx="1454">
                  <c:v>7.7711934528368415E-2</c:v>
                </c:pt>
                <c:pt idx="1455">
                  <c:v>7.7711934528368415E-2</c:v>
                </c:pt>
                <c:pt idx="1456">
                  <c:v>7.7711934528368415E-2</c:v>
                </c:pt>
                <c:pt idx="1457">
                  <c:v>7.7711934528368415E-2</c:v>
                </c:pt>
                <c:pt idx="1458">
                  <c:v>7.7711934528368415E-2</c:v>
                </c:pt>
                <c:pt idx="1459">
                  <c:v>7.7711934528368415E-2</c:v>
                </c:pt>
                <c:pt idx="1460">
                  <c:v>7.7711934528368415E-2</c:v>
                </c:pt>
                <c:pt idx="1461">
                  <c:v>7.7711934528368415E-2</c:v>
                </c:pt>
                <c:pt idx="1462">
                  <c:v>7.7711934528368415E-2</c:v>
                </c:pt>
                <c:pt idx="1463">
                  <c:v>7.7711934528368415E-2</c:v>
                </c:pt>
                <c:pt idx="1464">
                  <c:v>7.7711934528368415E-2</c:v>
                </c:pt>
                <c:pt idx="1465">
                  <c:v>7.7711934528368415E-2</c:v>
                </c:pt>
                <c:pt idx="1466">
                  <c:v>7.7711934528368415E-2</c:v>
                </c:pt>
                <c:pt idx="1467">
                  <c:v>7.7711934528368415E-2</c:v>
                </c:pt>
                <c:pt idx="1468">
                  <c:v>7.7711934528368415E-2</c:v>
                </c:pt>
                <c:pt idx="1469">
                  <c:v>7.7711934528368415E-2</c:v>
                </c:pt>
                <c:pt idx="1470">
                  <c:v>7.7711934528368415E-2</c:v>
                </c:pt>
                <c:pt idx="1471">
                  <c:v>7.7711934528368415E-2</c:v>
                </c:pt>
                <c:pt idx="1472">
                  <c:v>7.7711934528368415E-2</c:v>
                </c:pt>
                <c:pt idx="1473">
                  <c:v>7.7711934528368415E-2</c:v>
                </c:pt>
                <c:pt idx="1474">
                  <c:v>7.7711934528368415E-2</c:v>
                </c:pt>
                <c:pt idx="1475">
                  <c:v>7.7711934528368415E-2</c:v>
                </c:pt>
                <c:pt idx="1476">
                  <c:v>7.7711934528368415E-2</c:v>
                </c:pt>
                <c:pt idx="1477">
                  <c:v>7.7711934528368415E-2</c:v>
                </c:pt>
                <c:pt idx="1478">
                  <c:v>7.7711934528368415E-2</c:v>
                </c:pt>
                <c:pt idx="1479">
                  <c:v>7.7711934528368415E-2</c:v>
                </c:pt>
                <c:pt idx="1480">
                  <c:v>7.7711934528368415E-2</c:v>
                </c:pt>
                <c:pt idx="1481">
                  <c:v>7.7711934528368415E-2</c:v>
                </c:pt>
                <c:pt idx="1482">
                  <c:v>7.7711934528368415E-2</c:v>
                </c:pt>
                <c:pt idx="1483">
                  <c:v>7.7711934528368415E-2</c:v>
                </c:pt>
                <c:pt idx="1484">
                  <c:v>7.7711934528368415E-2</c:v>
                </c:pt>
                <c:pt idx="1485">
                  <c:v>7.7711934528368415E-2</c:v>
                </c:pt>
                <c:pt idx="1486">
                  <c:v>7.7711934528368415E-2</c:v>
                </c:pt>
                <c:pt idx="1487">
                  <c:v>7.7711934528368415E-2</c:v>
                </c:pt>
                <c:pt idx="1488">
                  <c:v>7.7711934528368415E-2</c:v>
                </c:pt>
                <c:pt idx="1489">
                  <c:v>7.7711934528368415E-2</c:v>
                </c:pt>
                <c:pt idx="1490">
                  <c:v>7.7711934528368415E-2</c:v>
                </c:pt>
                <c:pt idx="1491">
                  <c:v>7.7711934528368415E-2</c:v>
                </c:pt>
                <c:pt idx="1492">
                  <c:v>7.7711934528368415E-2</c:v>
                </c:pt>
                <c:pt idx="1493">
                  <c:v>7.7711934528368415E-2</c:v>
                </c:pt>
                <c:pt idx="1494">
                  <c:v>7.7711934528368415E-2</c:v>
                </c:pt>
                <c:pt idx="1495">
                  <c:v>7.7711934528368415E-2</c:v>
                </c:pt>
                <c:pt idx="1496">
                  <c:v>7.7711934528368415E-2</c:v>
                </c:pt>
                <c:pt idx="1497">
                  <c:v>7.7711934528368415E-2</c:v>
                </c:pt>
                <c:pt idx="1498">
                  <c:v>7.7711934528368415E-2</c:v>
                </c:pt>
                <c:pt idx="1499">
                  <c:v>7.7711934528368415E-2</c:v>
                </c:pt>
                <c:pt idx="1500">
                  <c:v>7.7711934528368415E-2</c:v>
                </c:pt>
                <c:pt idx="1501">
                  <c:v>7.7711934528368415E-2</c:v>
                </c:pt>
                <c:pt idx="1502">
                  <c:v>7.7711934528368415E-2</c:v>
                </c:pt>
                <c:pt idx="1503">
                  <c:v>7.7711934528368415E-2</c:v>
                </c:pt>
                <c:pt idx="1504">
                  <c:v>7.7711934528368415E-2</c:v>
                </c:pt>
                <c:pt idx="1505">
                  <c:v>7.7711934528368415E-2</c:v>
                </c:pt>
                <c:pt idx="1506">
                  <c:v>7.7711934528368415E-2</c:v>
                </c:pt>
                <c:pt idx="1507">
                  <c:v>7.7711934528368415E-2</c:v>
                </c:pt>
                <c:pt idx="1508">
                  <c:v>7.7711934528368415E-2</c:v>
                </c:pt>
                <c:pt idx="1509">
                  <c:v>7.7711934528368415E-2</c:v>
                </c:pt>
                <c:pt idx="1510">
                  <c:v>7.7711934528368415E-2</c:v>
                </c:pt>
                <c:pt idx="1511">
                  <c:v>7.7711934528368415E-2</c:v>
                </c:pt>
                <c:pt idx="1512">
                  <c:v>7.7711934528368415E-2</c:v>
                </c:pt>
                <c:pt idx="1513">
                  <c:v>7.7711934528368415E-2</c:v>
                </c:pt>
                <c:pt idx="1514">
                  <c:v>7.7711934528368415E-2</c:v>
                </c:pt>
                <c:pt idx="1515">
                  <c:v>7.7711934528368415E-2</c:v>
                </c:pt>
                <c:pt idx="1516">
                  <c:v>7.7711934528368415E-2</c:v>
                </c:pt>
                <c:pt idx="1517">
                  <c:v>7.7711934528368415E-2</c:v>
                </c:pt>
                <c:pt idx="1518">
                  <c:v>7.7711934528368415E-2</c:v>
                </c:pt>
                <c:pt idx="1519">
                  <c:v>7.7711934528368415E-2</c:v>
                </c:pt>
                <c:pt idx="1520">
                  <c:v>7.7711934528368415E-2</c:v>
                </c:pt>
                <c:pt idx="1521">
                  <c:v>7.7711934528368415E-2</c:v>
                </c:pt>
                <c:pt idx="1522">
                  <c:v>7.7711934528368415E-2</c:v>
                </c:pt>
                <c:pt idx="1523">
                  <c:v>7.7711934528368415E-2</c:v>
                </c:pt>
                <c:pt idx="1524">
                  <c:v>7.7711934528368415E-2</c:v>
                </c:pt>
                <c:pt idx="1525">
                  <c:v>7.7711934528368415E-2</c:v>
                </c:pt>
                <c:pt idx="1526">
                  <c:v>7.7711934528368415E-2</c:v>
                </c:pt>
                <c:pt idx="1527">
                  <c:v>7.7711934528368415E-2</c:v>
                </c:pt>
                <c:pt idx="1528">
                  <c:v>7.7711934528368415E-2</c:v>
                </c:pt>
                <c:pt idx="1529">
                  <c:v>7.7711934528368415E-2</c:v>
                </c:pt>
                <c:pt idx="1530">
                  <c:v>7.7711934528368415E-2</c:v>
                </c:pt>
                <c:pt idx="1531">
                  <c:v>7.7711934528368415E-2</c:v>
                </c:pt>
                <c:pt idx="1532">
                  <c:v>7.7711934528368415E-2</c:v>
                </c:pt>
                <c:pt idx="1533">
                  <c:v>7.7711934528368415E-2</c:v>
                </c:pt>
                <c:pt idx="1534">
                  <c:v>7.7711934528368415E-2</c:v>
                </c:pt>
                <c:pt idx="1535">
                  <c:v>7.7711934528368415E-2</c:v>
                </c:pt>
                <c:pt idx="1536">
                  <c:v>7.7711934528368415E-2</c:v>
                </c:pt>
                <c:pt idx="1537">
                  <c:v>7.7711934528368415E-2</c:v>
                </c:pt>
                <c:pt idx="1538">
                  <c:v>7.7711934528368415E-2</c:v>
                </c:pt>
                <c:pt idx="1539">
                  <c:v>7.7711934528368415E-2</c:v>
                </c:pt>
                <c:pt idx="1540">
                  <c:v>7.7711934528368415E-2</c:v>
                </c:pt>
                <c:pt idx="1541">
                  <c:v>7.7711934528368415E-2</c:v>
                </c:pt>
                <c:pt idx="1542">
                  <c:v>7.7711934528368415E-2</c:v>
                </c:pt>
                <c:pt idx="1543">
                  <c:v>7.7711934528368415E-2</c:v>
                </c:pt>
                <c:pt idx="1544">
                  <c:v>7.7711934528368415E-2</c:v>
                </c:pt>
                <c:pt idx="1545">
                  <c:v>7.7711934528368415E-2</c:v>
                </c:pt>
                <c:pt idx="1546">
                  <c:v>7.7711934528368415E-2</c:v>
                </c:pt>
                <c:pt idx="1547">
                  <c:v>7.7711934528368415E-2</c:v>
                </c:pt>
                <c:pt idx="1548">
                  <c:v>7.7711934528368415E-2</c:v>
                </c:pt>
                <c:pt idx="1549">
                  <c:v>7.7711934528368415E-2</c:v>
                </c:pt>
                <c:pt idx="1550">
                  <c:v>7.7711934528368415E-2</c:v>
                </c:pt>
                <c:pt idx="1551">
                  <c:v>7.7711934528368415E-2</c:v>
                </c:pt>
                <c:pt idx="1552">
                  <c:v>7.7711934528368415E-2</c:v>
                </c:pt>
                <c:pt idx="1553">
                  <c:v>7.7711934528368415E-2</c:v>
                </c:pt>
                <c:pt idx="1554">
                  <c:v>7.7711934528368415E-2</c:v>
                </c:pt>
                <c:pt idx="1555">
                  <c:v>7.7711934528368415E-2</c:v>
                </c:pt>
                <c:pt idx="1556">
                  <c:v>7.7711934528368415E-2</c:v>
                </c:pt>
                <c:pt idx="1557">
                  <c:v>7.7711934528368415E-2</c:v>
                </c:pt>
                <c:pt idx="1558">
                  <c:v>7.7711934528368415E-2</c:v>
                </c:pt>
                <c:pt idx="1559">
                  <c:v>7.7711934528368415E-2</c:v>
                </c:pt>
                <c:pt idx="1560">
                  <c:v>7.7711934528368415E-2</c:v>
                </c:pt>
                <c:pt idx="1561">
                  <c:v>7.7711934528368415E-2</c:v>
                </c:pt>
                <c:pt idx="1562">
                  <c:v>7.7711934528368415E-2</c:v>
                </c:pt>
                <c:pt idx="1563">
                  <c:v>7.7711934528368415E-2</c:v>
                </c:pt>
                <c:pt idx="1564">
                  <c:v>7.7711934528368415E-2</c:v>
                </c:pt>
                <c:pt idx="1565">
                  <c:v>7.7711934528368415E-2</c:v>
                </c:pt>
                <c:pt idx="1566">
                  <c:v>7.7711934528368415E-2</c:v>
                </c:pt>
                <c:pt idx="1567">
                  <c:v>7.7711934528368415E-2</c:v>
                </c:pt>
                <c:pt idx="1568">
                  <c:v>7.7711934528368415E-2</c:v>
                </c:pt>
                <c:pt idx="1569">
                  <c:v>7.7711934528368415E-2</c:v>
                </c:pt>
                <c:pt idx="1570">
                  <c:v>7.7711934528368415E-2</c:v>
                </c:pt>
                <c:pt idx="1571">
                  <c:v>7.7711934528368415E-2</c:v>
                </c:pt>
                <c:pt idx="1572">
                  <c:v>7.7711934528368415E-2</c:v>
                </c:pt>
                <c:pt idx="1573">
                  <c:v>7.7711934528368415E-2</c:v>
                </c:pt>
                <c:pt idx="1574">
                  <c:v>7.7711934528368415E-2</c:v>
                </c:pt>
                <c:pt idx="1575">
                  <c:v>7.7711934528368415E-2</c:v>
                </c:pt>
                <c:pt idx="1576">
                  <c:v>7.7711934528368415E-2</c:v>
                </c:pt>
                <c:pt idx="1577">
                  <c:v>7.7711934528368415E-2</c:v>
                </c:pt>
                <c:pt idx="1578">
                  <c:v>7.7711934528368415E-2</c:v>
                </c:pt>
                <c:pt idx="1579">
                  <c:v>7.7711934528368415E-2</c:v>
                </c:pt>
                <c:pt idx="1580">
                  <c:v>7.7711934528368415E-2</c:v>
                </c:pt>
                <c:pt idx="1581">
                  <c:v>7.7711934528368415E-2</c:v>
                </c:pt>
                <c:pt idx="1582">
                  <c:v>7.7711934528368415E-2</c:v>
                </c:pt>
                <c:pt idx="1583">
                  <c:v>7.7711934528368415E-2</c:v>
                </c:pt>
                <c:pt idx="1584">
                  <c:v>7.7711934528368415E-2</c:v>
                </c:pt>
                <c:pt idx="1585">
                  <c:v>7.7711934528368415E-2</c:v>
                </c:pt>
                <c:pt idx="1586">
                  <c:v>7.7711934528368415E-2</c:v>
                </c:pt>
                <c:pt idx="1587">
                  <c:v>7.7711934528368415E-2</c:v>
                </c:pt>
                <c:pt idx="1588">
                  <c:v>7.7711934528368415E-2</c:v>
                </c:pt>
                <c:pt idx="1589">
                  <c:v>7.7711934528368415E-2</c:v>
                </c:pt>
                <c:pt idx="1590">
                  <c:v>7.7711934528368415E-2</c:v>
                </c:pt>
                <c:pt idx="1591">
                  <c:v>7.7711934528368415E-2</c:v>
                </c:pt>
                <c:pt idx="1592">
                  <c:v>7.7711934528368415E-2</c:v>
                </c:pt>
                <c:pt idx="1593">
                  <c:v>7.7711934528368415E-2</c:v>
                </c:pt>
                <c:pt idx="1594">
                  <c:v>7.7711934528368415E-2</c:v>
                </c:pt>
                <c:pt idx="1595">
                  <c:v>7.7711934528368415E-2</c:v>
                </c:pt>
                <c:pt idx="1596">
                  <c:v>7.7711934528368415E-2</c:v>
                </c:pt>
                <c:pt idx="1597">
                  <c:v>7.7711934528368415E-2</c:v>
                </c:pt>
                <c:pt idx="1598">
                  <c:v>7.7711934528368415E-2</c:v>
                </c:pt>
                <c:pt idx="1599">
                  <c:v>7.7711934528368415E-2</c:v>
                </c:pt>
                <c:pt idx="1600">
                  <c:v>7.7711934528368415E-2</c:v>
                </c:pt>
                <c:pt idx="1601">
                  <c:v>7.7711934528368415E-2</c:v>
                </c:pt>
                <c:pt idx="1602">
                  <c:v>7.7711934528368415E-2</c:v>
                </c:pt>
                <c:pt idx="1603">
                  <c:v>7.7711934528368415E-2</c:v>
                </c:pt>
                <c:pt idx="1604">
                  <c:v>7.7711934528368415E-2</c:v>
                </c:pt>
                <c:pt idx="1605">
                  <c:v>7.7711934528368415E-2</c:v>
                </c:pt>
                <c:pt idx="1606">
                  <c:v>7.7711934528368415E-2</c:v>
                </c:pt>
                <c:pt idx="1607">
                  <c:v>7.7711934528368415E-2</c:v>
                </c:pt>
                <c:pt idx="1608">
                  <c:v>7.7711934528368415E-2</c:v>
                </c:pt>
                <c:pt idx="1609">
                  <c:v>7.7711934528368415E-2</c:v>
                </c:pt>
                <c:pt idx="1610">
                  <c:v>7.7711934528368415E-2</c:v>
                </c:pt>
                <c:pt idx="1611">
                  <c:v>7.7711934528368415E-2</c:v>
                </c:pt>
                <c:pt idx="1612">
                  <c:v>7.7711934528368415E-2</c:v>
                </c:pt>
                <c:pt idx="1613">
                  <c:v>7.7711934528368415E-2</c:v>
                </c:pt>
                <c:pt idx="1614">
                  <c:v>7.7711934528368415E-2</c:v>
                </c:pt>
                <c:pt idx="1615">
                  <c:v>7.7711934528368415E-2</c:v>
                </c:pt>
                <c:pt idx="1616">
                  <c:v>7.7711934528368415E-2</c:v>
                </c:pt>
                <c:pt idx="1617">
                  <c:v>7.7711934528368415E-2</c:v>
                </c:pt>
                <c:pt idx="1618">
                  <c:v>7.7711934528368415E-2</c:v>
                </c:pt>
                <c:pt idx="1619">
                  <c:v>7.7711934528368415E-2</c:v>
                </c:pt>
                <c:pt idx="1620">
                  <c:v>7.7711934528368415E-2</c:v>
                </c:pt>
                <c:pt idx="1621">
                  <c:v>7.7711934528368415E-2</c:v>
                </c:pt>
                <c:pt idx="1622">
                  <c:v>7.7711934528368415E-2</c:v>
                </c:pt>
                <c:pt idx="1623">
                  <c:v>7.7711934528368415E-2</c:v>
                </c:pt>
                <c:pt idx="1624">
                  <c:v>7.7711934528368415E-2</c:v>
                </c:pt>
                <c:pt idx="1625">
                  <c:v>7.7711934528368415E-2</c:v>
                </c:pt>
                <c:pt idx="1626">
                  <c:v>7.7711934528368415E-2</c:v>
                </c:pt>
                <c:pt idx="1627">
                  <c:v>7.7711934528368415E-2</c:v>
                </c:pt>
                <c:pt idx="1628">
                  <c:v>7.7711934528368415E-2</c:v>
                </c:pt>
                <c:pt idx="1629">
                  <c:v>7.7711934528368415E-2</c:v>
                </c:pt>
                <c:pt idx="1630">
                  <c:v>7.7711934528368415E-2</c:v>
                </c:pt>
                <c:pt idx="1631">
                  <c:v>7.7711934528368415E-2</c:v>
                </c:pt>
                <c:pt idx="1632">
                  <c:v>7.7711934528368415E-2</c:v>
                </c:pt>
                <c:pt idx="1633">
                  <c:v>7.7711934528368415E-2</c:v>
                </c:pt>
                <c:pt idx="1634">
                  <c:v>7.7711934528368415E-2</c:v>
                </c:pt>
                <c:pt idx="1635">
                  <c:v>7.7711934528368415E-2</c:v>
                </c:pt>
                <c:pt idx="1636">
                  <c:v>7.7711934528368415E-2</c:v>
                </c:pt>
                <c:pt idx="1637">
                  <c:v>7.7711934528368415E-2</c:v>
                </c:pt>
                <c:pt idx="1638">
                  <c:v>7.7711934528368415E-2</c:v>
                </c:pt>
                <c:pt idx="1639">
                  <c:v>7.7711934528368415E-2</c:v>
                </c:pt>
                <c:pt idx="1640">
                  <c:v>7.7711934528368415E-2</c:v>
                </c:pt>
                <c:pt idx="1641">
                  <c:v>7.7711934528368415E-2</c:v>
                </c:pt>
                <c:pt idx="1642">
                  <c:v>7.7711934528368415E-2</c:v>
                </c:pt>
                <c:pt idx="1643">
                  <c:v>7.7711934528368415E-2</c:v>
                </c:pt>
                <c:pt idx="1644">
                  <c:v>7.7711934528368415E-2</c:v>
                </c:pt>
                <c:pt idx="1645">
                  <c:v>7.7711934528368415E-2</c:v>
                </c:pt>
                <c:pt idx="1646">
                  <c:v>7.7711934528368415E-2</c:v>
                </c:pt>
                <c:pt idx="1647">
                  <c:v>7.7711934528368415E-2</c:v>
                </c:pt>
                <c:pt idx="1648">
                  <c:v>7.7711934528368415E-2</c:v>
                </c:pt>
                <c:pt idx="1649">
                  <c:v>7.7711934528368415E-2</c:v>
                </c:pt>
                <c:pt idx="1650">
                  <c:v>7.7711934528368415E-2</c:v>
                </c:pt>
                <c:pt idx="1651">
                  <c:v>7.7711934528368415E-2</c:v>
                </c:pt>
                <c:pt idx="1652">
                  <c:v>7.7711934528368415E-2</c:v>
                </c:pt>
                <c:pt idx="1653">
                  <c:v>7.7711934528368415E-2</c:v>
                </c:pt>
                <c:pt idx="1654">
                  <c:v>7.7711934528368415E-2</c:v>
                </c:pt>
                <c:pt idx="1655">
                  <c:v>7.7711934528368415E-2</c:v>
                </c:pt>
                <c:pt idx="1656">
                  <c:v>7.7711934528368415E-2</c:v>
                </c:pt>
                <c:pt idx="1657">
                  <c:v>7.7711934528368415E-2</c:v>
                </c:pt>
                <c:pt idx="1658">
                  <c:v>7.7711934528368415E-2</c:v>
                </c:pt>
                <c:pt idx="1659">
                  <c:v>7.7711934528368415E-2</c:v>
                </c:pt>
                <c:pt idx="1660">
                  <c:v>7.7711934528368415E-2</c:v>
                </c:pt>
                <c:pt idx="1661">
                  <c:v>7.7711934528368415E-2</c:v>
                </c:pt>
                <c:pt idx="1662">
                  <c:v>7.7711934528368415E-2</c:v>
                </c:pt>
                <c:pt idx="1663">
                  <c:v>7.7711934528368415E-2</c:v>
                </c:pt>
                <c:pt idx="1664">
                  <c:v>7.7711934528368415E-2</c:v>
                </c:pt>
                <c:pt idx="1665">
                  <c:v>7.7711934528368415E-2</c:v>
                </c:pt>
                <c:pt idx="1666">
                  <c:v>7.7711934528368415E-2</c:v>
                </c:pt>
                <c:pt idx="1667">
                  <c:v>7.7711934528368415E-2</c:v>
                </c:pt>
                <c:pt idx="1668">
                  <c:v>7.7711934528368415E-2</c:v>
                </c:pt>
                <c:pt idx="1669">
                  <c:v>7.7711934528368415E-2</c:v>
                </c:pt>
                <c:pt idx="1670">
                  <c:v>7.7711934528368415E-2</c:v>
                </c:pt>
                <c:pt idx="1671">
                  <c:v>7.7711934528368415E-2</c:v>
                </c:pt>
                <c:pt idx="1672">
                  <c:v>7.7711934528368415E-2</c:v>
                </c:pt>
                <c:pt idx="1673">
                  <c:v>7.7711934528368415E-2</c:v>
                </c:pt>
                <c:pt idx="1674">
                  <c:v>7.7711934528368415E-2</c:v>
                </c:pt>
                <c:pt idx="1675">
                  <c:v>7.7711934528368415E-2</c:v>
                </c:pt>
                <c:pt idx="1676">
                  <c:v>7.7711934528368415E-2</c:v>
                </c:pt>
                <c:pt idx="1677">
                  <c:v>7.7711934528368415E-2</c:v>
                </c:pt>
                <c:pt idx="1678">
                  <c:v>7.7711934528368415E-2</c:v>
                </c:pt>
                <c:pt idx="1679">
                  <c:v>7.7711934528368415E-2</c:v>
                </c:pt>
                <c:pt idx="1680">
                  <c:v>7.7711934528368415E-2</c:v>
                </c:pt>
                <c:pt idx="1681">
                  <c:v>7.7711934528368415E-2</c:v>
                </c:pt>
                <c:pt idx="1682">
                  <c:v>7.7711934528368415E-2</c:v>
                </c:pt>
                <c:pt idx="1683">
                  <c:v>7.7711934528368415E-2</c:v>
                </c:pt>
                <c:pt idx="1684">
                  <c:v>7.7711934528368415E-2</c:v>
                </c:pt>
                <c:pt idx="1685">
                  <c:v>7.7711934528368415E-2</c:v>
                </c:pt>
                <c:pt idx="1686">
                  <c:v>7.7711934528368415E-2</c:v>
                </c:pt>
                <c:pt idx="1687">
                  <c:v>7.7711934528368415E-2</c:v>
                </c:pt>
                <c:pt idx="1688">
                  <c:v>7.7711934528368415E-2</c:v>
                </c:pt>
                <c:pt idx="1689">
                  <c:v>7.7711934528368415E-2</c:v>
                </c:pt>
                <c:pt idx="1690">
                  <c:v>7.7711934528368415E-2</c:v>
                </c:pt>
                <c:pt idx="1691">
                  <c:v>7.7711934528368415E-2</c:v>
                </c:pt>
                <c:pt idx="1692">
                  <c:v>7.7711934528368415E-2</c:v>
                </c:pt>
                <c:pt idx="1693">
                  <c:v>7.7711934528368415E-2</c:v>
                </c:pt>
                <c:pt idx="1694">
                  <c:v>7.7711934528368415E-2</c:v>
                </c:pt>
                <c:pt idx="1695">
                  <c:v>7.7711934528368415E-2</c:v>
                </c:pt>
                <c:pt idx="1696">
                  <c:v>7.7711934528368415E-2</c:v>
                </c:pt>
                <c:pt idx="1697">
                  <c:v>7.7711934528368415E-2</c:v>
                </c:pt>
                <c:pt idx="1698">
                  <c:v>7.7711934528368415E-2</c:v>
                </c:pt>
                <c:pt idx="1699">
                  <c:v>7.7711934528368415E-2</c:v>
                </c:pt>
                <c:pt idx="1700">
                  <c:v>7.7711934528368415E-2</c:v>
                </c:pt>
                <c:pt idx="1701">
                  <c:v>7.7711934528368415E-2</c:v>
                </c:pt>
                <c:pt idx="1702">
                  <c:v>7.7711934528368415E-2</c:v>
                </c:pt>
                <c:pt idx="1703">
                  <c:v>7.7711934528368415E-2</c:v>
                </c:pt>
                <c:pt idx="1704">
                  <c:v>7.7711934528368415E-2</c:v>
                </c:pt>
                <c:pt idx="1705">
                  <c:v>7.7711934528368415E-2</c:v>
                </c:pt>
                <c:pt idx="1706">
                  <c:v>7.7711934528368415E-2</c:v>
                </c:pt>
                <c:pt idx="1707">
                  <c:v>7.7711934528368415E-2</c:v>
                </c:pt>
                <c:pt idx="1708">
                  <c:v>7.7711934528368415E-2</c:v>
                </c:pt>
                <c:pt idx="1709">
                  <c:v>7.7711934528368415E-2</c:v>
                </c:pt>
                <c:pt idx="1710">
                  <c:v>7.7711934528368415E-2</c:v>
                </c:pt>
                <c:pt idx="1711">
                  <c:v>7.7711934528368415E-2</c:v>
                </c:pt>
                <c:pt idx="1712">
                  <c:v>7.7711934528368415E-2</c:v>
                </c:pt>
                <c:pt idx="1713">
                  <c:v>7.7711934528368415E-2</c:v>
                </c:pt>
                <c:pt idx="1714">
                  <c:v>7.7711934528368415E-2</c:v>
                </c:pt>
                <c:pt idx="1715">
                  <c:v>7.7711934528368415E-2</c:v>
                </c:pt>
                <c:pt idx="1716">
                  <c:v>7.7711934528368415E-2</c:v>
                </c:pt>
                <c:pt idx="1717">
                  <c:v>7.7711934528368415E-2</c:v>
                </c:pt>
                <c:pt idx="1718">
                  <c:v>7.7711934528368415E-2</c:v>
                </c:pt>
                <c:pt idx="1719">
                  <c:v>7.7711934528368415E-2</c:v>
                </c:pt>
                <c:pt idx="1720">
                  <c:v>7.7711934528368415E-2</c:v>
                </c:pt>
                <c:pt idx="1721">
                  <c:v>7.7711934528368415E-2</c:v>
                </c:pt>
                <c:pt idx="1722">
                  <c:v>7.7711934528368415E-2</c:v>
                </c:pt>
                <c:pt idx="1723">
                  <c:v>7.7711934528368415E-2</c:v>
                </c:pt>
                <c:pt idx="1724">
                  <c:v>7.7711934528368415E-2</c:v>
                </c:pt>
                <c:pt idx="1725">
                  <c:v>7.7711934528368415E-2</c:v>
                </c:pt>
                <c:pt idx="1726">
                  <c:v>7.7711934528368415E-2</c:v>
                </c:pt>
                <c:pt idx="1727">
                  <c:v>7.7711934528368415E-2</c:v>
                </c:pt>
                <c:pt idx="1728">
                  <c:v>7.7711934528368415E-2</c:v>
                </c:pt>
                <c:pt idx="1729">
                  <c:v>7.7711934528368415E-2</c:v>
                </c:pt>
                <c:pt idx="1730">
                  <c:v>7.7711934528368415E-2</c:v>
                </c:pt>
                <c:pt idx="1731">
                  <c:v>7.7711934528368415E-2</c:v>
                </c:pt>
                <c:pt idx="1732">
                  <c:v>7.7711934528368415E-2</c:v>
                </c:pt>
                <c:pt idx="1733">
                  <c:v>7.7711934528368415E-2</c:v>
                </c:pt>
                <c:pt idx="1734">
                  <c:v>7.7711934528368415E-2</c:v>
                </c:pt>
                <c:pt idx="1735">
                  <c:v>7.7711934528368415E-2</c:v>
                </c:pt>
                <c:pt idx="1736">
                  <c:v>7.7711934528368415E-2</c:v>
                </c:pt>
                <c:pt idx="1737">
                  <c:v>7.7711934528368415E-2</c:v>
                </c:pt>
                <c:pt idx="1738">
                  <c:v>7.7711934528368415E-2</c:v>
                </c:pt>
                <c:pt idx="1739">
                  <c:v>7.7711934528368415E-2</c:v>
                </c:pt>
                <c:pt idx="1740">
                  <c:v>7.7711934528368415E-2</c:v>
                </c:pt>
                <c:pt idx="1741">
                  <c:v>7.7711934528368415E-2</c:v>
                </c:pt>
                <c:pt idx="1742">
                  <c:v>7.7711934528368415E-2</c:v>
                </c:pt>
                <c:pt idx="1743">
                  <c:v>7.7711934528368415E-2</c:v>
                </c:pt>
                <c:pt idx="1744">
                  <c:v>7.7711934528368415E-2</c:v>
                </c:pt>
                <c:pt idx="1745">
                  <c:v>7.7711934528368415E-2</c:v>
                </c:pt>
                <c:pt idx="1746">
                  <c:v>7.7711934528368415E-2</c:v>
                </c:pt>
                <c:pt idx="1747">
                  <c:v>7.7711934528368415E-2</c:v>
                </c:pt>
                <c:pt idx="1748">
                  <c:v>7.7711934528368415E-2</c:v>
                </c:pt>
                <c:pt idx="1749">
                  <c:v>7.7711934528368415E-2</c:v>
                </c:pt>
                <c:pt idx="1750">
                  <c:v>7.7711934528368415E-2</c:v>
                </c:pt>
                <c:pt idx="1751">
                  <c:v>7.7711934528368415E-2</c:v>
                </c:pt>
                <c:pt idx="1752">
                  <c:v>7.7711934528368415E-2</c:v>
                </c:pt>
                <c:pt idx="1753">
                  <c:v>7.7711934528368415E-2</c:v>
                </c:pt>
                <c:pt idx="1754">
                  <c:v>7.7711934528368415E-2</c:v>
                </c:pt>
                <c:pt idx="1755">
                  <c:v>7.7711934528368415E-2</c:v>
                </c:pt>
                <c:pt idx="1756">
                  <c:v>7.7711934528368415E-2</c:v>
                </c:pt>
                <c:pt idx="1757">
                  <c:v>7.7711934528368415E-2</c:v>
                </c:pt>
                <c:pt idx="1758">
                  <c:v>7.7711934528368415E-2</c:v>
                </c:pt>
                <c:pt idx="1759">
                  <c:v>7.7711934528368415E-2</c:v>
                </c:pt>
                <c:pt idx="1760">
                  <c:v>7.7711934528368415E-2</c:v>
                </c:pt>
                <c:pt idx="1761">
                  <c:v>7.7711934528368415E-2</c:v>
                </c:pt>
                <c:pt idx="1762">
                  <c:v>7.7711934528368415E-2</c:v>
                </c:pt>
                <c:pt idx="1763">
                  <c:v>7.7711934528368415E-2</c:v>
                </c:pt>
                <c:pt idx="1764">
                  <c:v>7.7711934528368415E-2</c:v>
                </c:pt>
                <c:pt idx="1765">
                  <c:v>7.7711934528368415E-2</c:v>
                </c:pt>
                <c:pt idx="1766">
                  <c:v>7.7711934528368415E-2</c:v>
                </c:pt>
                <c:pt idx="1767">
                  <c:v>7.7711934528368415E-2</c:v>
                </c:pt>
                <c:pt idx="1768">
                  <c:v>7.7711934528368415E-2</c:v>
                </c:pt>
                <c:pt idx="1769">
                  <c:v>7.7711934528368415E-2</c:v>
                </c:pt>
                <c:pt idx="1770">
                  <c:v>7.7711934528368415E-2</c:v>
                </c:pt>
                <c:pt idx="1771">
                  <c:v>7.7711934528368415E-2</c:v>
                </c:pt>
                <c:pt idx="1772">
                  <c:v>7.7711934528368415E-2</c:v>
                </c:pt>
                <c:pt idx="1773">
                  <c:v>7.7711934528368415E-2</c:v>
                </c:pt>
                <c:pt idx="1774">
                  <c:v>7.7711934528368415E-2</c:v>
                </c:pt>
                <c:pt idx="1775">
                  <c:v>7.7711934528368415E-2</c:v>
                </c:pt>
                <c:pt idx="1776">
                  <c:v>7.7711934528368415E-2</c:v>
                </c:pt>
                <c:pt idx="1777">
                  <c:v>7.7711934528368415E-2</c:v>
                </c:pt>
                <c:pt idx="1778">
                  <c:v>7.7711934528368415E-2</c:v>
                </c:pt>
                <c:pt idx="1779">
                  <c:v>7.7711934528368415E-2</c:v>
                </c:pt>
                <c:pt idx="1780">
                  <c:v>7.7711934528368415E-2</c:v>
                </c:pt>
                <c:pt idx="1781">
                  <c:v>7.7711934528368415E-2</c:v>
                </c:pt>
                <c:pt idx="1782">
                  <c:v>7.7711934528368415E-2</c:v>
                </c:pt>
                <c:pt idx="1783">
                  <c:v>7.7711934528368415E-2</c:v>
                </c:pt>
                <c:pt idx="1784">
                  <c:v>7.7711934528368415E-2</c:v>
                </c:pt>
                <c:pt idx="1785">
                  <c:v>7.7711934528368415E-2</c:v>
                </c:pt>
                <c:pt idx="1786">
                  <c:v>7.7711934528368415E-2</c:v>
                </c:pt>
                <c:pt idx="1787">
                  <c:v>7.7711934528368415E-2</c:v>
                </c:pt>
                <c:pt idx="1788">
                  <c:v>7.7711934528368415E-2</c:v>
                </c:pt>
                <c:pt idx="1789">
                  <c:v>7.7711934528368415E-2</c:v>
                </c:pt>
                <c:pt idx="1790">
                  <c:v>7.7711934528368415E-2</c:v>
                </c:pt>
                <c:pt idx="1791">
                  <c:v>7.7711934528368415E-2</c:v>
                </c:pt>
                <c:pt idx="1792">
                  <c:v>7.7711934528368415E-2</c:v>
                </c:pt>
                <c:pt idx="1793">
                  <c:v>7.7711934528368415E-2</c:v>
                </c:pt>
                <c:pt idx="1794">
                  <c:v>7.7711934528368415E-2</c:v>
                </c:pt>
                <c:pt idx="1795">
                  <c:v>7.7711934528368415E-2</c:v>
                </c:pt>
                <c:pt idx="1796">
                  <c:v>7.7711934528368415E-2</c:v>
                </c:pt>
                <c:pt idx="1797">
                  <c:v>7.7711934528368415E-2</c:v>
                </c:pt>
                <c:pt idx="1798">
                  <c:v>7.7711934528368415E-2</c:v>
                </c:pt>
                <c:pt idx="1799">
                  <c:v>7.7711934528368415E-2</c:v>
                </c:pt>
                <c:pt idx="1800">
                  <c:v>7.7711934528368415E-2</c:v>
                </c:pt>
                <c:pt idx="1801">
                  <c:v>7.7711934528368415E-2</c:v>
                </c:pt>
                <c:pt idx="1802">
                  <c:v>7.7711934528368415E-2</c:v>
                </c:pt>
                <c:pt idx="1803">
                  <c:v>7.7711934528368415E-2</c:v>
                </c:pt>
                <c:pt idx="1804">
                  <c:v>7.7711934528368415E-2</c:v>
                </c:pt>
                <c:pt idx="1805">
                  <c:v>7.7711934528368415E-2</c:v>
                </c:pt>
                <c:pt idx="1806">
                  <c:v>7.7711934528368415E-2</c:v>
                </c:pt>
                <c:pt idx="1807">
                  <c:v>7.7711934528368415E-2</c:v>
                </c:pt>
                <c:pt idx="1808">
                  <c:v>7.7711934528368415E-2</c:v>
                </c:pt>
                <c:pt idx="1809">
                  <c:v>7.7711934528368415E-2</c:v>
                </c:pt>
                <c:pt idx="1810">
                  <c:v>7.7711934528368415E-2</c:v>
                </c:pt>
                <c:pt idx="1811">
                  <c:v>7.7711934528368415E-2</c:v>
                </c:pt>
                <c:pt idx="1812">
                  <c:v>7.7711934528368415E-2</c:v>
                </c:pt>
                <c:pt idx="1813">
                  <c:v>7.7711934528368415E-2</c:v>
                </c:pt>
                <c:pt idx="1826">
                  <c:v>8.9903938494062904E-2</c:v>
                </c:pt>
                <c:pt idx="1827">
                  <c:v>8.9903938494062904E-2</c:v>
                </c:pt>
                <c:pt idx="1828">
                  <c:v>8.9903938494062904E-2</c:v>
                </c:pt>
                <c:pt idx="1829">
                  <c:v>8.9903938494062904E-2</c:v>
                </c:pt>
                <c:pt idx="1830">
                  <c:v>8.9903938494062904E-2</c:v>
                </c:pt>
                <c:pt idx="1831">
                  <c:v>8.9903938494062904E-2</c:v>
                </c:pt>
                <c:pt idx="1832">
                  <c:v>8.9903938494062904E-2</c:v>
                </c:pt>
                <c:pt idx="1833">
                  <c:v>8.9903938494062904E-2</c:v>
                </c:pt>
                <c:pt idx="1834">
                  <c:v>8.9903938494062904E-2</c:v>
                </c:pt>
                <c:pt idx="1835">
                  <c:v>8.9903938494062904E-2</c:v>
                </c:pt>
                <c:pt idx="1836">
                  <c:v>8.9903938494062904E-2</c:v>
                </c:pt>
                <c:pt idx="1837">
                  <c:v>8.9903938494062904E-2</c:v>
                </c:pt>
                <c:pt idx="1838">
                  <c:v>8.9903938494062904E-2</c:v>
                </c:pt>
                <c:pt idx="1839">
                  <c:v>9.2968234997449897E-2</c:v>
                </c:pt>
                <c:pt idx="1840">
                  <c:v>9.2968234997449897E-2</c:v>
                </c:pt>
                <c:pt idx="1841">
                  <c:v>9.2968234997449897E-2</c:v>
                </c:pt>
                <c:pt idx="1842">
                  <c:v>9.2968234997449897E-2</c:v>
                </c:pt>
                <c:pt idx="1843">
                  <c:v>9.2968234997449897E-2</c:v>
                </c:pt>
                <c:pt idx="1844">
                  <c:v>9.2968234997449897E-2</c:v>
                </c:pt>
                <c:pt idx="1845">
                  <c:v>9.2968234997449897E-2</c:v>
                </c:pt>
                <c:pt idx="1846">
                  <c:v>9.2968234997449897E-2</c:v>
                </c:pt>
                <c:pt idx="1847">
                  <c:v>9.2968234997449897E-2</c:v>
                </c:pt>
                <c:pt idx="1848">
                  <c:v>9.2968234997449897E-2</c:v>
                </c:pt>
                <c:pt idx="1849">
                  <c:v>9.2968234997449897E-2</c:v>
                </c:pt>
                <c:pt idx="1850">
                  <c:v>9.6106753215451798E-2</c:v>
                </c:pt>
                <c:pt idx="1851">
                  <c:v>9.6106753215451798E-2</c:v>
                </c:pt>
                <c:pt idx="1852">
                  <c:v>9.6106753215451798E-2</c:v>
                </c:pt>
                <c:pt idx="1853">
                  <c:v>9.6106753215451798E-2</c:v>
                </c:pt>
                <c:pt idx="1854">
                  <c:v>9.6106753215451798E-2</c:v>
                </c:pt>
                <c:pt idx="1855">
                  <c:v>9.6106753215451798E-2</c:v>
                </c:pt>
                <c:pt idx="1856">
                  <c:v>9.6106753215451798E-2</c:v>
                </c:pt>
                <c:pt idx="1857">
                  <c:v>9.6106753215451798E-2</c:v>
                </c:pt>
                <c:pt idx="1858">
                  <c:v>9.6106753215451798E-2</c:v>
                </c:pt>
                <c:pt idx="1859">
                  <c:v>9.6106753215451798E-2</c:v>
                </c:pt>
                <c:pt idx="1860">
                  <c:v>9.6106753215451798E-2</c:v>
                </c:pt>
                <c:pt idx="1861">
                  <c:v>9.6106753215451798E-2</c:v>
                </c:pt>
                <c:pt idx="1862">
                  <c:v>9.6106753215451798E-2</c:v>
                </c:pt>
                <c:pt idx="1863">
                  <c:v>9.6106753215451798E-2</c:v>
                </c:pt>
                <c:pt idx="1864">
                  <c:v>9.6106753215451798E-2</c:v>
                </c:pt>
                <c:pt idx="1865">
                  <c:v>9.6106753215451798E-2</c:v>
                </c:pt>
                <c:pt idx="1866">
                  <c:v>9.6106753215451798E-2</c:v>
                </c:pt>
                <c:pt idx="1867">
                  <c:v>9.6106753215451798E-2</c:v>
                </c:pt>
                <c:pt idx="1868">
                  <c:v>9.6106753215451798E-2</c:v>
                </c:pt>
                <c:pt idx="1869">
                  <c:v>9.6106753215451798E-2</c:v>
                </c:pt>
                <c:pt idx="1870">
                  <c:v>9.6106753215451798E-2</c:v>
                </c:pt>
                <c:pt idx="1871">
                  <c:v>9.6106753215451798E-2</c:v>
                </c:pt>
                <c:pt idx="1872">
                  <c:v>9.6106753215451798E-2</c:v>
                </c:pt>
                <c:pt idx="1873">
                  <c:v>9.6106753215451798E-2</c:v>
                </c:pt>
                <c:pt idx="1874">
                  <c:v>9.6106753215451798E-2</c:v>
                </c:pt>
                <c:pt idx="1875">
                  <c:v>9.6106753215451798E-2</c:v>
                </c:pt>
                <c:pt idx="1876">
                  <c:v>9.6106753215451798E-2</c:v>
                </c:pt>
                <c:pt idx="1877">
                  <c:v>9.6106753215451798E-2</c:v>
                </c:pt>
                <c:pt idx="1878">
                  <c:v>9.6106753215451798E-2</c:v>
                </c:pt>
                <c:pt idx="1879">
                  <c:v>9.6106753215451798E-2</c:v>
                </c:pt>
                <c:pt idx="1880">
                  <c:v>9.6106753215451798E-2</c:v>
                </c:pt>
                <c:pt idx="1881">
                  <c:v>9.6106753215451798E-2</c:v>
                </c:pt>
                <c:pt idx="1882">
                  <c:v>9.6106753215451798E-2</c:v>
                </c:pt>
                <c:pt idx="1883">
                  <c:v>9.6106753215451798E-2</c:v>
                </c:pt>
                <c:pt idx="1884">
                  <c:v>9.6106753215451798E-2</c:v>
                </c:pt>
                <c:pt idx="1885">
                  <c:v>9.6106753215451798E-2</c:v>
                </c:pt>
                <c:pt idx="1886">
                  <c:v>9.6106753215451798E-2</c:v>
                </c:pt>
                <c:pt idx="1887">
                  <c:v>9.6106753215451798E-2</c:v>
                </c:pt>
                <c:pt idx="1888">
                  <c:v>9.6106753215451798E-2</c:v>
                </c:pt>
                <c:pt idx="1889">
                  <c:v>9.6106753215451798E-2</c:v>
                </c:pt>
                <c:pt idx="1890">
                  <c:v>9.6106753215451798E-2</c:v>
                </c:pt>
                <c:pt idx="1891">
                  <c:v>9.6106753215451798E-2</c:v>
                </c:pt>
                <c:pt idx="1892">
                  <c:v>9.6106753215451798E-2</c:v>
                </c:pt>
                <c:pt idx="1893">
                  <c:v>9.6106753215451798E-2</c:v>
                </c:pt>
                <c:pt idx="1894">
                  <c:v>9.6106753215451798E-2</c:v>
                </c:pt>
                <c:pt idx="1895">
                  <c:v>9.6106753215451798E-2</c:v>
                </c:pt>
                <c:pt idx="1896">
                  <c:v>9.6106753215451798E-2</c:v>
                </c:pt>
                <c:pt idx="1897">
                  <c:v>9.6106753215451798E-2</c:v>
                </c:pt>
                <c:pt idx="1898">
                  <c:v>9.6106753215451798E-2</c:v>
                </c:pt>
                <c:pt idx="1899">
                  <c:v>9.6106753215451798E-2</c:v>
                </c:pt>
                <c:pt idx="1900">
                  <c:v>9.6106753215451798E-2</c:v>
                </c:pt>
                <c:pt idx="1901">
                  <c:v>9.6106753215451798E-2</c:v>
                </c:pt>
                <c:pt idx="1902">
                  <c:v>9.6106753215451798E-2</c:v>
                </c:pt>
                <c:pt idx="1903">
                  <c:v>9.6106753215451798E-2</c:v>
                </c:pt>
                <c:pt idx="1904">
                  <c:v>9.6106753215451798E-2</c:v>
                </c:pt>
                <c:pt idx="1905">
                  <c:v>9.6106753215451798E-2</c:v>
                </c:pt>
                <c:pt idx="1906">
                  <c:v>9.6106753215451798E-2</c:v>
                </c:pt>
                <c:pt idx="1907">
                  <c:v>9.6106753215451798E-2</c:v>
                </c:pt>
                <c:pt idx="1908">
                  <c:v>9.6106753215451798E-2</c:v>
                </c:pt>
                <c:pt idx="1909">
                  <c:v>9.6106753215451798E-2</c:v>
                </c:pt>
                <c:pt idx="1910">
                  <c:v>9.6106753215451798E-2</c:v>
                </c:pt>
                <c:pt idx="1911">
                  <c:v>9.6106753215451798E-2</c:v>
                </c:pt>
                <c:pt idx="1912">
                  <c:v>9.6106753215451798E-2</c:v>
                </c:pt>
                <c:pt idx="1913">
                  <c:v>9.6106753215451798E-2</c:v>
                </c:pt>
                <c:pt idx="1914">
                  <c:v>9.6106753215451798E-2</c:v>
                </c:pt>
                <c:pt idx="1915">
                  <c:v>9.6106753215451798E-2</c:v>
                </c:pt>
                <c:pt idx="1916">
                  <c:v>9.6106753215451798E-2</c:v>
                </c:pt>
                <c:pt idx="1917">
                  <c:v>9.6106753215451798E-2</c:v>
                </c:pt>
                <c:pt idx="1918">
                  <c:v>9.6106753215451798E-2</c:v>
                </c:pt>
                <c:pt idx="1919">
                  <c:v>9.6106753215451798E-2</c:v>
                </c:pt>
                <c:pt idx="1920">
                  <c:v>9.6106753215451798E-2</c:v>
                </c:pt>
                <c:pt idx="1921">
                  <c:v>9.6106753215451798E-2</c:v>
                </c:pt>
                <c:pt idx="1922">
                  <c:v>9.6106753215451798E-2</c:v>
                </c:pt>
                <c:pt idx="1923">
                  <c:v>9.6106753215451798E-2</c:v>
                </c:pt>
                <c:pt idx="1924">
                  <c:v>9.9953107457088172E-2</c:v>
                </c:pt>
                <c:pt idx="1925">
                  <c:v>9.9953107457088172E-2</c:v>
                </c:pt>
                <c:pt idx="1926">
                  <c:v>9.9953107457088172E-2</c:v>
                </c:pt>
                <c:pt idx="1927">
                  <c:v>9.9953107457088172E-2</c:v>
                </c:pt>
                <c:pt idx="1928">
                  <c:v>9.9953107457088172E-2</c:v>
                </c:pt>
                <c:pt idx="1929">
                  <c:v>9.9953107457088172E-2</c:v>
                </c:pt>
                <c:pt idx="1930">
                  <c:v>9.9953107457088172E-2</c:v>
                </c:pt>
                <c:pt idx="1931">
                  <c:v>9.9953107457088172E-2</c:v>
                </c:pt>
                <c:pt idx="1932">
                  <c:v>9.9953107457088172E-2</c:v>
                </c:pt>
                <c:pt idx="1933">
                  <c:v>9.9953107457088172E-2</c:v>
                </c:pt>
                <c:pt idx="1934">
                  <c:v>9.9953107457088172E-2</c:v>
                </c:pt>
                <c:pt idx="1935">
                  <c:v>9.9953107457088172E-2</c:v>
                </c:pt>
                <c:pt idx="1936">
                  <c:v>9.9953107457088172E-2</c:v>
                </c:pt>
                <c:pt idx="1937">
                  <c:v>9.9953107457088172E-2</c:v>
                </c:pt>
                <c:pt idx="1938">
                  <c:v>9.9953107457088172E-2</c:v>
                </c:pt>
                <c:pt idx="1939">
                  <c:v>9.9953107457088172E-2</c:v>
                </c:pt>
                <c:pt idx="1940">
                  <c:v>9.9953107457088172E-2</c:v>
                </c:pt>
                <c:pt idx="1941">
                  <c:v>9.9953107457088172E-2</c:v>
                </c:pt>
                <c:pt idx="1942">
                  <c:v>9.9953107457088172E-2</c:v>
                </c:pt>
                <c:pt idx="1943">
                  <c:v>9.9953107457088172E-2</c:v>
                </c:pt>
                <c:pt idx="1944">
                  <c:v>9.9953107457088172E-2</c:v>
                </c:pt>
                <c:pt idx="1945">
                  <c:v>9.9953107457088172E-2</c:v>
                </c:pt>
                <c:pt idx="1946">
                  <c:v>9.9953107457088172E-2</c:v>
                </c:pt>
                <c:pt idx="1947">
                  <c:v>9.9953107457088172E-2</c:v>
                </c:pt>
                <c:pt idx="1948">
                  <c:v>9.9953107457088172E-2</c:v>
                </c:pt>
                <c:pt idx="1949">
                  <c:v>9.9953107457088172E-2</c:v>
                </c:pt>
                <c:pt idx="1950">
                  <c:v>9.9953107457088172E-2</c:v>
                </c:pt>
                <c:pt idx="1951">
                  <c:v>9.9953107457088172E-2</c:v>
                </c:pt>
                <c:pt idx="1952">
                  <c:v>9.9953107457088172E-2</c:v>
                </c:pt>
                <c:pt idx="1953">
                  <c:v>9.9953107457088172E-2</c:v>
                </c:pt>
                <c:pt idx="1954">
                  <c:v>9.9953107457088172E-2</c:v>
                </c:pt>
                <c:pt idx="1955">
                  <c:v>9.9953107457088172E-2</c:v>
                </c:pt>
                <c:pt idx="1956">
                  <c:v>9.9953107457088172E-2</c:v>
                </c:pt>
                <c:pt idx="1957">
                  <c:v>9.9953107457088172E-2</c:v>
                </c:pt>
                <c:pt idx="1958">
                  <c:v>9.9953107457088172E-2</c:v>
                </c:pt>
                <c:pt idx="1959">
                  <c:v>9.9953107457088172E-2</c:v>
                </c:pt>
                <c:pt idx="1960">
                  <c:v>9.9953107457088172E-2</c:v>
                </c:pt>
                <c:pt idx="1961">
                  <c:v>9.9953107457088172E-2</c:v>
                </c:pt>
                <c:pt idx="1962">
                  <c:v>9.9953107457088172E-2</c:v>
                </c:pt>
                <c:pt idx="1963">
                  <c:v>9.9953107457088172E-2</c:v>
                </c:pt>
                <c:pt idx="1964">
                  <c:v>9.9953107457088172E-2</c:v>
                </c:pt>
                <c:pt idx="1965">
                  <c:v>9.9953107457088172E-2</c:v>
                </c:pt>
                <c:pt idx="1966">
                  <c:v>9.9953107457088172E-2</c:v>
                </c:pt>
                <c:pt idx="1967">
                  <c:v>9.9953107457088172E-2</c:v>
                </c:pt>
                <c:pt idx="1968">
                  <c:v>9.9953107457088172E-2</c:v>
                </c:pt>
                <c:pt idx="1969">
                  <c:v>9.9953107457088172E-2</c:v>
                </c:pt>
                <c:pt idx="1970">
                  <c:v>9.9953107457088172E-2</c:v>
                </c:pt>
                <c:pt idx="1971">
                  <c:v>9.9953107457088172E-2</c:v>
                </c:pt>
                <c:pt idx="1972">
                  <c:v>9.9953107457088172E-2</c:v>
                </c:pt>
                <c:pt idx="1973">
                  <c:v>9.9953107457088172E-2</c:v>
                </c:pt>
                <c:pt idx="1974">
                  <c:v>9.9953107457088172E-2</c:v>
                </c:pt>
                <c:pt idx="1975">
                  <c:v>9.9953107457088172E-2</c:v>
                </c:pt>
                <c:pt idx="1976">
                  <c:v>9.9953107457088172E-2</c:v>
                </c:pt>
                <c:pt idx="1977">
                  <c:v>9.9953107457088172E-2</c:v>
                </c:pt>
                <c:pt idx="1978">
                  <c:v>9.9953107457088172E-2</c:v>
                </c:pt>
                <c:pt idx="1979">
                  <c:v>9.9953107457088172E-2</c:v>
                </c:pt>
                <c:pt idx="1980">
                  <c:v>9.9953107457088172E-2</c:v>
                </c:pt>
                <c:pt idx="1981">
                  <c:v>9.9953107457088172E-2</c:v>
                </c:pt>
                <c:pt idx="1982">
                  <c:v>9.9953107457088172E-2</c:v>
                </c:pt>
                <c:pt idx="1983">
                  <c:v>9.9953107457088172E-2</c:v>
                </c:pt>
                <c:pt idx="1984">
                  <c:v>9.9953107457088172E-2</c:v>
                </c:pt>
                <c:pt idx="1985">
                  <c:v>9.9953107457088172E-2</c:v>
                </c:pt>
                <c:pt idx="1986">
                  <c:v>9.9953107457088172E-2</c:v>
                </c:pt>
                <c:pt idx="1987">
                  <c:v>9.9953107457088172E-2</c:v>
                </c:pt>
                <c:pt idx="1988">
                  <c:v>0.10527882871473854</c:v>
                </c:pt>
                <c:pt idx="1989">
                  <c:v>0.10527882871473854</c:v>
                </c:pt>
                <c:pt idx="1990">
                  <c:v>0.10527882871473854</c:v>
                </c:pt>
                <c:pt idx="1991">
                  <c:v>0.11066871528874614</c:v>
                </c:pt>
                <c:pt idx="1992">
                  <c:v>0.11066871528874614</c:v>
                </c:pt>
                <c:pt idx="1993">
                  <c:v>0.11066871528874614</c:v>
                </c:pt>
                <c:pt idx="1994">
                  <c:v>0.11066871528874614</c:v>
                </c:pt>
                <c:pt idx="1995">
                  <c:v>0.11066871528874614</c:v>
                </c:pt>
                <c:pt idx="1996">
                  <c:v>0.11066871528874614</c:v>
                </c:pt>
                <c:pt idx="1997">
                  <c:v>0.11066871528874614</c:v>
                </c:pt>
                <c:pt idx="1998">
                  <c:v>0.11066871528874614</c:v>
                </c:pt>
                <c:pt idx="1999">
                  <c:v>0.11066871528874614</c:v>
                </c:pt>
                <c:pt idx="2000">
                  <c:v>0.11066871528874614</c:v>
                </c:pt>
                <c:pt idx="2001">
                  <c:v>0.11066871528874614</c:v>
                </c:pt>
                <c:pt idx="2002">
                  <c:v>0.11066871528874614</c:v>
                </c:pt>
                <c:pt idx="2003">
                  <c:v>0.11066871528874614</c:v>
                </c:pt>
                <c:pt idx="2004">
                  <c:v>0.11066871528874614</c:v>
                </c:pt>
                <c:pt idx="2005">
                  <c:v>0.11066871528874614</c:v>
                </c:pt>
                <c:pt idx="2006">
                  <c:v>0.11066871528874614</c:v>
                </c:pt>
                <c:pt idx="2007">
                  <c:v>0.11066871528874614</c:v>
                </c:pt>
                <c:pt idx="2008">
                  <c:v>0.11066871528874614</c:v>
                </c:pt>
                <c:pt idx="2009">
                  <c:v>0.11066871528874614</c:v>
                </c:pt>
                <c:pt idx="2010">
                  <c:v>0.11671858797385672</c:v>
                </c:pt>
                <c:pt idx="2011">
                  <c:v>0.11671858797385672</c:v>
                </c:pt>
                <c:pt idx="2012">
                  <c:v>0.11671858797385672</c:v>
                </c:pt>
                <c:pt idx="2013">
                  <c:v>0.11671858797385672</c:v>
                </c:pt>
                <c:pt idx="2014">
                  <c:v>0.11671858797385672</c:v>
                </c:pt>
                <c:pt idx="2015">
                  <c:v>0.11671858797385672</c:v>
                </c:pt>
                <c:pt idx="2016">
                  <c:v>0.11671858797385672</c:v>
                </c:pt>
                <c:pt idx="2017">
                  <c:v>0.11671858797385672</c:v>
                </c:pt>
                <c:pt idx="2018">
                  <c:v>0.11671858797385672</c:v>
                </c:pt>
                <c:pt idx="2019">
                  <c:v>0.11671858797385672</c:v>
                </c:pt>
                <c:pt idx="2020">
                  <c:v>0.11671858797385672</c:v>
                </c:pt>
                <c:pt idx="2021">
                  <c:v>0.11671858797385672</c:v>
                </c:pt>
                <c:pt idx="2022">
                  <c:v>0.11671858797385672</c:v>
                </c:pt>
                <c:pt idx="2023">
                  <c:v>0.11671858797385672</c:v>
                </c:pt>
                <c:pt idx="2024">
                  <c:v>0.11671858797385672</c:v>
                </c:pt>
                <c:pt idx="2025">
                  <c:v>0.11671858797385672</c:v>
                </c:pt>
                <c:pt idx="2026">
                  <c:v>0.11671858797385672</c:v>
                </c:pt>
                <c:pt idx="2027">
                  <c:v>0.11671858797385672</c:v>
                </c:pt>
                <c:pt idx="2028">
                  <c:v>0.11671858797385672</c:v>
                </c:pt>
                <c:pt idx="2029">
                  <c:v>0.11671858797385672</c:v>
                </c:pt>
                <c:pt idx="2030">
                  <c:v>0.11671858797385672</c:v>
                </c:pt>
                <c:pt idx="2031">
                  <c:v>0.11671858797385672</c:v>
                </c:pt>
                <c:pt idx="2032">
                  <c:v>0.11671858797385672</c:v>
                </c:pt>
                <c:pt idx="2033">
                  <c:v>0.11671858797385672</c:v>
                </c:pt>
                <c:pt idx="2034">
                  <c:v>0.11671858797385672</c:v>
                </c:pt>
                <c:pt idx="2035">
                  <c:v>0.11671858797385672</c:v>
                </c:pt>
                <c:pt idx="2036">
                  <c:v>0.11671858797385672</c:v>
                </c:pt>
                <c:pt idx="2037">
                  <c:v>0.12407926640740791</c:v>
                </c:pt>
                <c:pt idx="2038">
                  <c:v>0.12407926640740791</c:v>
                </c:pt>
                <c:pt idx="2039">
                  <c:v>0.12407926640740791</c:v>
                </c:pt>
                <c:pt idx="2040">
                  <c:v>0.12407926640740791</c:v>
                </c:pt>
                <c:pt idx="2041">
                  <c:v>0.12407926640740791</c:v>
                </c:pt>
                <c:pt idx="2042">
                  <c:v>0.12407926640740791</c:v>
                </c:pt>
                <c:pt idx="2043">
                  <c:v>0.12407926640740791</c:v>
                </c:pt>
                <c:pt idx="2044">
                  <c:v>0.12407926640740791</c:v>
                </c:pt>
                <c:pt idx="2045">
                  <c:v>0.12407926640740791</c:v>
                </c:pt>
                <c:pt idx="2046">
                  <c:v>0.12407926640740791</c:v>
                </c:pt>
                <c:pt idx="2047">
                  <c:v>0.12407926640740791</c:v>
                </c:pt>
                <c:pt idx="2048">
                  <c:v>0.12407926640740791</c:v>
                </c:pt>
                <c:pt idx="2049">
                  <c:v>0.12407926640740791</c:v>
                </c:pt>
                <c:pt idx="2050">
                  <c:v>0.12407926640740791</c:v>
                </c:pt>
                <c:pt idx="2051">
                  <c:v>0.12407926640740791</c:v>
                </c:pt>
                <c:pt idx="2052">
                  <c:v>0.12407926640740791</c:v>
                </c:pt>
                <c:pt idx="2053">
                  <c:v>0.12407926640740791</c:v>
                </c:pt>
                <c:pt idx="2054">
                  <c:v>0.12407926640740791</c:v>
                </c:pt>
                <c:pt idx="2055">
                  <c:v>0.12407926640740791</c:v>
                </c:pt>
                <c:pt idx="2056">
                  <c:v>0.12407926640740791</c:v>
                </c:pt>
                <c:pt idx="2057">
                  <c:v>0.12407926640740791</c:v>
                </c:pt>
                <c:pt idx="2058">
                  <c:v>0.12407926640740791</c:v>
                </c:pt>
                <c:pt idx="2059">
                  <c:v>0.12407926640740791</c:v>
                </c:pt>
                <c:pt idx="2060">
                  <c:v>0.12407926640740791</c:v>
                </c:pt>
                <c:pt idx="2061">
                  <c:v>0.12407926640740791</c:v>
                </c:pt>
                <c:pt idx="2062">
                  <c:v>0.12407926640740791</c:v>
                </c:pt>
                <c:pt idx="2063">
                  <c:v>0.12407926640740791</c:v>
                </c:pt>
                <c:pt idx="2064">
                  <c:v>0.12407926640740791</c:v>
                </c:pt>
                <c:pt idx="2065">
                  <c:v>0.12407926640740791</c:v>
                </c:pt>
                <c:pt idx="2066">
                  <c:v>0.12407926640740791</c:v>
                </c:pt>
                <c:pt idx="2067">
                  <c:v>0.12407926640740791</c:v>
                </c:pt>
                <c:pt idx="2068">
                  <c:v>0.12407926640740791</c:v>
                </c:pt>
                <c:pt idx="2069">
                  <c:v>0.12407926640740791</c:v>
                </c:pt>
                <c:pt idx="2070">
                  <c:v>0.12407926640740791</c:v>
                </c:pt>
                <c:pt idx="2071">
                  <c:v>0.12407926640740791</c:v>
                </c:pt>
                <c:pt idx="2072">
                  <c:v>0.12407926640740791</c:v>
                </c:pt>
                <c:pt idx="2073">
                  <c:v>0.12407926640740791</c:v>
                </c:pt>
                <c:pt idx="2074">
                  <c:v>0.12407926640740791</c:v>
                </c:pt>
                <c:pt idx="2075">
                  <c:v>0.12407926640740791</c:v>
                </c:pt>
                <c:pt idx="2076">
                  <c:v>0.12407926640740791</c:v>
                </c:pt>
                <c:pt idx="2077">
                  <c:v>0.12407926640740791</c:v>
                </c:pt>
                <c:pt idx="2078">
                  <c:v>0.12407926640740791</c:v>
                </c:pt>
                <c:pt idx="2079">
                  <c:v>0.12407926640740791</c:v>
                </c:pt>
                <c:pt idx="2080">
                  <c:v>0.12407926640740791</c:v>
                </c:pt>
                <c:pt idx="2081">
                  <c:v>0.12407926640740791</c:v>
                </c:pt>
                <c:pt idx="2082">
                  <c:v>0.12407926640740791</c:v>
                </c:pt>
                <c:pt idx="2083">
                  <c:v>0.12407926640740791</c:v>
                </c:pt>
                <c:pt idx="2084">
                  <c:v>0.12407926640740791</c:v>
                </c:pt>
                <c:pt idx="2085">
                  <c:v>0.12407926640740791</c:v>
                </c:pt>
                <c:pt idx="2086">
                  <c:v>0.12407926640740791</c:v>
                </c:pt>
                <c:pt idx="2087">
                  <c:v>0.12407926640740791</c:v>
                </c:pt>
                <c:pt idx="2088">
                  <c:v>0.12407926640740791</c:v>
                </c:pt>
                <c:pt idx="2089">
                  <c:v>0.12407926640740791</c:v>
                </c:pt>
                <c:pt idx="2090">
                  <c:v>0.12407926640740791</c:v>
                </c:pt>
                <c:pt idx="2091">
                  <c:v>0.12407926640740791</c:v>
                </c:pt>
                <c:pt idx="2092">
                  <c:v>0.12407926640740791</c:v>
                </c:pt>
                <c:pt idx="2093">
                  <c:v>0.12407926640740791</c:v>
                </c:pt>
                <c:pt idx="2094">
                  <c:v>0.12407926640740791</c:v>
                </c:pt>
                <c:pt idx="2095">
                  <c:v>0.12407926640740791</c:v>
                </c:pt>
                <c:pt idx="2096">
                  <c:v>0.12407926640740791</c:v>
                </c:pt>
                <c:pt idx="2097">
                  <c:v>0.12407926640740791</c:v>
                </c:pt>
                <c:pt idx="2098">
                  <c:v>0.12407926640740791</c:v>
                </c:pt>
                <c:pt idx="2099">
                  <c:v>0.12407926640740791</c:v>
                </c:pt>
                <c:pt idx="2100">
                  <c:v>0.12407926640740791</c:v>
                </c:pt>
                <c:pt idx="2101">
                  <c:v>0.12407926640740791</c:v>
                </c:pt>
                <c:pt idx="2102">
                  <c:v>0.12407926640740791</c:v>
                </c:pt>
                <c:pt idx="2103">
                  <c:v>0.12407926640740791</c:v>
                </c:pt>
                <c:pt idx="2104">
                  <c:v>0.12407926640740791</c:v>
                </c:pt>
                <c:pt idx="2105">
                  <c:v>0.12407926640740791</c:v>
                </c:pt>
                <c:pt idx="2106">
                  <c:v>0.12407926640740791</c:v>
                </c:pt>
                <c:pt idx="2107">
                  <c:v>0.12407926640740791</c:v>
                </c:pt>
                <c:pt idx="2108">
                  <c:v>0.12407926640740791</c:v>
                </c:pt>
                <c:pt idx="2109">
                  <c:v>0.12407926640740791</c:v>
                </c:pt>
                <c:pt idx="2110">
                  <c:v>0.12407926640740791</c:v>
                </c:pt>
                <c:pt idx="2111">
                  <c:v>0.12407926640740791</c:v>
                </c:pt>
                <c:pt idx="2112">
                  <c:v>0.12407926640740791</c:v>
                </c:pt>
                <c:pt idx="2113">
                  <c:v>0.12407926640740791</c:v>
                </c:pt>
                <c:pt idx="2114">
                  <c:v>0.12407926640740791</c:v>
                </c:pt>
                <c:pt idx="2115">
                  <c:v>0.12407926640740791</c:v>
                </c:pt>
                <c:pt idx="2116">
                  <c:v>0.12407926640740791</c:v>
                </c:pt>
                <c:pt idx="2117">
                  <c:v>0.12407926640740791</c:v>
                </c:pt>
                <c:pt idx="2118">
                  <c:v>0.12407926640740791</c:v>
                </c:pt>
                <c:pt idx="2119">
                  <c:v>0.12407926640740791</c:v>
                </c:pt>
                <c:pt idx="2120">
                  <c:v>0.12407926640740791</c:v>
                </c:pt>
                <c:pt idx="2121">
                  <c:v>0.12407926640740791</c:v>
                </c:pt>
                <c:pt idx="2122">
                  <c:v>0.12407926640740791</c:v>
                </c:pt>
                <c:pt idx="2123">
                  <c:v>0.12407926640740791</c:v>
                </c:pt>
                <c:pt idx="2124">
                  <c:v>0.12407926640740791</c:v>
                </c:pt>
                <c:pt idx="2125">
                  <c:v>0.12407926640740791</c:v>
                </c:pt>
                <c:pt idx="2126">
                  <c:v>0.12407926640740791</c:v>
                </c:pt>
                <c:pt idx="2127">
                  <c:v>0.12407926640740791</c:v>
                </c:pt>
                <c:pt idx="2128">
                  <c:v>0.12407926640740791</c:v>
                </c:pt>
                <c:pt idx="2129">
                  <c:v>0.12407926640740791</c:v>
                </c:pt>
                <c:pt idx="2130">
                  <c:v>0.12407926640740791</c:v>
                </c:pt>
                <c:pt idx="2131">
                  <c:v>0.12407926640740791</c:v>
                </c:pt>
                <c:pt idx="2132">
                  <c:v>0.12407926640740791</c:v>
                </c:pt>
                <c:pt idx="2133">
                  <c:v>0.12407926640740791</c:v>
                </c:pt>
                <c:pt idx="2134">
                  <c:v>0.12407926640740791</c:v>
                </c:pt>
                <c:pt idx="2135">
                  <c:v>0.12407926640740791</c:v>
                </c:pt>
                <c:pt idx="2136">
                  <c:v>0.12407926640740791</c:v>
                </c:pt>
                <c:pt idx="2137">
                  <c:v>0.12407926640740791</c:v>
                </c:pt>
                <c:pt idx="2138">
                  <c:v>0.12407926640740791</c:v>
                </c:pt>
                <c:pt idx="2139">
                  <c:v>0.12407926640740791</c:v>
                </c:pt>
                <c:pt idx="2140">
                  <c:v>0.12407926640740791</c:v>
                </c:pt>
                <c:pt idx="2141">
                  <c:v>0.12407926640740791</c:v>
                </c:pt>
                <c:pt idx="2142">
                  <c:v>0.12407926640740791</c:v>
                </c:pt>
                <c:pt idx="2143">
                  <c:v>0.12407926640740791</c:v>
                </c:pt>
                <c:pt idx="2144">
                  <c:v>0.12407926640740791</c:v>
                </c:pt>
                <c:pt idx="2145">
                  <c:v>0.12407926640740791</c:v>
                </c:pt>
                <c:pt idx="2146">
                  <c:v>0.12407926640740791</c:v>
                </c:pt>
                <c:pt idx="2147">
                  <c:v>0.12407926640740791</c:v>
                </c:pt>
                <c:pt idx="2148">
                  <c:v>0.12407926640740791</c:v>
                </c:pt>
                <c:pt idx="2149">
                  <c:v>0.12407926640740791</c:v>
                </c:pt>
                <c:pt idx="2150">
                  <c:v>0.12407926640740791</c:v>
                </c:pt>
                <c:pt idx="2151">
                  <c:v>0.12407926640740791</c:v>
                </c:pt>
                <c:pt idx="2152">
                  <c:v>0.12407926640740791</c:v>
                </c:pt>
                <c:pt idx="2153">
                  <c:v>0.12407926640740791</c:v>
                </c:pt>
                <c:pt idx="2154">
                  <c:v>0.12407926640740791</c:v>
                </c:pt>
                <c:pt idx="2155">
                  <c:v>0.12407926640740791</c:v>
                </c:pt>
                <c:pt idx="2156">
                  <c:v>0.12407926640740791</c:v>
                </c:pt>
                <c:pt idx="2157">
                  <c:v>0.12407926640740791</c:v>
                </c:pt>
                <c:pt idx="2158">
                  <c:v>0.12407926640740791</c:v>
                </c:pt>
                <c:pt idx="2159">
                  <c:v>0.12407926640740791</c:v>
                </c:pt>
                <c:pt idx="2160">
                  <c:v>0.12407926640740791</c:v>
                </c:pt>
                <c:pt idx="2161">
                  <c:v>0.12407926640740791</c:v>
                </c:pt>
                <c:pt idx="2162">
                  <c:v>0.12407926640740791</c:v>
                </c:pt>
                <c:pt idx="2163">
                  <c:v>0.12407926640740791</c:v>
                </c:pt>
                <c:pt idx="2164">
                  <c:v>0.12407926640740791</c:v>
                </c:pt>
                <c:pt idx="2165">
                  <c:v>0.12407926640740791</c:v>
                </c:pt>
                <c:pt idx="2166">
                  <c:v>0.12407926640740791</c:v>
                </c:pt>
                <c:pt idx="2167">
                  <c:v>0.12407926640740791</c:v>
                </c:pt>
                <c:pt idx="2168">
                  <c:v>0.12407926640740791</c:v>
                </c:pt>
                <c:pt idx="2169">
                  <c:v>0.12407926640740791</c:v>
                </c:pt>
                <c:pt idx="2170">
                  <c:v>0.12407926640740791</c:v>
                </c:pt>
                <c:pt idx="2171">
                  <c:v>0.12407926640740791</c:v>
                </c:pt>
                <c:pt idx="2172">
                  <c:v>0.12407926640740791</c:v>
                </c:pt>
                <c:pt idx="2173">
                  <c:v>0.12407926640740791</c:v>
                </c:pt>
                <c:pt idx="2174">
                  <c:v>0.12407926640740791</c:v>
                </c:pt>
                <c:pt idx="2175">
                  <c:v>0.12407926640740791</c:v>
                </c:pt>
                <c:pt idx="2176">
                  <c:v>0.12407926640740791</c:v>
                </c:pt>
                <c:pt idx="2177">
                  <c:v>0.12407926640740791</c:v>
                </c:pt>
                <c:pt idx="2178">
                  <c:v>0.12407926640740791</c:v>
                </c:pt>
                <c:pt idx="2179">
                  <c:v>0.12407926640740791</c:v>
                </c:pt>
                <c:pt idx="2180">
                  <c:v>0.12407926640740791</c:v>
                </c:pt>
                <c:pt idx="2181">
                  <c:v>0.12407926640740791</c:v>
                </c:pt>
                <c:pt idx="2182">
                  <c:v>0.12407926640740791</c:v>
                </c:pt>
                <c:pt idx="2183">
                  <c:v>0.12407926640740791</c:v>
                </c:pt>
                <c:pt idx="2184">
                  <c:v>0.12407926640740791</c:v>
                </c:pt>
                <c:pt idx="2185">
                  <c:v>0.12407926640740791</c:v>
                </c:pt>
                <c:pt idx="2186">
                  <c:v>0.12407926640740791</c:v>
                </c:pt>
                <c:pt idx="2187">
                  <c:v>0.12407926640740791</c:v>
                </c:pt>
                <c:pt idx="2188">
                  <c:v>0.12407926640740791</c:v>
                </c:pt>
                <c:pt idx="2189">
                  <c:v>0.12407926640740791</c:v>
                </c:pt>
                <c:pt idx="2190">
                  <c:v>0.12407926640740791</c:v>
                </c:pt>
                <c:pt idx="2191">
                  <c:v>0.12407926640740791</c:v>
                </c:pt>
                <c:pt idx="2192">
                  <c:v>0.12407926640740791</c:v>
                </c:pt>
                <c:pt idx="2193">
                  <c:v>0.12407926640740791</c:v>
                </c:pt>
                <c:pt idx="2194">
                  <c:v>0.12407926640740791</c:v>
                </c:pt>
                <c:pt idx="2195">
                  <c:v>0.12407926640740791</c:v>
                </c:pt>
                <c:pt idx="2196">
                  <c:v>0.12407926640740791</c:v>
                </c:pt>
                <c:pt idx="2197">
                  <c:v>0.12407926640740791</c:v>
                </c:pt>
                <c:pt idx="2198">
                  <c:v>0.12407926640740791</c:v>
                </c:pt>
                <c:pt idx="2199">
                  <c:v>0.12407926640740791</c:v>
                </c:pt>
                <c:pt idx="2200">
                  <c:v>0.12407926640740791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E4C-4A11-9193-8F5256BA8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556968"/>
        <c:axId val="1"/>
      </c:scatterChart>
      <c:valAx>
        <c:axId val="662556968"/>
        <c:scaling>
          <c:orientation val="minMax"/>
          <c:max val="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Follow up (years)</a:t>
                </a:r>
              </a:p>
            </c:rich>
          </c:tx>
          <c:layout>
            <c:manualLayout>
              <c:xMode val="edge"/>
              <c:yMode val="edge"/>
              <c:x val="0.46977032588949519"/>
              <c:y val="0.9323827956672424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;\-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1"/>
        <c:crosses val="autoZero"/>
        <c:crossBetween val="midCat"/>
        <c:majorUnit val="1"/>
      </c:valAx>
      <c:valAx>
        <c:axId val="1"/>
        <c:scaling>
          <c:orientation val="minMax"/>
          <c:max val="0.30000000000000004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Cumulative Incidence</a:t>
                </a:r>
                <a:r>
                  <a:rPr lang="en-US" baseline="0" dirty="0"/>
                  <a:t>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4612472838074934E-2"/>
              <c:y val="0.1712467860026517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6625569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200484099532099"/>
          <c:y val="2.7960636432561345E-2"/>
          <c:w val="0.79473064951656658"/>
          <c:h val="0.8153440166769179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CUM_INCID_CR1!$B$1</c:f>
              <c:strCache>
                <c:ptCount val="1"/>
                <c:pt idx="0">
                  <c:v>cif_con</c:v>
                </c:pt>
              </c:strCache>
            </c:strRef>
          </c:tx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CUM_INCID_CR1!$B$2:$B$2202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2.5773195876288664E-3</c:v>
                </c:pt>
                <c:pt idx="58">
                  <c:v>2.5773195876288664E-3</c:v>
                </c:pt>
                <c:pt idx="59">
                  <c:v>2.5773195876288664E-3</c:v>
                </c:pt>
                <c:pt idx="60">
                  <c:v>2.5773195876288664E-3</c:v>
                </c:pt>
                <c:pt idx="61">
                  <c:v>2.5773195876288664E-3</c:v>
                </c:pt>
                <c:pt idx="62">
                  <c:v>2.5773195876288664E-3</c:v>
                </c:pt>
                <c:pt idx="63">
                  <c:v>2.5773195876288664E-3</c:v>
                </c:pt>
                <c:pt idx="64">
                  <c:v>2.5773195876288664E-3</c:v>
                </c:pt>
                <c:pt idx="65">
                  <c:v>2.5773195876288664E-3</c:v>
                </c:pt>
                <c:pt idx="66">
                  <c:v>2.5773195876288664E-3</c:v>
                </c:pt>
                <c:pt idx="67">
                  <c:v>2.5773195876288664E-3</c:v>
                </c:pt>
                <c:pt idx="68">
                  <c:v>2.5773195876288664E-3</c:v>
                </c:pt>
                <c:pt idx="69">
                  <c:v>2.5773195876288664E-3</c:v>
                </c:pt>
                <c:pt idx="70">
                  <c:v>2.5773195876288664E-3</c:v>
                </c:pt>
                <c:pt idx="71">
                  <c:v>2.5773195876288664E-3</c:v>
                </c:pt>
                <c:pt idx="72">
                  <c:v>2.5773195876288664E-3</c:v>
                </c:pt>
                <c:pt idx="73">
                  <c:v>2.5773195876288664E-3</c:v>
                </c:pt>
                <c:pt idx="74">
                  <c:v>2.5773195876288664E-3</c:v>
                </c:pt>
                <c:pt idx="75">
                  <c:v>2.5773195876288664E-3</c:v>
                </c:pt>
                <c:pt idx="76">
                  <c:v>2.5773195876288664E-3</c:v>
                </c:pt>
                <c:pt idx="77">
                  <c:v>2.5773195876288664E-3</c:v>
                </c:pt>
                <c:pt idx="78">
                  <c:v>2.5773195876288664E-3</c:v>
                </c:pt>
                <c:pt idx="79">
                  <c:v>2.5773195876288664E-3</c:v>
                </c:pt>
                <c:pt idx="80">
                  <c:v>2.5773195876288664E-3</c:v>
                </c:pt>
                <c:pt idx="81">
                  <c:v>2.5773195876288664E-3</c:v>
                </c:pt>
                <c:pt idx="82">
                  <c:v>2.5773195876288664E-3</c:v>
                </c:pt>
                <c:pt idx="83">
                  <c:v>2.5773195876288664E-3</c:v>
                </c:pt>
                <c:pt idx="84">
                  <c:v>2.5773195876288664E-3</c:v>
                </c:pt>
                <c:pt idx="85">
                  <c:v>2.5773195876288664E-3</c:v>
                </c:pt>
                <c:pt idx="86">
                  <c:v>2.5773195876288664E-3</c:v>
                </c:pt>
                <c:pt idx="87">
                  <c:v>2.5773195876288664E-3</c:v>
                </c:pt>
                <c:pt idx="88">
                  <c:v>2.5773195876288664E-3</c:v>
                </c:pt>
                <c:pt idx="89">
                  <c:v>2.5773195876288664E-3</c:v>
                </c:pt>
                <c:pt idx="90">
                  <c:v>2.5773195876288664E-3</c:v>
                </c:pt>
                <c:pt idx="91">
                  <c:v>2.5773195876288664E-3</c:v>
                </c:pt>
                <c:pt idx="92">
                  <c:v>2.5773195876288664E-3</c:v>
                </c:pt>
                <c:pt idx="93">
                  <c:v>2.5773195876288664E-3</c:v>
                </c:pt>
                <c:pt idx="94">
                  <c:v>2.5773195876288664E-3</c:v>
                </c:pt>
                <c:pt idx="95">
                  <c:v>2.5773195876288664E-3</c:v>
                </c:pt>
                <c:pt idx="96">
                  <c:v>2.5773195876288664E-3</c:v>
                </c:pt>
                <c:pt idx="97">
                  <c:v>2.5773195876288664E-3</c:v>
                </c:pt>
                <c:pt idx="98">
                  <c:v>2.5773195876288664E-3</c:v>
                </c:pt>
                <c:pt idx="99">
                  <c:v>2.5773195876288664E-3</c:v>
                </c:pt>
                <c:pt idx="100">
                  <c:v>2.5773195876288664E-3</c:v>
                </c:pt>
                <c:pt idx="101">
                  <c:v>2.5773195876288664E-3</c:v>
                </c:pt>
                <c:pt idx="102">
                  <c:v>2.5773195876288664E-3</c:v>
                </c:pt>
                <c:pt idx="103">
                  <c:v>2.5773195876288664E-3</c:v>
                </c:pt>
                <c:pt idx="104">
                  <c:v>2.5773195876288664E-3</c:v>
                </c:pt>
                <c:pt idx="105">
                  <c:v>2.5773195876288664E-3</c:v>
                </c:pt>
                <c:pt idx="106">
                  <c:v>2.5773195876288664E-3</c:v>
                </c:pt>
                <c:pt idx="107">
                  <c:v>2.5773195876288664E-3</c:v>
                </c:pt>
                <c:pt idx="108">
                  <c:v>2.5773195876288664E-3</c:v>
                </c:pt>
                <c:pt idx="109">
                  <c:v>2.5773195876288664E-3</c:v>
                </c:pt>
                <c:pt idx="110">
                  <c:v>2.5773195876288664E-3</c:v>
                </c:pt>
                <c:pt idx="111">
                  <c:v>2.5773195876288664E-3</c:v>
                </c:pt>
                <c:pt idx="112">
                  <c:v>2.5773195876288664E-3</c:v>
                </c:pt>
                <c:pt idx="113">
                  <c:v>2.5773195876288664E-3</c:v>
                </c:pt>
                <c:pt idx="114">
                  <c:v>2.5773195876288664E-3</c:v>
                </c:pt>
                <c:pt idx="115">
                  <c:v>2.5773195876288664E-3</c:v>
                </c:pt>
                <c:pt idx="116">
                  <c:v>2.5773195876288664E-3</c:v>
                </c:pt>
                <c:pt idx="117">
                  <c:v>2.5773195876288664E-3</c:v>
                </c:pt>
                <c:pt idx="118">
                  <c:v>2.5773195876288664E-3</c:v>
                </c:pt>
                <c:pt idx="119">
                  <c:v>2.5773195876288664E-3</c:v>
                </c:pt>
                <c:pt idx="120">
                  <c:v>2.5773195876288664E-3</c:v>
                </c:pt>
                <c:pt idx="121">
                  <c:v>2.5773195876288664E-3</c:v>
                </c:pt>
                <c:pt idx="122">
                  <c:v>2.5773195876288664E-3</c:v>
                </c:pt>
                <c:pt idx="123">
                  <c:v>2.5773195876288664E-3</c:v>
                </c:pt>
                <c:pt idx="124">
                  <c:v>2.5773195876288664E-3</c:v>
                </c:pt>
                <c:pt idx="125">
                  <c:v>2.5773195876288664E-3</c:v>
                </c:pt>
                <c:pt idx="126">
                  <c:v>2.5773195876288664E-3</c:v>
                </c:pt>
                <c:pt idx="127">
                  <c:v>2.5773195876288664E-3</c:v>
                </c:pt>
                <c:pt idx="128">
                  <c:v>2.5773195876288664E-3</c:v>
                </c:pt>
                <c:pt idx="129">
                  <c:v>2.5773195876288664E-3</c:v>
                </c:pt>
                <c:pt idx="130">
                  <c:v>2.5773195876288664E-3</c:v>
                </c:pt>
                <c:pt idx="131">
                  <c:v>2.5773195876288664E-3</c:v>
                </c:pt>
                <c:pt idx="132">
                  <c:v>2.5773195876288664E-3</c:v>
                </c:pt>
                <c:pt idx="133">
                  <c:v>2.5773195876288664E-3</c:v>
                </c:pt>
                <c:pt idx="134">
                  <c:v>2.5773195876288664E-3</c:v>
                </c:pt>
                <c:pt idx="135">
                  <c:v>2.5773195876288664E-3</c:v>
                </c:pt>
                <c:pt idx="136">
                  <c:v>2.5773195876288664E-3</c:v>
                </c:pt>
                <c:pt idx="137">
                  <c:v>2.5773195876288664E-3</c:v>
                </c:pt>
                <c:pt idx="138">
                  <c:v>2.5773195876288664E-3</c:v>
                </c:pt>
                <c:pt idx="139">
                  <c:v>2.5773195876288664E-3</c:v>
                </c:pt>
                <c:pt idx="140">
                  <c:v>2.5773195876288664E-3</c:v>
                </c:pt>
                <c:pt idx="141">
                  <c:v>2.5773195876288664E-3</c:v>
                </c:pt>
                <c:pt idx="142">
                  <c:v>2.5773195876288664E-3</c:v>
                </c:pt>
                <c:pt idx="143">
                  <c:v>2.5773195876288664E-3</c:v>
                </c:pt>
                <c:pt idx="144">
                  <c:v>2.5773195876288664E-3</c:v>
                </c:pt>
                <c:pt idx="145">
                  <c:v>2.5773195876288664E-3</c:v>
                </c:pt>
                <c:pt idx="146">
                  <c:v>2.5773195876288664E-3</c:v>
                </c:pt>
                <c:pt idx="147">
                  <c:v>2.5773195876288664E-3</c:v>
                </c:pt>
                <c:pt idx="148">
                  <c:v>2.5773195876288664E-3</c:v>
                </c:pt>
                <c:pt idx="149">
                  <c:v>2.5773195876288664E-3</c:v>
                </c:pt>
                <c:pt idx="150">
                  <c:v>5.1546391752577327E-3</c:v>
                </c:pt>
                <c:pt idx="151">
                  <c:v>5.1546391752577327E-3</c:v>
                </c:pt>
                <c:pt idx="152">
                  <c:v>5.1546391752577327E-3</c:v>
                </c:pt>
                <c:pt idx="153">
                  <c:v>5.1546391752577327E-3</c:v>
                </c:pt>
                <c:pt idx="154">
                  <c:v>5.1546391752577327E-3</c:v>
                </c:pt>
                <c:pt idx="155">
                  <c:v>5.1546391752577327E-3</c:v>
                </c:pt>
                <c:pt idx="156">
                  <c:v>5.1546391752577327E-3</c:v>
                </c:pt>
                <c:pt idx="157">
                  <c:v>5.1546391752577327E-3</c:v>
                </c:pt>
                <c:pt idx="158">
                  <c:v>5.1546391752577327E-3</c:v>
                </c:pt>
                <c:pt idx="159">
                  <c:v>5.1546391752577327E-3</c:v>
                </c:pt>
                <c:pt idx="160">
                  <c:v>5.1546391752577327E-3</c:v>
                </c:pt>
                <c:pt idx="161">
                  <c:v>5.1546391752577327E-3</c:v>
                </c:pt>
                <c:pt idx="162">
                  <c:v>5.1546391752577327E-3</c:v>
                </c:pt>
                <c:pt idx="163">
                  <c:v>5.1546391752577327E-3</c:v>
                </c:pt>
                <c:pt idx="164">
                  <c:v>5.1546391752577327E-3</c:v>
                </c:pt>
                <c:pt idx="165">
                  <c:v>5.1546391752577327E-3</c:v>
                </c:pt>
                <c:pt idx="166">
                  <c:v>5.1546391752577327E-3</c:v>
                </c:pt>
                <c:pt idx="167">
                  <c:v>5.1546391752577327E-3</c:v>
                </c:pt>
                <c:pt idx="168">
                  <c:v>5.1546391752577327E-3</c:v>
                </c:pt>
                <c:pt idx="169">
                  <c:v>5.1546391752577327E-3</c:v>
                </c:pt>
                <c:pt idx="170">
                  <c:v>5.1546391752577327E-3</c:v>
                </c:pt>
                <c:pt idx="171">
                  <c:v>5.1546391752577327E-3</c:v>
                </c:pt>
                <c:pt idx="172">
                  <c:v>5.1546391752577327E-3</c:v>
                </c:pt>
                <c:pt idx="173">
                  <c:v>5.1546391752577327E-3</c:v>
                </c:pt>
                <c:pt idx="174">
                  <c:v>5.1546391752577327E-3</c:v>
                </c:pt>
                <c:pt idx="175">
                  <c:v>5.1546391752577327E-3</c:v>
                </c:pt>
                <c:pt idx="176">
                  <c:v>5.1546391752577327E-3</c:v>
                </c:pt>
                <c:pt idx="177">
                  <c:v>5.1546391752577327E-3</c:v>
                </c:pt>
                <c:pt idx="178">
                  <c:v>5.1546391752577327E-3</c:v>
                </c:pt>
                <c:pt idx="179">
                  <c:v>5.1546391752577327E-3</c:v>
                </c:pt>
                <c:pt idx="180">
                  <c:v>5.1546391752577327E-3</c:v>
                </c:pt>
                <c:pt idx="181">
                  <c:v>5.1546391752577327E-3</c:v>
                </c:pt>
                <c:pt idx="182">
                  <c:v>5.1546391752577327E-3</c:v>
                </c:pt>
                <c:pt idx="183">
                  <c:v>5.1546391752577327E-3</c:v>
                </c:pt>
                <c:pt idx="184">
                  <c:v>5.1546391752577327E-3</c:v>
                </c:pt>
                <c:pt idx="185">
                  <c:v>5.1546391752577327E-3</c:v>
                </c:pt>
                <c:pt idx="186">
                  <c:v>5.1546391752577327E-3</c:v>
                </c:pt>
                <c:pt idx="187">
                  <c:v>5.1546391752577327E-3</c:v>
                </c:pt>
                <c:pt idx="188">
                  <c:v>5.1546391752577327E-3</c:v>
                </c:pt>
                <c:pt idx="189">
                  <c:v>5.1546391752577327E-3</c:v>
                </c:pt>
                <c:pt idx="190">
                  <c:v>5.1546391752577327E-3</c:v>
                </c:pt>
                <c:pt idx="191">
                  <c:v>5.1546391752577327E-3</c:v>
                </c:pt>
                <c:pt idx="192">
                  <c:v>5.1546391752577327E-3</c:v>
                </c:pt>
                <c:pt idx="193">
                  <c:v>5.1546391752577327E-3</c:v>
                </c:pt>
                <c:pt idx="194">
                  <c:v>5.1546391752577327E-3</c:v>
                </c:pt>
                <c:pt idx="195">
                  <c:v>5.1546391752577327E-3</c:v>
                </c:pt>
                <c:pt idx="196">
                  <c:v>5.1546391752577327E-3</c:v>
                </c:pt>
                <c:pt idx="197">
                  <c:v>5.1546391752577327E-3</c:v>
                </c:pt>
                <c:pt idx="198">
                  <c:v>5.1546391752577327E-3</c:v>
                </c:pt>
                <c:pt idx="199">
                  <c:v>5.1546391752577327E-3</c:v>
                </c:pt>
                <c:pt idx="200">
                  <c:v>5.1546391752577327E-3</c:v>
                </c:pt>
                <c:pt idx="201">
                  <c:v>5.1546391752577327E-3</c:v>
                </c:pt>
                <c:pt idx="202">
                  <c:v>5.1546391752577327E-3</c:v>
                </c:pt>
                <c:pt idx="203">
                  <c:v>5.1546391752577327E-3</c:v>
                </c:pt>
                <c:pt idx="204">
                  <c:v>5.1546391752577327E-3</c:v>
                </c:pt>
                <c:pt idx="205">
                  <c:v>5.1546391752577327E-3</c:v>
                </c:pt>
                <c:pt idx="206">
                  <c:v>5.1546391752577327E-3</c:v>
                </c:pt>
                <c:pt idx="207">
                  <c:v>5.1546391752577327E-3</c:v>
                </c:pt>
                <c:pt idx="208">
                  <c:v>5.1546391752577327E-3</c:v>
                </c:pt>
                <c:pt idx="209">
                  <c:v>5.1546391752577327E-3</c:v>
                </c:pt>
                <c:pt idx="210">
                  <c:v>5.1546391752577327E-3</c:v>
                </c:pt>
                <c:pt idx="211">
                  <c:v>5.1546391752577327E-3</c:v>
                </c:pt>
                <c:pt idx="212">
                  <c:v>5.1546391752577327E-3</c:v>
                </c:pt>
                <c:pt idx="213">
                  <c:v>5.1546391752577327E-3</c:v>
                </c:pt>
                <c:pt idx="214">
                  <c:v>5.1546391752577327E-3</c:v>
                </c:pt>
                <c:pt idx="215">
                  <c:v>5.1546391752577327E-3</c:v>
                </c:pt>
                <c:pt idx="216">
                  <c:v>5.1546391752577327E-3</c:v>
                </c:pt>
                <c:pt idx="217">
                  <c:v>5.1546391752577327E-3</c:v>
                </c:pt>
                <c:pt idx="218">
                  <c:v>5.1546391752577327E-3</c:v>
                </c:pt>
                <c:pt idx="219">
                  <c:v>5.1546391752577327E-3</c:v>
                </c:pt>
                <c:pt idx="220">
                  <c:v>5.1546391752577327E-3</c:v>
                </c:pt>
                <c:pt idx="221">
                  <c:v>5.1546391752577327E-3</c:v>
                </c:pt>
                <c:pt idx="222">
                  <c:v>5.1546391752577327E-3</c:v>
                </c:pt>
                <c:pt idx="223">
                  <c:v>5.1546391752577327E-3</c:v>
                </c:pt>
                <c:pt idx="224">
                  <c:v>5.1546391752577327E-3</c:v>
                </c:pt>
                <c:pt idx="225">
                  <c:v>5.1546391752577327E-3</c:v>
                </c:pt>
                <c:pt idx="226">
                  <c:v>5.1546391752577327E-3</c:v>
                </c:pt>
                <c:pt idx="227">
                  <c:v>5.1546391752577327E-3</c:v>
                </c:pt>
                <c:pt idx="228">
                  <c:v>5.1546391752577327E-3</c:v>
                </c:pt>
                <c:pt idx="229">
                  <c:v>5.1546391752577327E-3</c:v>
                </c:pt>
                <c:pt idx="230">
                  <c:v>5.1546391752577327E-3</c:v>
                </c:pt>
                <c:pt idx="231">
                  <c:v>5.1546391752577327E-3</c:v>
                </c:pt>
                <c:pt idx="232">
                  <c:v>5.1546391752577327E-3</c:v>
                </c:pt>
                <c:pt idx="233">
                  <c:v>5.1546391752577327E-3</c:v>
                </c:pt>
                <c:pt idx="234">
                  <c:v>5.1546391752577327E-3</c:v>
                </c:pt>
                <c:pt idx="235">
                  <c:v>5.1546391752577327E-3</c:v>
                </c:pt>
                <c:pt idx="236">
                  <c:v>5.1546391752577327E-3</c:v>
                </c:pt>
                <c:pt idx="237">
                  <c:v>5.1546391752577327E-3</c:v>
                </c:pt>
                <c:pt idx="238">
                  <c:v>5.1546391752577327E-3</c:v>
                </c:pt>
                <c:pt idx="239">
                  <c:v>5.1546391752577327E-3</c:v>
                </c:pt>
                <c:pt idx="240">
                  <c:v>5.1546391752577327E-3</c:v>
                </c:pt>
                <c:pt idx="241">
                  <c:v>5.1546391752577327E-3</c:v>
                </c:pt>
                <c:pt idx="242">
                  <c:v>5.1546391752577327E-3</c:v>
                </c:pt>
                <c:pt idx="243">
                  <c:v>5.1546391752577327E-3</c:v>
                </c:pt>
                <c:pt idx="244">
                  <c:v>5.1546391752577327E-3</c:v>
                </c:pt>
                <c:pt idx="245">
                  <c:v>5.1546391752577327E-3</c:v>
                </c:pt>
                <c:pt idx="246">
                  <c:v>5.1546391752577327E-3</c:v>
                </c:pt>
                <c:pt idx="247">
                  <c:v>5.1546391752577327E-3</c:v>
                </c:pt>
                <c:pt idx="248">
                  <c:v>5.1546391752577327E-3</c:v>
                </c:pt>
                <c:pt idx="249">
                  <c:v>5.1546391752577327E-3</c:v>
                </c:pt>
                <c:pt idx="250">
                  <c:v>5.1546391752577327E-3</c:v>
                </c:pt>
                <c:pt idx="251">
                  <c:v>5.1546391752577327E-3</c:v>
                </c:pt>
                <c:pt idx="252">
                  <c:v>5.1546391752577327E-3</c:v>
                </c:pt>
                <c:pt idx="253">
                  <c:v>5.1546391752577327E-3</c:v>
                </c:pt>
                <c:pt idx="254">
                  <c:v>5.1546391752577327E-3</c:v>
                </c:pt>
                <c:pt idx="255">
                  <c:v>5.1546391752577327E-3</c:v>
                </c:pt>
                <c:pt idx="256">
                  <c:v>5.1546391752577327E-3</c:v>
                </c:pt>
                <c:pt idx="257">
                  <c:v>5.1546391752577327E-3</c:v>
                </c:pt>
                <c:pt idx="258">
                  <c:v>5.1546391752577327E-3</c:v>
                </c:pt>
                <c:pt idx="259">
                  <c:v>5.1546391752577327E-3</c:v>
                </c:pt>
                <c:pt idx="260">
                  <c:v>5.1546391752577327E-3</c:v>
                </c:pt>
                <c:pt idx="261">
                  <c:v>5.1546391752577327E-3</c:v>
                </c:pt>
                <c:pt idx="262">
                  <c:v>5.1546391752577327E-3</c:v>
                </c:pt>
                <c:pt idx="263">
                  <c:v>5.1546391752577327E-3</c:v>
                </c:pt>
                <c:pt idx="264">
                  <c:v>5.1546391752577327E-3</c:v>
                </c:pt>
                <c:pt idx="265">
                  <c:v>5.1546391752577327E-3</c:v>
                </c:pt>
                <c:pt idx="266">
                  <c:v>5.1546391752577327E-3</c:v>
                </c:pt>
                <c:pt idx="267">
                  <c:v>5.1546391752577327E-3</c:v>
                </c:pt>
                <c:pt idx="268">
                  <c:v>5.1546391752577327E-3</c:v>
                </c:pt>
                <c:pt idx="269">
                  <c:v>5.1546391752577327E-3</c:v>
                </c:pt>
                <c:pt idx="270">
                  <c:v>5.1546391752577327E-3</c:v>
                </c:pt>
                <c:pt idx="271">
                  <c:v>5.1546391752577327E-3</c:v>
                </c:pt>
                <c:pt idx="272">
                  <c:v>5.1546391752577327E-3</c:v>
                </c:pt>
                <c:pt idx="273">
                  <c:v>5.1546391752577327E-3</c:v>
                </c:pt>
                <c:pt idx="274">
                  <c:v>5.1546391752577327E-3</c:v>
                </c:pt>
                <c:pt idx="275">
                  <c:v>5.1546391752577327E-3</c:v>
                </c:pt>
                <c:pt idx="276">
                  <c:v>5.1546391752577327E-3</c:v>
                </c:pt>
                <c:pt idx="277">
                  <c:v>5.1546391752577327E-3</c:v>
                </c:pt>
                <c:pt idx="278">
                  <c:v>5.1546391752577327E-3</c:v>
                </c:pt>
                <c:pt idx="279">
                  <c:v>5.1546391752577327E-3</c:v>
                </c:pt>
                <c:pt idx="280">
                  <c:v>5.1546391752577327E-3</c:v>
                </c:pt>
                <c:pt idx="281">
                  <c:v>5.1546391752577327E-3</c:v>
                </c:pt>
                <c:pt idx="282">
                  <c:v>5.1546391752577327E-3</c:v>
                </c:pt>
                <c:pt idx="283">
                  <c:v>5.1546391752577327E-3</c:v>
                </c:pt>
                <c:pt idx="284">
                  <c:v>5.1546391752577327E-3</c:v>
                </c:pt>
                <c:pt idx="285">
                  <c:v>5.1546391752577327E-3</c:v>
                </c:pt>
                <c:pt idx="286">
                  <c:v>5.1546391752577327E-3</c:v>
                </c:pt>
                <c:pt idx="287">
                  <c:v>5.1546391752577327E-3</c:v>
                </c:pt>
                <c:pt idx="288">
                  <c:v>5.1546391752577327E-3</c:v>
                </c:pt>
                <c:pt idx="289">
                  <c:v>5.1546391752577327E-3</c:v>
                </c:pt>
                <c:pt idx="290">
                  <c:v>5.1546391752577327E-3</c:v>
                </c:pt>
                <c:pt idx="291">
                  <c:v>5.1546391752577327E-3</c:v>
                </c:pt>
                <c:pt idx="292">
                  <c:v>5.1546391752577327E-3</c:v>
                </c:pt>
                <c:pt idx="293">
                  <c:v>5.1546391752577327E-3</c:v>
                </c:pt>
                <c:pt idx="294">
                  <c:v>5.1546391752577327E-3</c:v>
                </c:pt>
                <c:pt idx="295">
                  <c:v>5.1546391752577327E-3</c:v>
                </c:pt>
                <c:pt idx="296">
                  <c:v>5.1546391752577327E-3</c:v>
                </c:pt>
                <c:pt idx="297">
                  <c:v>5.1546391752577327E-3</c:v>
                </c:pt>
                <c:pt idx="298">
                  <c:v>5.1546391752577327E-3</c:v>
                </c:pt>
                <c:pt idx="299">
                  <c:v>5.1546391752577327E-3</c:v>
                </c:pt>
                <c:pt idx="300">
                  <c:v>5.1546391752577327E-3</c:v>
                </c:pt>
                <c:pt idx="301">
                  <c:v>5.1546391752577327E-3</c:v>
                </c:pt>
                <c:pt idx="302">
                  <c:v>5.1546391752577327E-3</c:v>
                </c:pt>
                <c:pt idx="303">
                  <c:v>5.1546391752577327E-3</c:v>
                </c:pt>
                <c:pt idx="304">
                  <c:v>5.1546391752577327E-3</c:v>
                </c:pt>
                <c:pt idx="305">
                  <c:v>5.1546391752577327E-3</c:v>
                </c:pt>
                <c:pt idx="306">
                  <c:v>5.1546391752577327E-3</c:v>
                </c:pt>
                <c:pt idx="307">
                  <c:v>5.1546391752577327E-3</c:v>
                </c:pt>
                <c:pt idx="308">
                  <c:v>5.1546391752577327E-3</c:v>
                </c:pt>
                <c:pt idx="309">
                  <c:v>5.1546391752577327E-3</c:v>
                </c:pt>
                <c:pt idx="310">
                  <c:v>5.1546391752577327E-3</c:v>
                </c:pt>
                <c:pt idx="311">
                  <c:v>5.1546391752577327E-3</c:v>
                </c:pt>
                <c:pt idx="312">
                  <c:v>5.1546391752577327E-3</c:v>
                </c:pt>
                <c:pt idx="313">
                  <c:v>5.1546391752577327E-3</c:v>
                </c:pt>
                <c:pt idx="314">
                  <c:v>5.1546391752577327E-3</c:v>
                </c:pt>
                <c:pt idx="315">
                  <c:v>5.1546391752577327E-3</c:v>
                </c:pt>
                <c:pt idx="316">
                  <c:v>5.1546391752577327E-3</c:v>
                </c:pt>
                <c:pt idx="317">
                  <c:v>5.1546391752577327E-3</c:v>
                </c:pt>
                <c:pt idx="318">
                  <c:v>5.1546391752577327E-3</c:v>
                </c:pt>
                <c:pt idx="319">
                  <c:v>5.1546391752577327E-3</c:v>
                </c:pt>
                <c:pt idx="320">
                  <c:v>5.1546391752577327E-3</c:v>
                </c:pt>
                <c:pt idx="321">
                  <c:v>5.1546391752577327E-3</c:v>
                </c:pt>
                <c:pt idx="322">
                  <c:v>5.1546391752577327E-3</c:v>
                </c:pt>
                <c:pt idx="323">
                  <c:v>5.1546391752577327E-3</c:v>
                </c:pt>
                <c:pt idx="324">
                  <c:v>5.1546391752577327E-3</c:v>
                </c:pt>
                <c:pt idx="325">
                  <c:v>5.1546391752577327E-3</c:v>
                </c:pt>
                <c:pt idx="326">
                  <c:v>5.1546391752577327E-3</c:v>
                </c:pt>
                <c:pt idx="327">
                  <c:v>5.1546391752577327E-3</c:v>
                </c:pt>
                <c:pt idx="328">
                  <c:v>5.1546391752577327E-3</c:v>
                </c:pt>
                <c:pt idx="329">
                  <c:v>5.1546391752577327E-3</c:v>
                </c:pt>
                <c:pt idx="330">
                  <c:v>5.1546391752577327E-3</c:v>
                </c:pt>
                <c:pt idx="331">
                  <c:v>5.1546391752577327E-3</c:v>
                </c:pt>
                <c:pt idx="332">
                  <c:v>5.1546391752577327E-3</c:v>
                </c:pt>
                <c:pt idx="333">
                  <c:v>5.1546391752577327E-3</c:v>
                </c:pt>
                <c:pt idx="334">
                  <c:v>5.1546391752577327E-3</c:v>
                </c:pt>
                <c:pt idx="335">
                  <c:v>5.1546391752577327E-3</c:v>
                </c:pt>
                <c:pt idx="336">
                  <c:v>5.1546391752577327E-3</c:v>
                </c:pt>
                <c:pt idx="337">
                  <c:v>5.1546391752577327E-3</c:v>
                </c:pt>
                <c:pt idx="338">
                  <c:v>5.1546391752577327E-3</c:v>
                </c:pt>
                <c:pt idx="339">
                  <c:v>5.1546391752577327E-3</c:v>
                </c:pt>
                <c:pt idx="340">
                  <c:v>5.1546391752577327E-3</c:v>
                </c:pt>
                <c:pt idx="341">
                  <c:v>5.1546391752577327E-3</c:v>
                </c:pt>
                <c:pt idx="342">
                  <c:v>5.1546391752577327E-3</c:v>
                </c:pt>
                <c:pt idx="343">
                  <c:v>5.1546391752577327E-3</c:v>
                </c:pt>
                <c:pt idx="344">
                  <c:v>5.1546391752577327E-3</c:v>
                </c:pt>
                <c:pt idx="345">
                  <c:v>5.1546391752577327E-3</c:v>
                </c:pt>
                <c:pt idx="346">
                  <c:v>5.1546391752577327E-3</c:v>
                </c:pt>
                <c:pt idx="347">
                  <c:v>5.1546391752577327E-3</c:v>
                </c:pt>
                <c:pt idx="348">
                  <c:v>5.1546391752577327E-3</c:v>
                </c:pt>
                <c:pt idx="349">
                  <c:v>5.1546391752577327E-3</c:v>
                </c:pt>
                <c:pt idx="350">
                  <c:v>5.1546391752577327E-3</c:v>
                </c:pt>
                <c:pt idx="351">
                  <c:v>5.1546391752577327E-3</c:v>
                </c:pt>
                <c:pt idx="352">
                  <c:v>5.1546391752577327E-3</c:v>
                </c:pt>
                <c:pt idx="353">
                  <c:v>5.1546391752577327E-3</c:v>
                </c:pt>
                <c:pt idx="354">
                  <c:v>5.1546391752577327E-3</c:v>
                </c:pt>
                <c:pt idx="355">
                  <c:v>5.1546391752577327E-3</c:v>
                </c:pt>
                <c:pt idx="356">
                  <c:v>5.1546391752577327E-3</c:v>
                </c:pt>
                <c:pt idx="357">
                  <c:v>5.1546391752577327E-3</c:v>
                </c:pt>
                <c:pt idx="358">
                  <c:v>5.1546391752577327E-3</c:v>
                </c:pt>
                <c:pt idx="359">
                  <c:v>5.1546391752577327E-3</c:v>
                </c:pt>
                <c:pt idx="360">
                  <c:v>5.1546391752577327E-3</c:v>
                </c:pt>
                <c:pt idx="361">
                  <c:v>5.1546391752577327E-3</c:v>
                </c:pt>
                <c:pt idx="362">
                  <c:v>5.1546391752577327E-3</c:v>
                </c:pt>
                <c:pt idx="363">
                  <c:v>5.1546391752577327E-3</c:v>
                </c:pt>
                <c:pt idx="364">
                  <c:v>5.1546391752577327E-3</c:v>
                </c:pt>
                <c:pt idx="365">
                  <c:v>5.1546391752577327E-3</c:v>
                </c:pt>
                <c:pt idx="366">
                  <c:v>5.1546391752577327E-3</c:v>
                </c:pt>
                <c:pt idx="367">
                  <c:v>5.1546391752577327E-3</c:v>
                </c:pt>
                <c:pt idx="368">
                  <c:v>5.1546391752577327E-3</c:v>
                </c:pt>
                <c:pt idx="369">
                  <c:v>5.1546391752577327E-3</c:v>
                </c:pt>
                <c:pt idx="370">
                  <c:v>5.1546391752577327E-3</c:v>
                </c:pt>
                <c:pt idx="371">
                  <c:v>5.1546391752577327E-3</c:v>
                </c:pt>
                <c:pt idx="372">
                  <c:v>5.1546391752577327E-3</c:v>
                </c:pt>
                <c:pt idx="373">
                  <c:v>5.1546391752577327E-3</c:v>
                </c:pt>
                <c:pt idx="374">
                  <c:v>5.1546391752577327E-3</c:v>
                </c:pt>
                <c:pt idx="375">
                  <c:v>5.1546391752577327E-3</c:v>
                </c:pt>
                <c:pt idx="376">
                  <c:v>5.1546391752577327E-3</c:v>
                </c:pt>
                <c:pt idx="377">
                  <c:v>5.1546391752577327E-3</c:v>
                </c:pt>
                <c:pt idx="378">
                  <c:v>5.1546391752577327E-3</c:v>
                </c:pt>
                <c:pt idx="379">
                  <c:v>5.1546391752577327E-3</c:v>
                </c:pt>
                <c:pt idx="380">
                  <c:v>5.1546391752577327E-3</c:v>
                </c:pt>
                <c:pt idx="381">
                  <c:v>5.1546391752577327E-3</c:v>
                </c:pt>
                <c:pt idx="382">
                  <c:v>5.1546391752577327E-3</c:v>
                </c:pt>
                <c:pt idx="383">
                  <c:v>5.1546391752577327E-3</c:v>
                </c:pt>
                <c:pt idx="384">
                  <c:v>5.1546391752577327E-3</c:v>
                </c:pt>
                <c:pt idx="385">
                  <c:v>5.1546391752577327E-3</c:v>
                </c:pt>
                <c:pt idx="386">
                  <c:v>5.1546391752577327E-3</c:v>
                </c:pt>
                <c:pt idx="387">
                  <c:v>5.1546391752577327E-3</c:v>
                </c:pt>
                <c:pt idx="388">
                  <c:v>5.1546391752577327E-3</c:v>
                </c:pt>
                <c:pt idx="389">
                  <c:v>5.1546391752577327E-3</c:v>
                </c:pt>
                <c:pt idx="390">
                  <c:v>5.1546391752577327E-3</c:v>
                </c:pt>
                <c:pt idx="391">
                  <c:v>5.1546391752577327E-3</c:v>
                </c:pt>
                <c:pt idx="392">
                  <c:v>5.1546391752577327E-3</c:v>
                </c:pt>
                <c:pt idx="393">
                  <c:v>7.7534677008390023E-3</c:v>
                </c:pt>
                <c:pt idx="394">
                  <c:v>7.7534677008390023E-3</c:v>
                </c:pt>
                <c:pt idx="395">
                  <c:v>7.7534677008390023E-3</c:v>
                </c:pt>
                <c:pt idx="396">
                  <c:v>7.7534677008390023E-3</c:v>
                </c:pt>
                <c:pt idx="397">
                  <c:v>7.7534677008390023E-3</c:v>
                </c:pt>
                <c:pt idx="398">
                  <c:v>7.7534677008390023E-3</c:v>
                </c:pt>
                <c:pt idx="399">
                  <c:v>7.7534677008390023E-3</c:v>
                </c:pt>
                <c:pt idx="400">
                  <c:v>7.7534677008390023E-3</c:v>
                </c:pt>
                <c:pt idx="401">
                  <c:v>7.7534677008390023E-3</c:v>
                </c:pt>
                <c:pt idx="402">
                  <c:v>7.7534677008390023E-3</c:v>
                </c:pt>
                <c:pt idx="403">
                  <c:v>7.7534677008390023E-3</c:v>
                </c:pt>
                <c:pt idx="404">
                  <c:v>7.7534677008390023E-3</c:v>
                </c:pt>
                <c:pt idx="405">
                  <c:v>7.7534677008390023E-3</c:v>
                </c:pt>
                <c:pt idx="406">
                  <c:v>7.7534677008390023E-3</c:v>
                </c:pt>
                <c:pt idx="407">
                  <c:v>7.7534677008390023E-3</c:v>
                </c:pt>
                <c:pt idx="408">
                  <c:v>7.7534677008390023E-3</c:v>
                </c:pt>
                <c:pt idx="409">
                  <c:v>7.7534677008390023E-3</c:v>
                </c:pt>
                <c:pt idx="410">
                  <c:v>7.7534677008390023E-3</c:v>
                </c:pt>
                <c:pt idx="411">
                  <c:v>7.7534677008390023E-3</c:v>
                </c:pt>
                <c:pt idx="412">
                  <c:v>7.7534677008390023E-3</c:v>
                </c:pt>
                <c:pt idx="413">
                  <c:v>7.7534677008390023E-3</c:v>
                </c:pt>
                <c:pt idx="414">
                  <c:v>7.7534677008390023E-3</c:v>
                </c:pt>
                <c:pt idx="415">
                  <c:v>7.7534677008390023E-3</c:v>
                </c:pt>
                <c:pt idx="416">
                  <c:v>7.7534677008390023E-3</c:v>
                </c:pt>
                <c:pt idx="417">
                  <c:v>7.7534677008390023E-3</c:v>
                </c:pt>
                <c:pt idx="418">
                  <c:v>7.7534677008390023E-3</c:v>
                </c:pt>
                <c:pt idx="419">
                  <c:v>7.7534677008390023E-3</c:v>
                </c:pt>
                <c:pt idx="420">
                  <c:v>7.7534677008390023E-3</c:v>
                </c:pt>
                <c:pt idx="421">
                  <c:v>7.7534677008390023E-3</c:v>
                </c:pt>
                <c:pt idx="422">
                  <c:v>7.7534677008390023E-3</c:v>
                </c:pt>
                <c:pt idx="423">
                  <c:v>7.7534677008390023E-3</c:v>
                </c:pt>
                <c:pt idx="424">
                  <c:v>7.7534677008390023E-3</c:v>
                </c:pt>
                <c:pt idx="425">
                  <c:v>7.7534677008390023E-3</c:v>
                </c:pt>
                <c:pt idx="426">
                  <c:v>7.7534677008390023E-3</c:v>
                </c:pt>
                <c:pt idx="427">
                  <c:v>7.7534677008390023E-3</c:v>
                </c:pt>
                <c:pt idx="428">
                  <c:v>7.7534677008390023E-3</c:v>
                </c:pt>
                <c:pt idx="429">
                  <c:v>7.7534677008390023E-3</c:v>
                </c:pt>
                <c:pt idx="430">
                  <c:v>7.7534677008390023E-3</c:v>
                </c:pt>
                <c:pt idx="431">
                  <c:v>7.7534677008390023E-3</c:v>
                </c:pt>
                <c:pt idx="432">
                  <c:v>7.7534677008390023E-3</c:v>
                </c:pt>
                <c:pt idx="433">
                  <c:v>7.7534677008390023E-3</c:v>
                </c:pt>
                <c:pt idx="434">
                  <c:v>7.7534677008390023E-3</c:v>
                </c:pt>
                <c:pt idx="435">
                  <c:v>7.7534677008390023E-3</c:v>
                </c:pt>
                <c:pt idx="436">
                  <c:v>7.7534677008390023E-3</c:v>
                </c:pt>
                <c:pt idx="437">
                  <c:v>7.7534677008390023E-3</c:v>
                </c:pt>
                <c:pt idx="438">
                  <c:v>7.7534677008390023E-3</c:v>
                </c:pt>
                <c:pt idx="439">
                  <c:v>7.7534677008390023E-3</c:v>
                </c:pt>
                <c:pt idx="440">
                  <c:v>7.7534677008390023E-3</c:v>
                </c:pt>
                <c:pt idx="441">
                  <c:v>7.7534677008390023E-3</c:v>
                </c:pt>
                <c:pt idx="442">
                  <c:v>7.7534677008390023E-3</c:v>
                </c:pt>
                <c:pt idx="443">
                  <c:v>7.7534677008390023E-3</c:v>
                </c:pt>
                <c:pt idx="444">
                  <c:v>7.7534677008390023E-3</c:v>
                </c:pt>
                <c:pt idx="445">
                  <c:v>7.7534677008390023E-3</c:v>
                </c:pt>
                <c:pt idx="446">
                  <c:v>7.7534677008390023E-3</c:v>
                </c:pt>
                <c:pt idx="447">
                  <c:v>7.7534677008390023E-3</c:v>
                </c:pt>
                <c:pt idx="448">
                  <c:v>7.7534677008390023E-3</c:v>
                </c:pt>
                <c:pt idx="449">
                  <c:v>7.7534677008390023E-3</c:v>
                </c:pt>
                <c:pt idx="450">
                  <c:v>7.7534677008390023E-3</c:v>
                </c:pt>
                <c:pt idx="451">
                  <c:v>7.7534677008390023E-3</c:v>
                </c:pt>
                <c:pt idx="452">
                  <c:v>7.7534677008390023E-3</c:v>
                </c:pt>
                <c:pt idx="453">
                  <c:v>7.7534677008390023E-3</c:v>
                </c:pt>
                <c:pt idx="454">
                  <c:v>7.7534677008390023E-3</c:v>
                </c:pt>
                <c:pt idx="455">
                  <c:v>7.7534677008390023E-3</c:v>
                </c:pt>
                <c:pt idx="456">
                  <c:v>7.7534677008390023E-3</c:v>
                </c:pt>
                <c:pt idx="457">
                  <c:v>7.7534677008390023E-3</c:v>
                </c:pt>
                <c:pt idx="458">
                  <c:v>7.7534677008390023E-3</c:v>
                </c:pt>
                <c:pt idx="459">
                  <c:v>7.7534677008390023E-3</c:v>
                </c:pt>
                <c:pt idx="460">
                  <c:v>7.7534677008390023E-3</c:v>
                </c:pt>
                <c:pt idx="461">
                  <c:v>7.7534677008390023E-3</c:v>
                </c:pt>
                <c:pt idx="462">
                  <c:v>7.7534677008390023E-3</c:v>
                </c:pt>
                <c:pt idx="463">
                  <c:v>7.7534677008390023E-3</c:v>
                </c:pt>
                <c:pt idx="464">
                  <c:v>7.7534677008390023E-3</c:v>
                </c:pt>
                <c:pt idx="465">
                  <c:v>7.7534677008390023E-3</c:v>
                </c:pt>
                <c:pt idx="466">
                  <c:v>7.7534677008390023E-3</c:v>
                </c:pt>
                <c:pt idx="467">
                  <c:v>7.7534677008390023E-3</c:v>
                </c:pt>
                <c:pt idx="468">
                  <c:v>7.7534677008390023E-3</c:v>
                </c:pt>
                <c:pt idx="469">
                  <c:v>7.7534677008390023E-3</c:v>
                </c:pt>
                <c:pt idx="470">
                  <c:v>7.7534677008390023E-3</c:v>
                </c:pt>
                <c:pt idx="471">
                  <c:v>7.7534677008390023E-3</c:v>
                </c:pt>
                <c:pt idx="472">
                  <c:v>7.7534677008390023E-3</c:v>
                </c:pt>
                <c:pt idx="473">
                  <c:v>7.7534677008390023E-3</c:v>
                </c:pt>
                <c:pt idx="474">
                  <c:v>7.7534677008390023E-3</c:v>
                </c:pt>
                <c:pt idx="475">
                  <c:v>7.7534677008390023E-3</c:v>
                </c:pt>
                <c:pt idx="476">
                  <c:v>7.7534677008390023E-3</c:v>
                </c:pt>
                <c:pt idx="477">
                  <c:v>7.7534677008390023E-3</c:v>
                </c:pt>
                <c:pt idx="478">
                  <c:v>7.7534677008390023E-3</c:v>
                </c:pt>
                <c:pt idx="479">
                  <c:v>7.7534677008390023E-3</c:v>
                </c:pt>
                <c:pt idx="480">
                  <c:v>7.7534677008390023E-3</c:v>
                </c:pt>
                <c:pt idx="481">
                  <c:v>7.7534677008390023E-3</c:v>
                </c:pt>
                <c:pt idx="482">
                  <c:v>7.7534677008390023E-3</c:v>
                </c:pt>
                <c:pt idx="483">
                  <c:v>7.7534677008390023E-3</c:v>
                </c:pt>
                <c:pt idx="484">
                  <c:v>7.7534677008390023E-3</c:v>
                </c:pt>
                <c:pt idx="485">
                  <c:v>7.7534677008390023E-3</c:v>
                </c:pt>
                <c:pt idx="486">
                  <c:v>7.7534677008390023E-3</c:v>
                </c:pt>
                <c:pt idx="487">
                  <c:v>7.7534677008390023E-3</c:v>
                </c:pt>
                <c:pt idx="488">
                  <c:v>7.7534677008390023E-3</c:v>
                </c:pt>
                <c:pt idx="489">
                  <c:v>7.7534677008390023E-3</c:v>
                </c:pt>
                <c:pt idx="490">
                  <c:v>7.7534677008390023E-3</c:v>
                </c:pt>
                <c:pt idx="491">
                  <c:v>7.7534677008390023E-3</c:v>
                </c:pt>
                <c:pt idx="492">
                  <c:v>7.7534677008390023E-3</c:v>
                </c:pt>
                <c:pt idx="493">
                  <c:v>7.7534677008390023E-3</c:v>
                </c:pt>
                <c:pt idx="494">
                  <c:v>7.7534677008390023E-3</c:v>
                </c:pt>
                <c:pt idx="495">
                  <c:v>7.7534677008390023E-3</c:v>
                </c:pt>
                <c:pt idx="496">
                  <c:v>7.7534677008390023E-3</c:v>
                </c:pt>
                <c:pt idx="497">
                  <c:v>7.7534677008390023E-3</c:v>
                </c:pt>
                <c:pt idx="498">
                  <c:v>7.7534677008390023E-3</c:v>
                </c:pt>
                <c:pt idx="499">
                  <c:v>7.7534677008390023E-3</c:v>
                </c:pt>
                <c:pt idx="500">
                  <c:v>7.7534677008390023E-3</c:v>
                </c:pt>
                <c:pt idx="501">
                  <c:v>7.7534677008390023E-3</c:v>
                </c:pt>
                <c:pt idx="502">
                  <c:v>7.7534677008390023E-3</c:v>
                </c:pt>
                <c:pt idx="503">
                  <c:v>7.7534677008390023E-3</c:v>
                </c:pt>
                <c:pt idx="504">
                  <c:v>7.7534677008390023E-3</c:v>
                </c:pt>
                <c:pt idx="505">
                  <c:v>7.7534677008390023E-3</c:v>
                </c:pt>
                <c:pt idx="506">
                  <c:v>7.7534677008390023E-3</c:v>
                </c:pt>
                <c:pt idx="507">
                  <c:v>7.7534677008390023E-3</c:v>
                </c:pt>
                <c:pt idx="508">
                  <c:v>7.7534677008390023E-3</c:v>
                </c:pt>
                <c:pt idx="509">
                  <c:v>7.7534677008390023E-3</c:v>
                </c:pt>
                <c:pt idx="510">
                  <c:v>7.7534677008390023E-3</c:v>
                </c:pt>
                <c:pt idx="511">
                  <c:v>7.7534677008390023E-3</c:v>
                </c:pt>
                <c:pt idx="512">
                  <c:v>7.7534677008390023E-3</c:v>
                </c:pt>
                <c:pt idx="513">
                  <c:v>7.7534677008390023E-3</c:v>
                </c:pt>
                <c:pt idx="514">
                  <c:v>7.7534677008390023E-3</c:v>
                </c:pt>
                <c:pt idx="515">
                  <c:v>7.7534677008390023E-3</c:v>
                </c:pt>
                <c:pt idx="516">
                  <c:v>7.7534677008390023E-3</c:v>
                </c:pt>
                <c:pt idx="517">
                  <c:v>7.7534677008390023E-3</c:v>
                </c:pt>
                <c:pt idx="518">
                  <c:v>7.7534677008390023E-3</c:v>
                </c:pt>
                <c:pt idx="519">
                  <c:v>7.7534677008390023E-3</c:v>
                </c:pt>
                <c:pt idx="520">
                  <c:v>7.7534677008390023E-3</c:v>
                </c:pt>
                <c:pt idx="521">
                  <c:v>7.7534677008390023E-3</c:v>
                </c:pt>
                <c:pt idx="522">
                  <c:v>7.7534677008390023E-3</c:v>
                </c:pt>
                <c:pt idx="523">
                  <c:v>7.7534677008390023E-3</c:v>
                </c:pt>
                <c:pt idx="524">
                  <c:v>7.7534677008390023E-3</c:v>
                </c:pt>
                <c:pt idx="525">
                  <c:v>7.7534677008390023E-3</c:v>
                </c:pt>
                <c:pt idx="526">
                  <c:v>7.7534677008390023E-3</c:v>
                </c:pt>
                <c:pt idx="527">
                  <c:v>7.7534677008390023E-3</c:v>
                </c:pt>
                <c:pt idx="528">
                  <c:v>7.7534677008390023E-3</c:v>
                </c:pt>
                <c:pt idx="529">
                  <c:v>7.7534677008390023E-3</c:v>
                </c:pt>
                <c:pt idx="530">
                  <c:v>7.7534677008390023E-3</c:v>
                </c:pt>
                <c:pt idx="531">
                  <c:v>7.7534677008390023E-3</c:v>
                </c:pt>
                <c:pt idx="532">
                  <c:v>7.7534677008390023E-3</c:v>
                </c:pt>
                <c:pt idx="533">
                  <c:v>7.7534677008390023E-3</c:v>
                </c:pt>
                <c:pt idx="534">
                  <c:v>7.7534677008390023E-3</c:v>
                </c:pt>
                <c:pt idx="535">
                  <c:v>7.7534677008390023E-3</c:v>
                </c:pt>
                <c:pt idx="536">
                  <c:v>7.7534677008390023E-3</c:v>
                </c:pt>
                <c:pt idx="537">
                  <c:v>7.7534677008390023E-3</c:v>
                </c:pt>
                <c:pt idx="538">
                  <c:v>7.7534677008390023E-3</c:v>
                </c:pt>
                <c:pt idx="539">
                  <c:v>7.7534677008390023E-3</c:v>
                </c:pt>
                <c:pt idx="540">
                  <c:v>7.7534677008390023E-3</c:v>
                </c:pt>
                <c:pt idx="541">
                  <c:v>7.7534677008390023E-3</c:v>
                </c:pt>
                <c:pt idx="542">
                  <c:v>7.7534677008390023E-3</c:v>
                </c:pt>
                <c:pt idx="543">
                  <c:v>7.7534677008390023E-3</c:v>
                </c:pt>
                <c:pt idx="544">
                  <c:v>7.7534677008390023E-3</c:v>
                </c:pt>
                <c:pt idx="545">
                  <c:v>7.7534677008390023E-3</c:v>
                </c:pt>
                <c:pt idx="546">
                  <c:v>7.7534677008390023E-3</c:v>
                </c:pt>
                <c:pt idx="547">
                  <c:v>7.7534677008390023E-3</c:v>
                </c:pt>
                <c:pt idx="548">
                  <c:v>7.7534677008390023E-3</c:v>
                </c:pt>
                <c:pt idx="549">
                  <c:v>7.7534677008390023E-3</c:v>
                </c:pt>
                <c:pt idx="550">
                  <c:v>7.7534677008390023E-3</c:v>
                </c:pt>
                <c:pt idx="551">
                  <c:v>7.7534677008390023E-3</c:v>
                </c:pt>
                <c:pt idx="552">
                  <c:v>7.7534677008390023E-3</c:v>
                </c:pt>
                <c:pt idx="553">
                  <c:v>7.7534677008390023E-3</c:v>
                </c:pt>
                <c:pt idx="554">
                  <c:v>7.7534677008390023E-3</c:v>
                </c:pt>
                <c:pt idx="555">
                  <c:v>7.7534677008390023E-3</c:v>
                </c:pt>
                <c:pt idx="556">
                  <c:v>7.7534677008390023E-3</c:v>
                </c:pt>
                <c:pt idx="557">
                  <c:v>7.7534677008390023E-3</c:v>
                </c:pt>
                <c:pt idx="558">
                  <c:v>7.7534677008390023E-3</c:v>
                </c:pt>
                <c:pt idx="559">
                  <c:v>7.7534677008390023E-3</c:v>
                </c:pt>
                <c:pt idx="560">
                  <c:v>7.7534677008390023E-3</c:v>
                </c:pt>
                <c:pt idx="561">
                  <c:v>7.7534677008390023E-3</c:v>
                </c:pt>
                <c:pt idx="562">
                  <c:v>7.7534677008390023E-3</c:v>
                </c:pt>
                <c:pt idx="563">
                  <c:v>7.7534677008390023E-3</c:v>
                </c:pt>
                <c:pt idx="564">
                  <c:v>7.7534677008390023E-3</c:v>
                </c:pt>
                <c:pt idx="565">
                  <c:v>7.7534677008390023E-3</c:v>
                </c:pt>
                <c:pt idx="566">
                  <c:v>7.7534677008390023E-3</c:v>
                </c:pt>
                <c:pt idx="567">
                  <c:v>7.7534677008390023E-3</c:v>
                </c:pt>
                <c:pt idx="568">
                  <c:v>7.7534677008390023E-3</c:v>
                </c:pt>
                <c:pt idx="569">
                  <c:v>7.7534677008390023E-3</c:v>
                </c:pt>
                <c:pt idx="570">
                  <c:v>7.7534677008390023E-3</c:v>
                </c:pt>
                <c:pt idx="571">
                  <c:v>7.7534677008390023E-3</c:v>
                </c:pt>
                <c:pt idx="572">
                  <c:v>7.7534677008390023E-3</c:v>
                </c:pt>
                <c:pt idx="573">
                  <c:v>7.7534677008390023E-3</c:v>
                </c:pt>
                <c:pt idx="574">
                  <c:v>7.7534677008390023E-3</c:v>
                </c:pt>
                <c:pt idx="575">
                  <c:v>7.7534677008390023E-3</c:v>
                </c:pt>
                <c:pt idx="576">
                  <c:v>7.7534677008390023E-3</c:v>
                </c:pt>
                <c:pt idx="577">
                  <c:v>7.7534677008390023E-3</c:v>
                </c:pt>
                <c:pt idx="578">
                  <c:v>7.7534677008390023E-3</c:v>
                </c:pt>
                <c:pt idx="579">
                  <c:v>7.7534677008390023E-3</c:v>
                </c:pt>
                <c:pt idx="580">
                  <c:v>7.7534677008390023E-3</c:v>
                </c:pt>
                <c:pt idx="581">
                  <c:v>7.7534677008390023E-3</c:v>
                </c:pt>
                <c:pt idx="582">
                  <c:v>7.7534677008390023E-3</c:v>
                </c:pt>
                <c:pt idx="583">
                  <c:v>7.7534677008390023E-3</c:v>
                </c:pt>
                <c:pt idx="584">
                  <c:v>7.7534677008390023E-3</c:v>
                </c:pt>
                <c:pt idx="585">
                  <c:v>7.7534677008390023E-3</c:v>
                </c:pt>
                <c:pt idx="586">
                  <c:v>7.7534677008390023E-3</c:v>
                </c:pt>
                <c:pt idx="587">
                  <c:v>7.7534677008390023E-3</c:v>
                </c:pt>
                <c:pt idx="588">
                  <c:v>7.7534677008390023E-3</c:v>
                </c:pt>
                <c:pt idx="589">
                  <c:v>7.7534677008390023E-3</c:v>
                </c:pt>
                <c:pt idx="590">
                  <c:v>7.7534677008390023E-3</c:v>
                </c:pt>
                <c:pt idx="591">
                  <c:v>7.7534677008390023E-3</c:v>
                </c:pt>
                <c:pt idx="592">
                  <c:v>7.7534677008390023E-3</c:v>
                </c:pt>
                <c:pt idx="593">
                  <c:v>7.7534677008390023E-3</c:v>
                </c:pt>
                <c:pt idx="594">
                  <c:v>7.7534677008390023E-3</c:v>
                </c:pt>
                <c:pt idx="595">
                  <c:v>7.7534677008390023E-3</c:v>
                </c:pt>
                <c:pt idx="596">
                  <c:v>7.7534677008390023E-3</c:v>
                </c:pt>
                <c:pt idx="597">
                  <c:v>7.7534677008390023E-3</c:v>
                </c:pt>
                <c:pt idx="598">
                  <c:v>7.7534677008390023E-3</c:v>
                </c:pt>
                <c:pt idx="599">
                  <c:v>7.7534677008390023E-3</c:v>
                </c:pt>
                <c:pt idx="600">
                  <c:v>7.7534677008390023E-3</c:v>
                </c:pt>
                <c:pt idx="601">
                  <c:v>7.7534677008390023E-3</c:v>
                </c:pt>
                <c:pt idx="602">
                  <c:v>7.7534677008390023E-3</c:v>
                </c:pt>
                <c:pt idx="603">
                  <c:v>7.7534677008390023E-3</c:v>
                </c:pt>
                <c:pt idx="604">
                  <c:v>7.7534677008390023E-3</c:v>
                </c:pt>
                <c:pt idx="605">
                  <c:v>7.7534677008390023E-3</c:v>
                </c:pt>
                <c:pt idx="606">
                  <c:v>7.7534677008390023E-3</c:v>
                </c:pt>
                <c:pt idx="607">
                  <c:v>7.7534677008390023E-3</c:v>
                </c:pt>
                <c:pt idx="608">
                  <c:v>7.7534677008390023E-3</c:v>
                </c:pt>
                <c:pt idx="609">
                  <c:v>7.7534677008390023E-3</c:v>
                </c:pt>
                <c:pt idx="610">
                  <c:v>7.7534677008390023E-3</c:v>
                </c:pt>
                <c:pt idx="611">
                  <c:v>7.7534677008390023E-3</c:v>
                </c:pt>
                <c:pt idx="612">
                  <c:v>7.7534677008390023E-3</c:v>
                </c:pt>
                <c:pt idx="613">
                  <c:v>7.7534677008390023E-3</c:v>
                </c:pt>
                <c:pt idx="614">
                  <c:v>7.7534677008390023E-3</c:v>
                </c:pt>
                <c:pt idx="615">
                  <c:v>7.7534677008390023E-3</c:v>
                </c:pt>
                <c:pt idx="616">
                  <c:v>7.7534677008390023E-3</c:v>
                </c:pt>
                <c:pt idx="617">
                  <c:v>7.7534677008390023E-3</c:v>
                </c:pt>
                <c:pt idx="618">
                  <c:v>7.7534677008390023E-3</c:v>
                </c:pt>
                <c:pt idx="619">
                  <c:v>7.7534677008390023E-3</c:v>
                </c:pt>
                <c:pt idx="620">
                  <c:v>7.7534677008390023E-3</c:v>
                </c:pt>
                <c:pt idx="621">
                  <c:v>7.7534677008390023E-3</c:v>
                </c:pt>
                <c:pt idx="622">
                  <c:v>7.7534677008390023E-3</c:v>
                </c:pt>
                <c:pt idx="623">
                  <c:v>7.7534677008390023E-3</c:v>
                </c:pt>
                <c:pt idx="624">
                  <c:v>7.7534677008390023E-3</c:v>
                </c:pt>
                <c:pt idx="625">
                  <c:v>7.7534677008390023E-3</c:v>
                </c:pt>
                <c:pt idx="626">
                  <c:v>7.7534677008390023E-3</c:v>
                </c:pt>
                <c:pt idx="627">
                  <c:v>7.7534677008390023E-3</c:v>
                </c:pt>
                <c:pt idx="628">
                  <c:v>7.7534677008390023E-3</c:v>
                </c:pt>
                <c:pt idx="629">
                  <c:v>7.7534677008390023E-3</c:v>
                </c:pt>
                <c:pt idx="630">
                  <c:v>7.7534677008390023E-3</c:v>
                </c:pt>
                <c:pt idx="631">
                  <c:v>7.7534677008390023E-3</c:v>
                </c:pt>
                <c:pt idx="632">
                  <c:v>7.7534677008390023E-3</c:v>
                </c:pt>
                <c:pt idx="633">
                  <c:v>7.7534677008390023E-3</c:v>
                </c:pt>
                <c:pt idx="634">
                  <c:v>7.7534677008390023E-3</c:v>
                </c:pt>
                <c:pt idx="635">
                  <c:v>7.7534677008390023E-3</c:v>
                </c:pt>
                <c:pt idx="636">
                  <c:v>7.7534677008390023E-3</c:v>
                </c:pt>
                <c:pt idx="637">
                  <c:v>1.0789128089451448E-2</c:v>
                </c:pt>
                <c:pt idx="638">
                  <c:v>1.0789128089451448E-2</c:v>
                </c:pt>
                <c:pt idx="639">
                  <c:v>1.0789128089451448E-2</c:v>
                </c:pt>
                <c:pt idx="640">
                  <c:v>1.0789128089451448E-2</c:v>
                </c:pt>
                <c:pt idx="641">
                  <c:v>1.0789128089451448E-2</c:v>
                </c:pt>
                <c:pt idx="642">
                  <c:v>1.0789128089451448E-2</c:v>
                </c:pt>
                <c:pt idx="643">
                  <c:v>1.0789128089451448E-2</c:v>
                </c:pt>
                <c:pt idx="644">
                  <c:v>1.0789128089451448E-2</c:v>
                </c:pt>
                <c:pt idx="645">
                  <c:v>1.0789128089451448E-2</c:v>
                </c:pt>
                <c:pt idx="646">
                  <c:v>1.0789128089451448E-2</c:v>
                </c:pt>
                <c:pt idx="647">
                  <c:v>1.0789128089451448E-2</c:v>
                </c:pt>
                <c:pt idx="648">
                  <c:v>1.0789128089451448E-2</c:v>
                </c:pt>
                <c:pt idx="649">
                  <c:v>1.0789128089451448E-2</c:v>
                </c:pt>
                <c:pt idx="650">
                  <c:v>1.0789128089451448E-2</c:v>
                </c:pt>
                <c:pt idx="651">
                  <c:v>1.0789128089451448E-2</c:v>
                </c:pt>
                <c:pt idx="652">
                  <c:v>1.0789128089451448E-2</c:v>
                </c:pt>
                <c:pt idx="653">
                  <c:v>1.0789128089451448E-2</c:v>
                </c:pt>
                <c:pt idx="654">
                  <c:v>1.0789128089451448E-2</c:v>
                </c:pt>
                <c:pt idx="655">
                  <c:v>1.0789128089451448E-2</c:v>
                </c:pt>
                <c:pt idx="656">
                  <c:v>1.0789128089451448E-2</c:v>
                </c:pt>
                <c:pt idx="657">
                  <c:v>1.0789128089451448E-2</c:v>
                </c:pt>
                <c:pt idx="658">
                  <c:v>1.0789128089451448E-2</c:v>
                </c:pt>
                <c:pt idx="659">
                  <c:v>1.0789128089451448E-2</c:v>
                </c:pt>
                <c:pt idx="660">
                  <c:v>1.0789128089451448E-2</c:v>
                </c:pt>
                <c:pt idx="661">
                  <c:v>1.0789128089451448E-2</c:v>
                </c:pt>
                <c:pt idx="662">
                  <c:v>1.0789128089451448E-2</c:v>
                </c:pt>
                <c:pt idx="663">
                  <c:v>1.0789128089451448E-2</c:v>
                </c:pt>
                <c:pt idx="664">
                  <c:v>1.0789128089451448E-2</c:v>
                </c:pt>
                <c:pt idx="665">
                  <c:v>1.0789128089451448E-2</c:v>
                </c:pt>
                <c:pt idx="666">
                  <c:v>1.0789128089451448E-2</c:v>
                </c:pt>
                <c:pt idx="667">
                  <c:v>1.0789128089451448E-2</c:v>
                </c:pt>
                <c:pt idx="668">
                  <c:v>1.0789128089451448E-2</c:v>
                </c:pt>
                <c:pt idx="669">
                  <c:v>1.0789128089451448E-2</c:v>
                </c:pt>
                <c:pt idx="670">
                  <c:v>1.0789128089451448E-2</c:v>
                </c:pt>
                <c:pt idx="671">
                  <c:v>1.0789128089451448E-2</c:v>
                </c:pt>
                <c:pt idx="672">
                  <c:v>1.0789128089451448E-2</c:v>
                </c:pt>
                <c:pt idx="673">
                  <c:v>1.0789128089451448E-2</c:v>
                </c:pt>
                <c:pt idx="674">
                  <c:v>1.0789128089451448E-2</c:v>
                </c:pt>
                <c:pt idx="675">
                  <c:v>1.0789128089451448E-2</c:v>
                </c:pt>
                <c:pt idx="676">
                  <c:v>1.0789128089451448E-2</c:v>
                </c:pt>
                <c:pt idx="677">
                  <c:v>1.0789128089451448E-2</c:v>
                </c:pt>
                <c:pt idx="678">
                  <c:v>1.0789128089451448E-2</c:v>
                </c:pt>
                <c:pt idx="679">
                  <c:v>1.0789128089451448E-2</c:v>
                </c:pt>
                <c:pt idx="680">
                  <c:v>1.0789128089451448E-2</c:v>
                </c:pt>
                <c:pt idx="681">
                  <c:v>1.0789128089451448E-2</c:v>
                </c:pt>
                <c:pt idx="682">
                  <c:v>1.0789128089451448E-2</c:v>
                </c:pt>
                <c:pt idx="683">
                  <c:v>1.0789128089451448E-2</c:v>
                </c:pt>
                <c:pt idx="684">
                  <c:v>1.0789128089451448E-2</c:v>
                </c:pt>
                <c:pt idx="685">
                  <c:v>1.0789128089451448E-2</c:v>
                </c:pt>
                <c:pt idx="686">
                  <c:v>1.0789128089451448E-2</c:v>
                </c:pt>
                <c:pt idx="687">
                  <c:v>1.0789128089451448E-2</c:v>
                </c:pt>
                <c:pt idx="688">
                  <c:v>1.0789128089451448E-2</c:v>
                </c:pt>
                <c:pt idx="689">
                  <c:v>1.0789128089451448E-2</c:v>
                </c:pt>
                <c:pt idx="690">
                  <c:v>1.0789128089451448E-2</c:v>
                </c:pt>
                <c:pt idx="691">
                  <c:v>1.0789128089451448E-2</c:v>
                </c:pt>
                <c:pt idx="692">
                  <c:v>1.0789128089451448E-2</c:v>
                </c:pt>
                <c:pt idx="693">
                  <c:v>1.0789128089451448E-2</c:v>
                </c:pt>
                <c:pt idx="694">
                  <c:v>1.0789128089451448E-2</c:v>
                </c:pt>
                <c:pt idx="695">
                  <c:v>1.0789128089451448E-2</c:v>
                </c:pt>
                <c:pt idx="696">
                  <c:v>1.0789128089451448E-2</c:v>
                </c:pt>
                <c:pt idx="697">
                  <c:v>1.0789128089451448E-2</c:v>
                </c:pt>
                <c:pt idx="698">
                  <c:v>1.0789128089451448E-2</c:v>
                </c:pt>
                <c:pt idx="699">
                  <c:v>1.0789128089451448E-2</c:v>
                </c:pt>
                <c:pt idx="700">
                  <c:v>1.0789128089451448E-2</c:v>
                </c:pt>
                <c:pt idx="701">
                  <c:v>1.0789128089451448E-2</c:v>
                </c:pt>
                <c:pt idx="702">
                  <c:v>1.0789128089451448E-2</c:v>
                </c:pt>
                <c:pt idx="703">
                  <c:v>1.0789128089451448E-2</c:v>
                </c:pt>
                <c:pt idx="704">
                  <c:v>1.0789128089451448E-2</c:v>
                </c:pt>
                <c:pt idx="705">
                  <c:v>1.0789128089451448E-2</c:v>
                </c:pt>
                <c:pt idx="706">
                  <c:v>1.0789128089451448E-2</c:v>
                </c:pt>
                <c:pt idx="707">
                  <c:v>1.0789128089451448E-2</c:v>
                </c:pt>
                <c:pt idx="708">
                  <c:v>1.0789128089451448E-2</c:v>
                </c:pt>
                <c:pt idx="709">
                  <c:v>1.0789128089451448E-2</c:v>
                </c:pt>
                <c:pt idx="710">
                  <c:v>1.0789128089451448E-2</c:v>
                </c:pt>
                <c:pt idx="711">
                  <c:v>1.0789128089451448E-2</c:v>
                </c:pt>
                <c:pt idx="712">
                  <c:v>1.0789128089451448E-2</c:v>
                </c:pt>
                <c:pt idx="713">
                  <c:v>1.0789128089451448E-2</c:v>
                </c:pt>
                <c:pt idx="714">
                  <c:v>1.0789128089451448E-2</c:v>
                </c:pt>
                <c:pt idx="715">
                  <c:v>1.0789128089451448E-2</c:v>
                </c:pt>
                <c:pt idx="716">
                  <c:v>1.0789128089451448E-2</c:v>
                </c:pt>
                <c:pt idx="717">
                  <c:v>1.0789128089451448E-2</c:v>
                </c:pt>
                <c:pt idx="718">
                  <c:v>1.0789128089451448E-2</c:v>
                </c:pt>
                <c:pt idx="719">
                  <c:v>1.0789128089451448E-2</c:v>
                </c:pt>
                <c:pt idx="720">
                  <c:v>1.0789128089451448E-2</c:v>
                </c:pt>
                <c:pt idx="721">
                  <c:v>1.0789128089451448E-2</c:v>
                </c:pt>
                <c:pt idx="722">
                  <c:v>1.0789128089451448E-2</c:v>
                </c:pt>
                <c:pt idx="723">
                  <c:v>1.0789128089451448E-2</c:v>
                </c:pt>
                <c:pt idx="724">
                  <c:v>1.0789128089451448E-2</c:v>
                </c:pt>
                <c:pt idx="725">
                  <c:v>1.0789128089451448E-2</c:v>
                </c:pt>
                <c:pt idx="726">
                  <c:v>1.0789128089451448E-2</c:v>
                </c:pt>
                <c:pt idx="727">
                  <c:v>1.0789128089451448E-2</c:v>
                </c:pt>
                <c:pt idx="728">
                  <c:v>1.0789128089451448E-2</c:v>
                </c:pt>
                <c:pt idx="729">
                  <c:v>1.0789128089451448E-2</c:v>
                </c:pt>
                <c:pt idx="730">
                  <c:v>1.0789128089451448E-2</c:v>
                </c:pt>
                <c:pt idx="731">
                  <c:v>1.0789128089451448E-2</c:v>
                </c:pt>
                <c:pt idx="732">
                  <c:v>1.0789128089451448E-2</c:v>
                </c:pt>
                <c:pt idx="733">
                  <c:v>1.0789128089451448E-2</c:v>
                </c:pt>
                <c:pt idx="734">
                  <c:v>1.0789128089451448E-2</c:v>
                </c:pt>
                <c:pt idx="735">
                  <c:v>1.0789128089451448E-2</c:v>
                </c:pt>
                <c:pt idx="736">
                  <c:v>1.0789128089451448E-2</c:v>
                </c:pt>
                <c:pt idx="737">
                  <c:v>1.0789128089451448E-2</c:v>
                </c:pt>
                <c:pt idx="738">
                  <c:v>1.0789128089451448E-2</c:v>
                </c:pt>
                <c:pt idx="739">
                  <c:v>1.0789128089451448E-2</c:v>
                </c:pt>
                <c:pt idx="740">
                  <c:v>1.0789128089451448E-2</c:v>
                </c:pt>
                <c:pt idx="741">
                  <c:v>1.0789128089451448E-2</c:v>
                </c:pt>
                <c:pt idx="742">
                  <c:v>1.0789128089451448E-2</c:v>
                </c:pt>
                <c:pt idx="743">
                  <c:v>1.0789128089451448E-2</c:v>
                </c:pt>
                <c:pt idx="744">
                  <c:v>1.0789128089451448E-2</c:v>
                </c:pt>
                <c:pt idx="745">
                  <c:v>1.0789128089451448E-2</c:v>
                </c:pt>
                <c:pt idx="746">
                  <c:v>1.0789128089451448E-2</c:v>
                </c:pt>
                <c:pt idx="747">
                  <c:v>1.0789128089451448E-2</c:v>
                </c:pt>
                <c:pt idx="748">
                  <c:v>1.0789128089451448E-2</c:v>
                </c:pt>
                <c:pt idx="749">
                  <c:v>1.0789128089451448E-2</c:v>
                </c:pt>
                <c:pt idx="750">
                  <c:v>1.0789128089451448E-2</c:v>
                </c:pt>
                <c:pt idx="751">
                  <c:v>1.0789128089451448E-2</c:v>
                </c:pt>
                <c:pt idx="752">
                  <c:v>1.0789128089451448E-2</c:v>
                </c:pt>
                <c:pt idx="753">
                  <c:v>1.0789128089451448E-2</c:v>
                </c:pt>
                <c:pt idx="754">
                  <c:v>1.0789128089451448E-2</c:v>
                </c:pt>
                <c:pt idx="755">
                  <c:v>1.0789128089451448E-2</c:v>
                </c:pt>
                <c:pt idx="756">
                  <c:v>1.0789128089451448E-2</c:v>
                </c:pt>
                <c:pt idx="757">
                  <c:v>1.0789128089451448E-2</c:v>
                </c:pt>
                <c:pt idx="758">
                  <c:v>1.0789128089451448E-2</c:v>
                </c:pt>
                <c:pt idx="759">
                  <c:v>1.0789128089451448E-2</c:v>
                </c:pt>
                <c:pt idx="760">
                  <c:v>1.0789128089451448E-2</c:v>
                </c:pt>
                <c:pt idx="761">
                  <c:v>1.0789128089451448E-2</c:v>
                </c:pt>
                <c:pt idx="762">
                  <c:v>1.0789128089451448E-2</c:v>
                </c:pt>
                <c:pt idx="763">
                  <c:v>1.0789128089451448E-2</c:v>
                </c:pt>
                <c:pt idx="764">
                  <c:v>1.0789128089451448E-2</c:v>
                </c:pt>
                <c:pt idx="765">
                  <c:v>1.0789128089451448E-2</c:v>
                </c:pt>
                <c:pt idx="766">
                  <c:v>1.0789128089451448E-2</c:v>
                </c:pt>
                <c:pt idx="767">
                  <c:v>1.0789128089451448E-2</c:v>
                </c:pt>
                <c:pt idx="768">
                  <c:v>1.0789128089451448E-2</c:v>
                </c:pt>
                <c:pt idx="769">
                  <c:v>1.0789128089451448E-2</c:v>
                </c:pt>
                <c:pt idx="770">
                  <c:v>1.0789128089451448E-2</c:v>
                </c:pt>
                <c:pt idx="771">
                  <c:v>1.0789128089451448E-2</c:v>
                </c:pt>
                <c:pt idx="772">
                  <c:v>1.0789128089451448E-2</c:v>
                </c:pt>
                <c:pt idx="773">
                  <c:v>1.0789128089451448E-2</c:v>
                </c:pt>
                <c:pt idx="774">
                  <c:v>1.0789128089451448E-2</c:v>
                </c:pt>
                <c:pt idx="775">
                  <c:v>1.0789128089451448E-2</c:v>
                </c:pt>
                <c:pt idx="776">
                  <c:v>1.0789128089451448E-2</c:v>
                </c:pt>
                <c:pt idx="777">
                  <c:v>1.0789128089451448E-2</c:v>
                </c:pt>
                <c:pt idx="778">
                  <c:v>1.0789128089451448E-2</c:v>
                </c:pt>
                <c:pt idx="779">
                  <c:v>1.0789128089451448E-2</c:v>
                </c:pt>
                <c:pt idx="780">
                  <c:v>1.0789128089451448E-2</c:v>
                </c:pt>
                <c:pt idx="781">
                  <c:v>1.0789128089451448E-2</c:v>
                </c:pt>
                <c:pt idx="782">
                  <c:v>1.0789128089451448E-2</c:v>
                </c:pt>
                <c:pt idx="783">
                  <c:v>1.0789128089451448E-2</c:v>
                </c:pt>
                <c:pt idx="784">
                  <c:v>1.0789128089451448E-2</c:v>
                </c:pt>
                <c:pt idx="785">
                  <c:v>1.0789128089451448E-2</c:v>
                </c:pt>
                <c:pt idx="786">
                  <c:v>1.0789128089451448E-2</c:v>
                </c:pt>
                <c:pt idx="787">
                  <c:v>1.0789128089451448E-2</c:v>
                </c:pt>
                <c:pt idx="788">
                  <c:v>1.0789128089451448E-2</c:v>
                </c:pt>
                <c:pt idx="789">
                  <c:v>1.0789128089451448E-2</c:v>
                </c:pt>
                <c:pt idx="790">
                  <c:v>1.0789128089451448E-2</c:v>
                </c:pt>
                <c:pt idx="791">
                  <c:v>1.0789128089451448E-2</c:v>
                </c:pt>
                <c:pt idx="792">
                  <c:v>1.0789128089451448E-2</c:v>
                </c:pt>
                <c:pt idx="793">
                  <c:v>1.0789128089451448E-2</c:v>
                </c:pt>
                <c:pt idx="794">
                  <c:v>1.0789128089451448E-2</c:v>
                </c:pt>
                <c:pt idx="795">
                  <c:v>1.0789128089451448E-2</c:v>
                </c:pt>
                <c:pt idx="796">
                  <c:v>1.0789128089451448E-2</c:v>
                </c:pt>
                <c:pt idx="797">
                  <c:v>1.0789128089451448E-2</c:v>
                </c:pt>
                <c:pt idx="798">
                  <c:v>1.0789128089451448E-2</c:v>
                </c:pt>
                <c:pt idx="799">
                  <c:v>1.0789128089451448E-2</c:v>
                </c:pt>
                <c:pt idx="800">
                  <c:v>1.0789128089451448E-2</c:v>
                </c:pt>
                <c:pt idx="801">
                  <c:v>1.0789128089451448E-2</c:v>
                </c:pt>
                <c:pt idx="802">
                  <c:v>1.0789128089451448E-2</c:v>
                </c:pt>
                <c:pt idx="803">
                  <c:v>1.0789128089451448E-2</c:v>
                </c:pt>
                <c:pt idx="804">
                  <c:v>1.0789128089451448E-2</c:v>
                </c:pt>
                <c:pt idx="805">
                  <c:v>1.0789128089451448E-2</c:v>
                </c:pt>
                <c:pt idx="806">
                  <c:v>1.0789128089451448E-2</c:v>
                </c:pt>
                <c:pt idx="807">
                  <c:v>1.0789128089451448E-2</c:v>
                </c:pt>
                <c:pt idx="808">
                  <c:v>1.0789128089451448E-2</c:v>
                </c:pt>
                <c:pt idx="809">
                  <c:v>1.0789128089451448E-2</c:v>
                </c:pt>
                <c:pt idx="810">
                  <c:v>1.0789128089451448E-2</c:v>
                </c:pt>
                <c:pt idx="811">
                  <c:v>1.0789128089451448E-2</c:v>
                </c:pt>
                <c:pt idx="812">
                  <c:v>1.0789128089451448E-2</c:v>
                </c:pt>
                <c:pt idx="813">
                  <c:v>1.0789128089451448E-2</c:v>
                </c:pt>
                <c:pt idx="814">
                  <c:v>1.0789128089451448E-2</c:v>
                </c:pt>
                <c:pt idx="815">
                  <c:v>1.0789128089451448E-2</c:v>
                </c:pt>
                <c:pt idx="816">
                  <c:v>1.0789128089451448E-2</c:v>
                </c:pt>
                <c:pt idx="817">
                  <c:v>1.0789128089451448E-2</c:v>
                </c:pt>
                <c:pt idx="818">
                  <c:v>1.0789128089451448E-2</c:v>
                </c:pt>
                <c:pt idx="819">
                  <c:v>1.0789128089451448E-2</c:v>
                </c:pt>
                <c:pt idx="820">
                  <c:v>1.0789128089451448E-2</c:v>
                </c:pt>
                <c:pt idx="821">
                  <c:v>1.0789128089451448E-2</c:v>
                </c:pt>
                <c:pt idx="822">
                  <c:v>1.0789128089451448E-2</c:v>
                </c:pt>
                <c:pt idx="823">
                  <c:v>1.0789128089451448E-2</c:v>
                </c:pt>
                <c:pt idx="824">
                  <c:v>1.0789128089451448E-2</c:v>
                </c:pt>
                <c:pt idx="825">
                  <c:v>1.0789128089451448E-2</c:v>
                </c:pt>
                <c:pt idx="826">
                  <c:v>1.0789128089451448E-2</c:v>
                </c:pt>
                <c:pt idx="827">
                  <c:v>1.0789128089451448E-2</c:v>
                </c:pt>
                <c:pt idx="828">
                  <c:v>1.0789128089451448E-2</c:v>
                </c:pt>
                <c:pt idx="829">
                  <c:v>1.0789128089451448E-2</c:v>
                </c:pt>
                <c:pt idx="830">
                  <c:v>1.0789128089451448E-2</c:v>
                </c:pt>
                <c:pt idx="831">
                  <c:v>1.0789128089451448E-2</c:v>
                </c:pt>
                <c:pt idx="832">
                  <c:v>1.0789128089451448E-2</c:v>
                </c:pt>
                <c:pt idx="833">
                  <c:v>1.0789128089451448E-2</c:v>
                </c:pt>
                <c:pt idx="834">
                  <c:v>1.0789128089451448E-2</c:v>
                </c:pt>
                <c:pt idx="835">
                  <c:v>1.0789128089451448E-2</c:v>
                </c:pt>
                <c:pt idx="836">
                  <c:v>1.0789128089451448E-2</c:v>
                </c:pt>
                <c:pt idx="837">
                  <c:v>1.0789128089451448E-2</c:v>
                </c:pt>
                <c:pt idx="838">
                  <c:v>1.0789128089451448E-2</c:v>
                </c:pt>
                <c:pt idx="839">
                  <c:v>1.0789128089451448E-2</c:v>
                </c:pt>
                <c:pt idx="840">
                  <c:v>1.0789128089451448E-2</c:v>
                </c:pt>
                <c:pt idx="841">
                  <c:v>1.0789128089451448E-2</c:v>
                </c:pt>
                <c:pt idx="842">
                  <c:v>1.0789128089451448E-2</c:v>
                </c:pt>
                <c:pt idx="843">
                  <c:v>1.0789128089451448E-2</c:v>
                </c:pt>
                <c:pt idx="844">
                  <c:v>1.0789128089451448E-2</c:v>
                </c:pt>
                <c:pt idx="845">
                  <c:v>1.0789128089451448E-2</c:v>
                </c:pt>
                <c:pt idx="846">
                  <c:v>1.0789128089451448E-2</c:v>
                </c:pt>
                <c:pt idx="847">
                  <c:v>1.0789128089451448E-2</c:v>
                </c:pt>
                <c:pt idx="848">
                  <c:v>1.0789128089451448E-2</c:v>
                </c:pt>
                <c:pt idx="849">
                  <c:v>1.0789128089451448E-2</c:v>
                </c:pt>
                <c:pt idx="850">
                  <c:v>1.0789128089451448E-2</c:v>
                </c:pt>
                <c:pt idx="851">
                  <c:v>1.0789128089451448E-2</c:v>
                </c:pt>
                <c:pt idx="852">
                  <c:v>1.0789128089451448E-2</c:v>
                </c:pt>
                <c:pt idx="853">
                  <c:v>1.0789128089451448E-2</c:v>
                </c:pt>
                <c:pt idx="854">
                  <c:v>1.0789128089451448E-2</c:v>
                </c:pt>
                <c:pt idx="855">
                  <c:v>1.0789128089451448E-2</c:v>
                </c:pt>
                <c:pt idx="856">
                  <c:v>1.0789128089451448E-2</c:v>
                </c:pt>
                <c:pt idx="857">
                  <c:v>1.0789128089451448E-2</c:v>
                </c:pt>
                <c:pt idx="858">
                  <c:v>1.0789128089451448E-2</c:v>
                </c:pt>
                <c:pt idx="859">
                  <c:v>1.0789128089451448E-2</c:v>
                </c:pt>
                <c:pt idx="860">
                  <c:v>1.0789128089451448E-2</c:v>
                </c:pt>
                <c:pt idx="861">
                  <c:v>1.0789128089451448E-2</c:v>
                </c:pt>
                <c:pt idx="862">
                  <c:v>1.0789128089451448E-2</c:v>
                </c:pt>
                <c:pt idx="863">
                  <c:v>1.0789128089451448E-2</c:v>
                </c:pt>
                <c:pt idx="864">
                  <c:v>1.0789128089451448E-2</c:v>
                </c:pt>
                <c:pt idx="865">
                  <c:v>1.0789128089451448E-2</c:v>
                </c:pt>
                <c:pt idx="866">
                  <c:v>1.0789128089451448E-2</c:v>
                </c:pt>
                <c:pt idx="867">
                  <c:v>1.0789128089451448E-2</c:v>
                </c:pt>
                <c:pt idx="868">
                  <c:v>1.0789128089451448E-2</c:v>
                </c:pt>
                <c:pt idx="869">
                  <c:v>1.0789128089451448E-2</c:v>
                </c:pt>
                <c:pt idx="870">
                  <c:v>1.0789128089451448E-2</c:v>
                </c:pt>
                <c:pt idx="871">
                  <c:v>1.0789128089451448E-2</c:v>
                </c:pt>
                <c:pt idx="872">
                  <c:v>1.0789128089451448E-2</c:v>
                </c:pt>
                <c:pt idx="873">
                  <c:v>1.0789128089451448E-2</c:v>
                </c:pt>
                <c:pt idx="874">
                  <c:v>1.0789128089451448E-2</c:v>
                </c:pt>
                <c:pt idx="875">
                  <c:v>1.0789128089451448E-2</c:v>
                </c:pt>
                <c:pt idx="876">
                  <c:v>1.0789128089451448E-2</c:v>
                </c:pt>
                <c:pt idx="877">
                  <c:v>1.0789128089451448E-2</c:v>
                </c:pt>
                <c:pt idx="878">
                  <c:v>1.0789128089451448E-2</c:v>
                </c:pt>
                <c:pt idx="879">
                  <c:v>1.0789128089451448E-2</c:v>
                </c:pt>
                <c:pt idx="880">
                  <c:v>1.0789128089451448E-2</c:v>
                </c:pt>
                <c:pt idx="881">
                  <c:v>1.0789128089451448E-2</c:v>
                </c:pt>
                <c:pt idx="882">
                  <c:v>1.0789128089451448E-2</c:v>
                </c:pt>
                <c:pt idx="883">
                  <c:v>1.0789128089451448E-2</c:v>
                </c:pt>
                <c:pt idx="884">
                  <c:v>1.0789128089451448E-2</c:v>
                </c:pt>
                <c:pt idx="885">
                  <c:v>1.0789128089451448E-2</c:v>
                </c:pt>
                <c:pt idx="886">
                  <c:v>1.0789128089451448E-2</c:v>
                </c:pt>
                <c:pt idx="887">
                  <c:v>1.0789128089451448E-2</c:v>
                </c:pt>
                <c:pt idx="888">
                  <c:v>1.0789128089451448E-2</c:v>
                </c:pt>
                <c:pt idx="889">
                  <c:v>1.0789128089451448E-2</c:v>
                </c:pt>
                <c:pt idx="890">
                  <c:v>1.0789128089451448E-2</c:v>
                </c:pt>
                <c:pt idx="891">
                  <c:v>1.0789128089451448E-2</c:v>
                </c:pt>
                <c:pt idx="892">
                  <c:v>1.0789128089451448E-2</c:v>
                </c:pt>
                <c:pt idx="893">
                  <c:v>1.0789128089451448E-2</c:v>
                </c:pt>
                <c:pt idx="894">
                  <c:v>1.0789128089451448E-2</c:v>
                </c:pt>
                <c:pt idx="895">
                  <c:v>1.0789128089451448E-2</c:v>
                </c:pt>
                <c:pt idx="896">
                  <c:v>1.0789128089451448E-2</c:v>
                </c:pt>
                <c:pt idx="897">
                  <c:v>1.0789128089451448E-2</c:v>
                </c:pt>
                <c:pt idx="898">
                  <c:v>1.0789128089451448E-2</c:v>
                </c:pt>
                <c:pt idx="899">
                  <c:v>1.0789128089451448E-2</c:v>
                </c:pt>
                <c:pt idx="900">
                  <c:v>1.0789128089451448E-2</c:v>
                </c:pt>
                <c:pt idx="901">
                  <c:v>1.0789128089451448E-2</c:v>
                </c:pt>
                <c:pt idx="902">
                  <c:v>1.0789128089451448E-2</c:v>
                </c:pt>
                <c:pt idx="903">
                  <c:v>1.0789128089451448E-2</c:v>
                </c:pt>
                <c:pt idx="904">
                  <c:v>1.0789128089451448E-2</c:v>
                </c:pt>
                <c:pt idx="905">
                  <c:v>1.0789128089451448E-2</c:v>
                </c:pt>
                <c:pt idx="906">
                  <c:v>1.0789128089451448E-2</c:v>
                </c:pt>
                <c:pt idx="907">
                  <c:v>1.0789128089451448E-2</c:v>
                </c:pt>
                <c:pt idx="908">
                  <c:v>1.0789128089451448E-2</c:v>
                </c:pt>
                <c:pt idx="909">
                  <c:v>1.0789128089451448E-2</c:v>
                </c:pt>
                <c:pt idx="910">
                  <c:v>1.0789128089451448E-2</c:v>
                </c:pt>
                <c:pt idx="911">
                  <c:v>1.0789128089451448E-2</c:v>
                </c:pt>
                <c:pt idx="912">
                  <c:v>1.0789128089451448E-2</c:v>
                </c:pt>
                <c:pt idx="913">
                  <c:v>1.0789128089451448E-2</c:v>
                </c:pt>
                <c:pt idx="914">
                  <c:v>1.0789128089451448E-2</c:v>
                </c:pt>
                <c:pt idx="915">
                  <c:v>1.0789128089451448E-2</c:v>
                </c:pt>
                <c:pt idx="916">
                  <c:v>1.0789128089451448E-2</c:v>
                </c:pt>
                <c:pt idx="917">
                  <c:v>1.0789128089451448E-2</c:v>
                </c:pt>
                <c:pt idx="918">
                  <c:v>1.0789128089451448E-2</c:v>
                </c:pt>
                <c:pt idx="919">
                  <c:v>1.0789128089451448E-2</c:v>
                </c:pt>
                <c:pt idx="920">
                  <c:v>1.0789128089451448E-2</c:v>
                </c:pt>
                <c:pt idx="921">
                  <c:v>1.0789128089451448E-2</c:v>
                </c:pt>
                <c:pt idx="922">
                  <c:v>1.0789128089451448E-2</c:v>
                </c:pt>
                <c:pt idx="923">
                  <c:v>1.0789128089451448E-2</c:v>
                </c:pt>
                <c:pt idx="924">
                  <c:v>1.0789128089451448E-2</c:v>
                </c:pt>
                <c:pt idx="925">
                  <c:v>1.0789128089451448E-2</c:v>
                </c:pt>
                <c:pt idx="926">
                  <c:v>1.0789128089451448E-2</c:v>
                </c:pt>
                <c:pt idx="927">
                  <c:v>1.0789128089451448E-2</c:v>
                </c:pt>
                <c:pt idx="928">
                  <c:v>1.0789128089451448E-2</c:v>
                </c:pt>
                <c:pt idx="929">
                  <c:v>1.0789128089451448E-2</c:v>
                </c:pt>
                <c:pt idx="930">
                  <c:v>1.0789128089451448E-2</c:v>
                </c:pt>
                <c:pt idx="931">
                  <c:v>1.0789128089451448E-2</c:v>
                </c:pt>
                <c:pt idx="932">
                  <c:v>1.0789128089451448E-2</c:v>
                </c:pt>
                <c:pt idx="933">
                  <c:v>1.0789128089451448E-2</c:v>
                </c:pt>
                <c:pt idx="934">
                  <c:v>1.0789128089451448E-2</c:v>
                </c:pt>
                <c:pt idx="935">
                  <c:v>1.0789128089451448E-2</c:v>
                </c:pt>
                <c:pt idx="936">
                  <c:v>1.0789128089451448E-2</c:v>
                </c:pt>
                <c:pt idx="937">
                  <c:v>1.0789128089451448E-2</c:v>
                </c:pt>
                <c:pt idx="938">
                  <c:v>1.0789128089451448E-2</c:v>
                </c:pt>
                <c:pt idx="939">
                  <c:v>1.0789128089451448E-2</c:v>
                </c:pt>
                <c:pt idx="940">
                  <c:v>1.0789128089451448E-2</c:v>
                </c:pt>
                <c:pt idx="941">
                  <c:v>1.0789128089451448E-2</c:v>
                </c:pt>
                <c:pt idx="942">
                  <c:v>1.0789128089451448E-2</c:v>
                </c:pt>
                <c:pt idx="943">
                  <c:v>1.0789128089451448E-2</c:v>
                </c:pt>
                <c:pt idx="944">
                  <c:v>1.0789128089451448E-2</c:v>
                </c:pt>
                <c:pt idx="945">
                  <c:v>1.0789128089451448E-2</c:v>
                </c:pt>
                <c:pt idx="946">
                  <c:v>1.0789128089451448E-2</c:v>
                </c:pt>
                <c:pt idx="947">
                  <c:v>1.0789128089451448E-2</c:v>
                </c:pt>
                <c:pt idx="948">
                  <c:v>1.0789128089451448E-2</c:v>
                </c:pt>
                <c:pt idx="949">
                  <c:v>1.0789128089451448E-2</c:v>
                </c:pt>
                <c:pt idx="950">
                  <c:v>1.0789128089451448E-2</c:v>
                </c:pt>
                <c:pt idx="951">
                  <c:v>1.0789128089451448E-2</c:v>
                </c:pt>
                <c:pt idx="952">
                  <c:v>1.0789128089451448E-2</c:v>
                </c:pt>
                <c:pt idx="953">
                  <c:v>1.0789128089451448E-2</c:v>
                </c:pt>
                <c:pt idx="954">
                  <c:v>1.0789128089451448E-2</c:v>
                </c:pt>
                <c:pt idx="955">
                  <c:v>1.0789128089451448E-2</c:v>
                </c:pt>
                <c:pt idx="956">
                  <c:v>1.0789128089451448E-2</c:v>
                </c:pt>
                <c:pt idx="957">
                  <c:v>1.0789128089451448E-2</c:v>
                </c:pt>
                <c:pt idx="958">
                  <c:v>1.0789128089451448E-2</c:v>
                </c:pt>
                <c:pt idx="959">
                  <c:v>1.0789128089451448E-2</c:v>
                </c:pt>
                <c:pt idx="960">
                  <c:v>1.0789128089451448E-2</c:v>
                </c:pt>
                <c:pt idx="961">
                  <c:v>1.0789128089451448E-2</c:v>
                </c:pt>
                <c:pt idx="962">
                  <c:v>1.0789128089451448E-2</c:v>
                </c:pt>
                <c:pt idx="963">
                  <c:v>1.0789128089451448E-2</c:v>
                </c:pt>
                <c:pt idx="964">
                  <c:v>1.0789128089451448E-2</c:v>
                </c:pt>
                <c:pt idx="965">
                  <c:v>1.0789128089451448E-2</c:v>
                </c:pt>
                <c:pt idx="966">
                  <c:v>1.0789128089451448E-2</c:v>
                </c:pt>
                <c:pt idx="967">
                  <c:v>1.0789128089451448E-2</c:v>
                </c:pt>
                <c:pt idx="968">
                  <c:v>1.0789128089451448E-2</c:v>
                </c:pt>
                <c:pt idx="969">
                  <c:v>1.0789128089451448E-2</c:v>
                </c:pt>
                <c:pt idx="970">
                  <c:v>1.0789128089451448E-2</c:v>
                </c:pt>
                <c:pt idx="971">
                  <c:v>1.0789128089451448E-2</c:v>
                </c:pt>
                <c:pt idx="972">
                  <c:v>1.0789128089451448E-2</c:v>
                </c:pt>
                <c:pt idx="973">
                  <c:v>1.0789128089451448E-2</c:v>
                </c:pt>
                <c:pt idx="974">
                  <c:v>1.0789128089451448E-2</c:v>
                </c:pt>
                <c:pt idx="975">
                  <c:v>1.0789128089451448E-2</c:v>
                </c:pt>
                <c:pt idx="976">
                  <c:v>1.0789128089451448E-2</c:v>
                </c:pt>
                <c:pt idx="977">
                  <c:v>1.0789128089451448E-2</c:v>
                </c:pt>
                <c:pt idx="978">
                  <c:v>1.0789128089451448E-2</c:v>
                </c:pt>
                <c:pt idx="979">
                  <c:v>1.0789128089451448E-2</c:v>
                </c:pt>
                <c:pt idx="980">
                  <c:v>1.0789128089451448E-2</c:v>
                </c:pt>
                <c:pt idx="981">
                  <c:v>1.0789128089451448E-2</c:v>
                </c:pt>
                <c:pt idx="982">
                  <c:v>1.0789128089451448E-2</c:v>
                </c:pt>
                <c:pt idx="983">
                  <c:v>1.0789128089451448E-2</c:v>
                </c:pt>
                <c:pt idx="984">
                  <c:v>1.0789128089451448E-2</c:v>
                </c:pt>
                <c:pt idx="985">
                  <c:v>1.0789128089451448E-2</c:v>
                </c:pt>
                <c:pt idx="986">
                  <c:v>1.0789128089451448E-2</c:v>
                </c:pt>
                <c:pt idx="987">
                  <c:v>1.0789128089451448E-2</c:v>
                </c:pt>
                <c:pt idx="988">
                  <c:v>1.0789128089451448E-2</c:v>
                </c:pt>
                <c:pt idx="989">
                  <c:v>1.0789128089451448E-2</c:v>
                </c:pt>
                <c:pt idx="990">
                  <c:v>1.0789128089451448E-2</c:v>
                </c:pt>
                <c:pt idx="991">
                  <c:v>1.0789128089451448E-2</c:v>
                </c:pt>
                <c:pt idx="992">
                  <c:v>1.0789128089451448E-2</c:v>
                </c:pt>
                <c:pt idx="993">
                  <c:v>1.0789128089451448E-2</c:v>
                </c:pt>
                <c:pt idx="994">
                  <c:v>1.0789128089451448E-2</c:v>
                </c:pt>
                <c:pt idx="995">
                  <c:v>1.0789128089451448E-2</c:v>
                </c:pt>
                <c:pt idx="996">
                  <c:v>1.0789128089451448E-2</c:v>
                </c:pt>
                <c:pt idx="997">
                  <c:v>1.0789128089451448E-2</c:v>
                </c:pt>
                <c:pt idx="998">
                  <c:v>1.0789128089451448E-2</c:v>
                </c:pt>
                <c:pt idx="999">
                  <c:v>1.0789128089451448E-2</c:v>
                </c:pt>
                <c:pt idx="1000">
                  <c:v>1.0789128089451448E-2</c:v>
                </c:pt>
                <c:pt idx="1001">
                  <c:v>1.0789128089451448E-2</c:v>
                </c:pt>
                <c:pt idx="1002">
                  <c:v>1.0789128089451448E-2</c:v>
                </c:pt>
                <c:pt idx="1003">
                  <c:v>1.0789128089451448E-2</c:v>
                </c:pt>
                <c:pt idx="1004">
                  <c:v>1.0789128089451448E-2</c:v>
                </c:pt>
                <c:pt idx="1005">
                  <c:v>1.0789128089451448E-2</c:v>
                </c:pt>
                <c:pt idx="1006">
                  <c:v>1.0789128089451448E-2</c:v>
                </c:pt>
                <c:pt idx="1007">
                  <c:v>1.0789128089451448E-2</c:v>
                </c:pt>
                <c:pt idx="1008">
                  <c:v>1.0789128089451448E-2</c:v>
                </c:pt>
                <c:pt idx="1009">
                  <c:v>1.0789128089451448E-2</c:v>
                </c:pt>
                <c:pt idx="1010">
                  <c:v>1.0789128089451448E-2</c:v>
                </c:pt>
                <c:pt idx="1011">
                  <c:v>1.0789128089451448E-2</c:v>
                </c:pt>
                <c:pt idx="1012">
                  <c:v>1.0789128089451448E-2</c:v>
                </c:pt>
                <c:pt idx="1013">
                  <c:v>1.0789128089451448E-2</c:v>
                </c:pt>
                <c:pt idx="1014">
                  <c:v>1.0789128089451448E-2</c:v>
                </c:pt>
                <c:pt idx="1015">
                  <c:v>1.0789128089451448E-2</c:v>
                </c:pt>
                <c:pt idx="1016">
                  <c:v>1.0789128089451448E-2</c:v>
                </c:pt>
                <c:pt idx="1017">
                  <c:v>1.6578481610051439E-2</c:v>
                </c:pt>
                <c:pt idx="1018">
                  <c:v>1.6578481610051439E-2</c:v>
                </c:pt>
                <c:pt idx="1019">
                  <c:v>1.6578481610051439E-2</c:v>
                </c:pt>
                <c:pt idx="1020">
                  <c:v>1.6578481610051439E-2</c:v>
                </c:pt>
                <c:pt idx="1021">
                  <c:v>1.6578481610051439E-2</c:v>
                </c:pt>
                <c:pt idx="1022">
                  <c:v>1.6578481610051439E-2</c:v>
                </c:pt>
                <c:pt idx="1023">
                  <c:v>1.6578481610051439E-2</c:v>
                </c:pt>
                <c:pt idx="1024">
                  <c:v>1.6578481610051439E-2</c:v>
                </c:pt>
                <c:pt idx="1025">
                  <c:v>1.6578481610051439E-2</c:v>
                </c:pt>
                <c:pt idx="1026">
                  <c:v>1.6578481610051439E-2</c:v>
                </c:pt>
                <c:pt idx="1027">
                  <c:v>1.6578481610051439E-2</c:v>
                </c:pt>
                <c:pt idx="1028">
                  <c:v>1.6578481610051439E-2</c:v>
                </c:pt>
                <c:pt idx="1029">
                  <c:v>1.6578481610051439E-2</c:v>
                </c:pt>
                <c:pt idx="1030">
                  <c:v>1.6578481610051439E-2</c:v>
                </c:pt>
                <c:pt idx="1031">
                  <c:v>1.6578481610051439E-2</c:v>
                </c:pt>
                <c:pt idx="1032">
                  <c:v>1.6578481610051439E-2</c:v>
                </c:pt>
                <c:pt idx="1033">
                  <c:v>1.6578481610051439E-2</c:v>
                </c:pt>
                <c:pt idx="1034">
                  <c:v>1.6578481610051439E-2</c:v>
                </c:pt>
                <c:pt idx="1035">
                  <c:v>1.6578481610051439E-2</c:v>
                </c:pt>
                <c:pt idx="1036">
                  <c:v>1.6578481610051439E-2</c:v>
                </c:pt>
                <c:pt idx="1037">
                  <c:v>1.6578481610051439E-2</c:v>
                </c:pt>
                <c:pt idx="1038">
                  <c:v>1.6578481610051439E-2</c:v>
                </c:pt>
                <c:pt idx="1039">
                  <c:v>1.6578481610051439E-2</c:v>
                </c:pt>
                <c:pt idx="1040">
                  <c:v>1.6578481610051439E-2</c:v>
                </c:pt>
                <c:pt idx="1041">
                  <c:v>1.6578481610051439E-2</c:v>
                </c:pt>
                <c:pt idx="1042">
                  <c:v>1.6578481610051439E-2</c:v>
                </c:pt>
                <c:pt idx="1043">
                  <c:v>1.6578481610051439E-2</c:v>
                </c:pt>
                <c:pt idx="1044">
                  <c:v>1.6578481610051439E-2</c:v>
                </c:pt>
                <c:pt idx="1045">
                  <c:v>1.6578481610051439E-2</c:v>
                </c:pt>
                <c:pt idx="1046">
                  <c:v>1.6578481610051439E-2</c:v>
                </c:pt>
                <c:pt idx="1047">
                  <c:v>1.6578481610051439E-2</c:v>
                </c:pt>
                <c:pt idx="1048">
                  <c:v>1.6578481610051439E-2</c:v>
                </c:pt>
                <c:pt idx="1049">
                  <c:v>1.6578481610051439E-2</c:v>
                </c:pt>
                <c:pt idx="1050">
                  <c:v>1.6578481610051439E-2</c:v>
                </c:pt>
                <c:pt idx="1051">
                  <c:v>1.6578481610051439E-2</c:v>
                </c:pt>
                <c:pt idx="1052">
                  <c:v>1.6578481610051439E-2</c:v>
                </c:pt>
                <c:pt idx="1053">
                  <c:v>1.6578481610051439E-2</c:v>
                </c:pt>
                <c:pt idx="1054">
                  <c:v>1.6578481610051439E-2</c:v>
                </c:pt>
                <c:pt idx="1055">
                  <c:v>1.6578481610051439E-2</c:v>
                </c:pt>
                <c:pt idx="1056">
                  <c:v>1.6578481610051439E-2</c:v>
                </c:pt>
                <c:pt idx="1057">
                  <c:v>1.6578481610051439E-2</c:v>
                </c:pt>
                <c:pt idx="1058">
                  <c:v>1.6578481610051439E-2</c:v>
                </c:pt>
                <c:pt idx="1059">
                  <c:v>1.6578481610051439E-2</c:v>
                </c:pt>
                <c:pt idx="1060">
                  <c:v>1.6578481610051439E-2</c:v>
                </c:pt>
                <c:pt idx="1061">
                  <c:v>1.6578481610051439E-2</c:v>
                </c:pt>
                <c:pt idx="1062">
                  <c:v>1.6578481610051439E-2</c:v>
                </c:pt>
                <c:pt idx="1063">
                  <c:v>1.6578481610051439E-2</c:v>
                </c:pt>
                <c:pt idx="1064">
                  <c:v>1.6578481610051439E-2</c:v>
                </c:pt>
                <c:pt idx="1065">
                  <c:v>1.6578481610051439E-2</c:v>
                </c:pt>
                <c:pt idx="1066">
                  <c:v>1.6578481610051439E-2</c:v>
                </c:pt>
                <c:pt idx="1067">
                  <c:v>1.6578481610051439E-2</c:v>
                </c:pt>
                <c:pt idx="1068">
                  <c:v>1.6578481610051439E-2</c:v>
                </c:pt>
                <c:pt idx="1069">
                  <c:v>1.6578481610051439E-2</c:v>
                </c:pt>
                <c:pt idx="1070">
                  <c:v>1.6578481610051439E-2</c:v>
                </c:pt>
                <c:pt idx="1071">
                  <c:v>1.6578481610051439E-2</c:v>
                </c:pt>
                <c:pt idx="1072">
                  <c:v>1.6578481610051439E-2</c:v>
                </c:pt>
                <c:pt idx="1073">
                  <c:v>1.6578481610051439E-2</c:v>
                </c:pt>
                <c:pt idx="1074">
                  <c:v>1.6578481610051439E-2</c:v>
                </c:pt>
                <c:pt idx="1075">
                  <c:v>1.6578481610051439E-2</c:v>
                </c:pt>
                <c:pt idx="1076">
                  <c:v>1.6578481610051439E-2</c:v>
                </c:pt>
                <c:pt idx="1077">
                  <c:v>1.6578481610051439E-2</c:v>
                </c:pt>
                <c:pt idx="1078">
                  <c:v>1.6578481610051439E-2</c:v>
                </c:pt>
                <c:pt idx="1079">
                  <c:v>1.6578481610051439E-2</c:v>
                </c:pt>
                <c:pt idx="1080">
                  <c:v>1.6578481610051439E-2</c:v>
                </c:pt>
                <c:pt idx="1081">
                  <c:v>1.6578481610051439E-2</c:v>
                </c:pt>
                <c:pt idx="1082">
                  <c:v>1.6578481610051439E-2</c:v>
                </c:pt>
                <c:pt idx="1083">
                  <c:v>1.6578481610051439E-2</c:v>
                </c:pt>
                <c:pt idx="1084">
                  <c:v>1.6578481610051439E-2</c:v>
                </c:pt>
                <c:pt idx="1085">
                  <c:v>1.6578481610051439E-2</c:v>
                </c:pt>
                <c:pt idx="1086">
                  <c:v>1.6578481610051439E-2</c:v>
                </c:pt>
                <c:pt idx="1087">
                  <c:v>1.6578481610051439E-2</c:v>
                </c:pt>
                <c:pt idx="1088">
                  <c:v>1.6578481610051439E-2</c:v>
                </c:pt>
                <c:pt idx="1089">
                  <c:v>1.6578481610051439E-2</c:v>
                </c:pt>
                <c:pt idx="1090">
                  <c:v>1.6578481610051439E-2</c:v>
                </c:pt>
                <c:pt idx="1091">
                  <c:v>1.6578481610051439E-2</c:v>
                </c:pt>
                <c:pt idx="1092">
                  <c:v>1.6578481610051439E-2</c:v>
                </c:pt>
                <c:pt idx="1093">
                  <c:v>1.6578481610051439E-2</c:v>
                </c:pt>
                <c:pt idx="1094">
                  <c:v>1.6578481610051439E-2</c:v>
                </c:pt>
                <c:pt idx="1095">
                  <c:v>1.6578481610051439E-2</c:v>
                </c:pt>
                <c:pt idx="1096">
                  <c:v>1.6578481610051439E-2</c:v>
                </c:pt>
                <c:pt idx="1097">
                  <c:v>1.6578481610051439E-2</c:v>
                </c:pt>
                <c:pt idx="1098">
                  <c:v>1.6578481610051439E-2</c:v>
                </c:pt>
                <c:pt idx="1099">
                  <c:v>1.6578481610051439E-2</c:v>
                </c:pt>
                <c:pt idx="1100">
                  <c:v>1.6578481610051439E-2</c:v>
                </c:pt>
                <c:pt idx="1101">
                  <c:v>1.6578481610051439E-2</c:v>
                </c:pt>
                <c:pt idx="1102">
                  <c:v>1.6578481610051439E-2</c:v>
                </c:pt>
                <c:pt idx="1103">
                  <c:v>1.6578481610051439E-2</c:v>
                </c:pt>
                <c:pt idx="1104">
                  <c:v>1.6578481610051439E-2</c:v>
                </c:pt>
                <c:pt idx="1105">
                  <c:v>1.6578481610051439E-2</c:v>
                </c:pt>
                <c:pt idx="1106">
                  <c:v>1.6578481610051439E-2</c:v>
                </c:pt>
                <c:pt idx="1107">
                  <c:v>1.6578481610051439E-2</c:v>
                </c:pt>
                <c:pt idx="1108">
                  <c:v>1.6578481610051439E-2</c:v>
                </c:pt>
                <c:pt idx="1109">
                  <c:v>1.6578481610051439E-2</c:v>
                </c:pt>
                <c:pt idx="1110">
                  <c:v>1.6578481610051439E-2</c:v>
                </c:pt>
                <c:pt idx="1111">
                  <c:v>1.6578481610051439E-2</c:v>
                </c:pt>
                <c:pt idx="1112">
                  <c:v>1.6578481610051439E-2</c:v>
                </c:pt>
                <c:pt idx="1113">
                  <c:v>1.6578481610051439E-2</c:v>
                </c:pt>
                <c:pt idx="1114">
                  <c:v>1.6578481610051439E-2</c:v>
                </c:pt>
                <c:pt idx="1115">
                  <c:v>1.6578481610051439E-2</c:v>
                </c:pt>
                <c:pt idx="1116">
                  <c:v>1.6578481610051439E-2</c:v>
                </c:pt>
                <c:pt idx="1117">
                  <c:v>1.6578481610051439E-2</c:v>
                </c:pt>
                <c:pt idx="1118">
                  <c:v>1.6578481610051439E-2</c:v>
                </c:pt>
                <c:pt idx="1119">
                  <c:v>1.6578481610051439E-2</c:v>
                </c:pt>
                <c:pt idx="1120">
                  <c:v>1.6578481610051439E-2</c:v>
                </c:pt>
                <c:pt idx="1121">
                  <c:v>1.6578481610051439E-2</c:v>
                </c:pt>
                <c:pt idx="1122">
                  <c:v>1.6578481610051439E-2</c:v>
                </c:pt>
                <c:pt idx="1123">
                  <c:v>1.6578481610051439E-2</c:v>
                </c:pt>
                <c:pt idx="1124">
                  <c:v>1.6578481610051439E-2</c:v>
                </c:pt>
                <c:pt idx="1125">
                  <c:v>1.6578481610051439E-2</c:v>
                </c:pt>
                <c:pt idx="1126">
                  <c:v>1.6578481610051439E-2</c:v>
                </c:pt>
                <c:pt idx="1127">
                  <c:v>1.6578481610051439E-2</c:v>
                </c:pt>
                <c:pt idx="1128">
                  <c:v>1.6578481610051439E-2</c:v>
                </c:pt>
                <c:pt idx="1129">
                  <c:v>1.6578481610051439E-2</c:v>
                </c:pt>
                <c:pt idx="1130">
                  <c:v>1.6578481610051439E-2</c:v>
                </c:pt>
                <c:pt idx="1131">
                  <c:v>1.6578481610051439E-2</c:v>
                </c:pt>
                <c:pt idx="1132">
                  <c:v>1.6578481610051439E-2</c:v>
                </c:pt>
                <c:pt idx="1133">
                  <c:v>1.6578481610051439E-2</c:v>
                </c:pt>
                <c:pt idx="1134">
                  <c:v>1.6578481610051439E-2</c:v>
                </c:pt>
                <c:pt idx="1135">
                  <c:v>1.6578481610051439E-2</c:v>
                </c:pt>
                <c:pt idx="1136">
                  <c:v>1.6578481610051439E-2</c:v>
                </c:pt>
                <c:pt idx="1137">
                  <c:v>1.6578481610051439E-2</c:v>
                </c:pt>
                <c:pt idx="1138">
                  <c:v>1.6578481610051439E-2</c:v>
                </c:pt>
                <c:pt idx="1139">
                  <c:v>1.6578481610051439E-2</c:v>
                </c:pt>
                <c:pt idx="1140">
                  <c:v>1.6578481610051439E-2</c:v>
                </c:pt>
                <c:pt idx="1141">
                  <c:v>1.6578481610051439E-2</c:v>
                </c:pt>
                <c:pt idx="1142">
                  <c:v>1.6578481610051439E-2</c:v>
                </c:pt>
                <c:pt idx="1143">
                  <c:v>1.6578481610051439E-2</c:v>
                </c:pt>
                <c:pt idx="1144">
                  <c:v>1.6578481610051439E-2</c:v>
                </c:pt>
                <c:pt idx="1145">
                  <c:v>1.6578481610051439E-2</c:v>
                </c:pt>
                <c:pt idx="1146">
                  <c:v>1.6578481610051439E-2</c:v>
                </c:pt>
                <c:pt idx="1147">
                  <c:v>1.6578481610051439E-2</c:v>
                </c:pt>
                <c:pt idx="1148">
                  <c:v>1.6578481610051439E-2</c:v>
                </c:pt>
                <c:pt idx="1149">
                  <c:v>1.6578481610051439E-2</c:v>
                </c:pt>
                <c:pt idx="1150">
                  <c:v>1.6578481610051439E-2</c:v>
                </c:pt>
                <c:pt idx="1151">
                  <c:v>1.6578481610051439E-2</c:v>
                </c:pt>
                <c:pt idx="1152">
                  <c:v>1.6578481610051439E-2</c:v>
                </c:pt>
                <c:pt idx="1153">
                  <c:v>1.6578481610051439E-2</c:v>
                </c:pt>
                <c:pt idx="1154">
                  <c:v>1.6578481610051439E-2</c:v>
                </c:pt>
                <c:pt idx="1155">
                  <c:v>1.6578481610051439E-2</c:v>
                </c:pt>
                <c:pt idx="1156">
                  <c:v>1.6578481610051439E-2</c:v>
                </c:pt>
                <c:pt idx="1157">
                  <c:v>1.6578481610051439E-2</c:v>
                </c:pt>
                <c:pt idx="1158">
                  <c:v>1.6578481610051439E-2</c:v>
                </c:pt>
                <c:pt idx="1159">
                  <c:v>1.6578481610051439E-2</c:v>
                </c:pt>
                <c:pt idx="1160">
                  <c:v>1.6578481610051439E-2</c:v>
                </c:pt>
                <c:pt idx="1161">
                  <c:v>1.6578481610051439E-2</c:v>
                </c:pt>
                <c:pt idx="1162">
                  <c:v>1.6578481610051439E-2</c:v>
                </c:pt>
                <c:pt idx="1163">
                  <c:v>1.6578481610051439E-2</c:v>
                </c:pt>
                <c:pt idx="1164">
                  <c:v>1.6578481610051439E-2</c:v>
                </c:pt>
                <c:pt idx="1165">
                  <c:v>1.6578481610051439E-2</c:v>
                </c:pt>
                <c:pt idx="1166">
                  <c:v>1.6578481610051439E-2</c:v>
                </c:pt>
                <c:pt idx="1167">
                  <c:v>1.6578481610051439E-2</c:v>
                </c:pt>
                <c:pt idx="1168">
                  <c:v>1.6578481610051439E-2</c:v>
                </c:pt>
                <c:pt idx="1169">
                  <c:v>1.6578481610051439E-2</c:v>
                </c:pt>
                <c:pt idx="1170">
                  <c:v>1.6578481610051439E-2</c:v>
                </c:pt>
                <c:pt idx="1171">
                  <c:v>1.6578481610051439E-2</c:v>
                </c:pt>
                <c:pt idx="1172">
                  <c:v>1.6578481610051439E-2</c:v>
                </c:pt>
                <c:pt idx="1173">
                  <c:v>1.6578481610051439E-2</c:v>
                </c:pt>
                <c:pt idx="1174">
                  <c:v>1.6578481610051439E-2</c:v>
                </c:pt>
                <c:pt idx="1175">
                  <c:v>1.6578481610051439E-2</c:v>
                </c:pt>
                <c:pt idx="1176">
                  <c:v>1.6578481610051439E-2</c:v>
                </c:pt>
                <c:pt idx="1177">
                  <c:v>1.6578481610051439E-2</c:v>
                </c:pt>
                <c:pt idx="1178">
                  <c:v>1.6578481610051439E-2</c:v>
                </c:pt>
                <c:pt idx="1179">
                  <c:v>1.6578481610051439E-2</c:v>
                </c:pt>
                <c:pt idx="1180">
                  <c:v>1.6578481610051439E-2</c:v>
                </c:pt>
                <c:pt idx="1181">
                  <c:v>1.6578481610051439E-2</c:v>
                </c:pt>
                <c:pt idx="1182">
                  <c:v>1.6578481610051439E-2</c:v>
                </c:pt>
                <c:pt idx="1183">
                  <c:v>1.6578481610051439E-2</c:v>
                </c:pt>
                <c:pt idx="1184">
                  <c:v>1.6578481610051439E-2</c:v>
                </c:pt>
                <c:pt idx="1185">
                  <c:v>1.6578481610051439E-2</c:v>
                </c:pt>
                <c:pt idx="1186">
                  <c:v>1.6578481610051439E-2</c:v>
                </c:pt>
                <c:pt idx="1187">
                  <c:v>1.6578481610051439E-2</c:v>
                </c:pt>
                <c:pt idx="1188">
                  <c:v>1.6578481610051439E-2</c:v>
                </c:pt>
                <c:pt idx="1189">
                  <c:v>1.6578481610051439E-2</c:v>
                </c:pt>
                <c:pt idx="1190">
                  <c:v>1.6578481610051439E-2</c:v>
                </c:pt>
                <c:pt idx="1191">
                  <c:v>1.6578481610051439E-2</c:v>
                </c:pt>
                <c:pt idx="1192">
                  <c:v>1.6578481610051439E-2</c:v>
                </c:pt>
                <c:pt idx="1193">
                  <c:v>1.6578481610051439E-2</c:v>
                </c:pt>
                <c:pt idx="1194">
                  <c:v>1.6578481610051439E-2</c:v>
                </c:pt>
                <c:pt idx="1195">
                  <c:v>1.6578481610051439E-2</c:v>
                </c:pt>
                <c:pt idx="1196">
                  <c:v>1.6578481610051439E-2</c:v>
                </c:pt>
                <c:pt idx="1197">
                  <c:v>1.6578481610051439E-2</c:v>
                </c:pt>
                <c:pt idx="1198">
                  <c:v>1.6578481610051439E-2</c:v>
                </c:pt>
                <c:pt idx="1199">
                  <c:v>1.6578481610051439E-2</c:v>
                </c:pt>
                <c:pt idx="1200">
                  <c:v>1.6578481610051439E-2</c:v>
                </c:pt>
                <c:pt idx="1201">
                  <c:v>1.6578481610051439E-2</c:v>
                </c:pt>
                <c:pt idx="1202">
                  <c:v>1.6578481610051439E-2</c:v>
                </c:pt>
                <c:pt idx="1203">
                  <c:v>1.6578481610051439E-2</c:v>
                </c:pt>
                <c:pt idx="1204">
                  <c:v>1.6578481610051439E-2</c:v>
                </c:pt>
                <c:pt idx="1205">
                  <c:v>1.6578481610051439E-2</c:v>
                </c:pt>
                <c:pt idx="1206">
                  <c:v>1.6578481610051439E-2</c:v>
                </c:pt>
                <c:pt idx="1207">
                  <c:v>1.6578481610051439E-2</c:v>
                </c:pt>
                <c:pt idx="1208">
                  <c:v>1.6578481610051439E-2</c:v>
                </c:pt>
                <c:pt idx="1209">
                  <c:v>1.6578481610051439E-2</c:v>
                </c:pt>
                <c:pt idx="1210">
                  <c:v>1.6578481610051439E-2</c:v>
                </c:pt>
                <c:pt idx="1211">
                  <c:v>1.6578481610051439E-2</c:v>
                </c:pt>
                <c:pt idx="1212">
                  <c:v>1.6578481610051439E-2</c:v>
                </c:pt>
                <c:pt idx="1213">
                  <c:v>1.6578481610051439E-2</c:v>
                </c:pt>
                <c:pt idx="1214">
                  <c:v>1.6578481610051439E-2</c:v>
                </c:pt>
                <c:pt idx="1215">
                  <c:v>1.6578481610051439E-2</c:v>
                </c:pt>
                <c:pt idx="1216">
                  <c:v>1.6578481610051439E-2</c:v>
                </c:pt>
                <c:pt idx="1217">
                  <c:v>1.6578481610051439E-2</c:v>
                </c:pt>
                <c:pt idx="1218">
                  <c:v>1.6578481610051439E-2</c:v>
                </c:pt>
                <c:pt idx="1219">
                  <c:v>1.6578481610051439E-2</c:v>
                </c:pt>
                <c:pt idx="1220">
                  <c:v>1.6578481610051439E-2</c:v>
                </c:pt>
                <c:pt idx="1221">
                  <c:v>1.6578481610051439E-2</c:v>
                </c:pt>
                <c:pt idx="1222">
                  <c:v>1.6578481610051439E-2</c:v>
                </c:pt>
                <c:pt idx="1223">
                  <c:v>1.6578481610051439E-2</c:v>
                </c:pt>
                <c:pt idx="1224">
                  <c:v>1.6578481610051439E-2</c:v>
                </c:pt>
                <c:pt idx="1225">
                  <c:v>1.6578481610051439E-2</c:v>
                </c:pt>
                <c:pt idx="1226">
                  <c:v>1.6578481610051439E-2</c:v>
                </c:pt>
                <c:pt idx="1227">
                  <c:v>1.6578481610051439E-2</c:v>
                </c:pt>
                <c:pt idx="1228">
                  <c:v>1.6578481610051439E-2</c:v>
                </c:pt>
                <c:pt idx="1229">
                  <c:v>1.6578481610051439E-2</c:v>
                </c:pt>
                <c:pt idx="1230">
                  <c:v>1.6578481610051439E-2</c:v>
                </c:pt>
                <c:pt idx="1231">
                  <c:v>1.6578481610051439E-2</c:v>
                </c:pt>
                <c:pt idx="1232">
                  <c:v>1.6578481610051439E-2</c:v>
                </c:pt>
                <c:pt idx="1233">
                  <c:v>1.6578481610051439E-2</c:v>
                </c:pt>
                <c:pt idx="1234">
                  <c:v>1.6578481610051439E-2</c:v>
                </c:pt>
                <c:pt idx="1235">
                  <c:v>1.6578481610051439E-2</c:v>
                </c:pt>
                <c:pt idx="1236">
                  <c:v>1.6578481610051439E-2</c:v>
                </c:pt>
                <c:pt idx="1237">
                  <c:v>1.6578481610051439E-2</c:v>
                </c:pt>
                <c:pt idx="1238">
                  <c:v>1.6578481610051439E-2</c:v>
                </c:pt>
                <c:pt idx="1239">
                  <c:v>1.6578481610051439E-2</c:v>
                </c:pt>
                <c:pt idx="1240">
                  <c:v>1.6578481610051439E-2</c:v>
                </c:pt>
                <c:pt idx="1241">
                  <c:v>1.6578481610051439E-2</c:v>
                </c:pt>
                <c:pt idx="1242">
                  <c:v>1.6578481610051439E-2</c:v>
                </c:pt>
                <c:pt idx="1243">
                  <c:v>1.6578481610051439E-2</c:v>
                </c:pt>
                <c:pt idx="1244">
                  <c:v>1.6578481610051439E-2</c:v>
                </c:pt>
                <c:pt idx="1245">
                  <c:v>1.6578481610051439E-2</c:v>
                </c:pt>
                <c:pt idx="1246">
                  <c:v>1.6578481610051439E-2</c:v>
                </c:pt>
                <c:pt idx="1247">
                  <c:v>1.6578481610051439E-2</c:v>
                </c:pt>
                <c:pt idx="1248">
                  <c:v>1.6578481610051439E-2</c:v>
                </c:pt>
                <c:pt idx="1249">
                  <c:v>1.6578481610051439E-2</c:v>
                </c:pt>
                <c:pt idx="1250">
                  <c:v>1.6578481610051439E-2</c:v>
                </c:pt>
                <c:pt idx="1251">
                  <c:v>1.6578481610051439E-2</c:v>
                </c:pt>
                <c:pt idx="1252">
                  <c:v>1.6578481610051439E-2</c:v>
                </c:pt>
                <c:pt idx="1253">
                  <c:v>1.6578481610051439E-2</c:v>
                </c:pt>
                <c:pt idx="1254">
                  <c:v>1.6578481610051439E-2</c:v>
                </c:pt>
                <c:pt idx="1255">
                  <c:v>1.6578481610051439E-2</c:v>
                </c:pt>
                <c:pt idx="1256">
                  <c:v>1.6578481610051439E-2</c:v>
                </c:pt>
                <c:pt idx="1257">
                  <c:v>1.6578481610051439E-2</c:v>
                </c:pt>
                <c:pt idx="1258">
                  <c:v>1.6578481610051439E-2</c:v>
                </c:pt>
                <c:pt idx="1259">
                  <c:v>1.6578481610051439E-2</c:v>
                </c:pt>
                <c:pt idx="1260">
                  <c:v>1.6578481610051439E-2</c:v>
                </c:pt>
                <c:pt idx="1261">
                  <c:v>1.6578481610051439E-2</c:v>
                </c:pt>
                <c:pt idx="1262">
                  <c:v>1.6578481610051439E-2</c:v>
                </c:pt>
                <c:pt idx="1263">
                  <c:v>1.6578481610051439E-2</c:v>
                </c:pt>
                <c:pt idx="1264">
                  <c:v>1.6578481610051439E-2</c:v>
                </c:pt>
                <c:pt idx="1265">
                  <c:v>1.6578481610051439E-2</c:v>
                </c:pt>
                <c:pt idx="1266">
                  <c:v>1.6578481610051439E-2</c:v>
                </c:pt>
                <c:pt idx="1267">
                  <c:v>1.6578481610051439E-2</c:v>
                </c:pt>
                <c:pt idx="1268">
                  <c:v>1.6578481610051439E-2</c:v>
                </c:pt>
                <c:pt idx="1269">
                  <c:v>1.6578481610051439E-2</c:v>
                </c:pt>
                <c:pt idx="1270">
                  <c:v>1.6578481610051439E-2</c:v>
                </c:pt>
                <c:pt idx="1271">
                  <c:v>1.6578481610051439E-2</c:v>
                </c:pt>
                <c:pt idx="1272">
                  <c:v>1.6578481610051439E-2</c:v>
                </c:pt>
                <c:pt idx="1273">
                  <c:v>1.6578481610051439E-2</c:v>
                </c:pt>
                <c:pt idx="1274">
                  <c:v>1.6578481610051439E-2</c:v>
                </c:pt>
                <c:pt idx="1275">
                  <c:v>1.6578481610051439E-2</c:v>
                </c:pt>
                <c:pt idx="1276">
                  <c:v>1.6578481610051439E-2</c:v>
                </c:pt>
                <c:pt idx="1277">
                  <c:v>1.6578481610051439E-2</c:v>
                </c:pt>
                <c:pt idx="1278">
                  <c:v>1.6578481610051439E-2</c:v>
                </c:pt>
                <c:pt idx="1279">
                  <c:v>1.6578481610051439E-2</c:v>
                </c:pt>
                <c:pt idx="1280">
                  <c:v>1.6578481610051439E-2</c:v>
                </c:pt>
                <c:pt idx="1281">
                  <c:v>1.6578481610051439E-2</c:v>
                </c:pt>
                <c:pt idx="1282">
                  <c:v>1.6578481610051439E-2</c:v>
                </c:pt>
                <c:pt idx="1283">
                  <c:v>1.6578481610051439E-2</c:v>
                </c:pt>
                <c:pt idx="1284">
                  <c:v>1.6578481610051439E-2</c:v>
                </c:pt>
                <c:pt idx="1285">
                  <c:v>1.6578481610051439E-2</c:v>
                </c:pt>
                <c:pt idx="1286">
                  <c:v>1.6578481610051439E-2</c:v>
                </c:pt>
                <c:pt idx="1287">
                  <c:v>1.6578481610051439E-2</c:v>
                </c:pt>
                <c:pt idx="1288">
                  <c:v>1.6578481610051439E-2</c:v>
                </c:pt>
                <c:pt idx="1289">
                  <c:v>1.6578481610051439E-2</c:v>
                </c:pt>
                <c:pt idx="1290">
                  <c:v>1.6578481610051439E-2</c:v>
                </c:pt>
                <c:pt idx="1291">
                  <c:v>1.6578481610051439E-2</c:v>
                </c:pt>
                <c:pt idx="1292">
                  <c:v>1.6578481610051439E-2</c:v>
                </c:pt>
                <c:pt idx="1293">
                  <c:v>1.6578481610051439E-2</c:v>
                </c:pt>
                <c:pt idx="1294">
                  <c:v>1.6578481610051439E-2</c:v>
                </c:pt>
                <c:pt idx="1295">
                  <c:v>1.6578481610051439E-2</c:v>
                </c:pt>
                <c:pt idx="1296">
                  <c:v>1.6578481610051439E-2</c:v>
                </c:pt>
                <c:pt idx="1297">
                  <c:v>1.6578481610051439E-2</c:v>
                </c:pt>
                <c:pt idx="1298">
                  <c:v>1.6578481610051439E-2</c:v>
                </c:pt>
                <c:pt idx="1299">
                  <c:v>1.6578481610051439E-2</c:v>
                </c:pt>
                <c:pt idx="1300">
                  <c:v>1.6578481610051439E-2</c:v>
                </c:pt>
                <c:pt idx="1301">
                  <c:v>1.6578481610051439E-2</c:v>
                </c:pt>
                <c:pt idx="1302">
                  <c:v>1.6578481610051439E-2</c:v>
                </c:pt>
                <c:pt idx="1303">
                  <c:v>1.6578481610051439E-2</c:v>
                </c:pt>
                <c:pt idx="1304">
                  <c:v>1.6578481610051439E-2</c:v>
                </c:pt>
                <c:pt idx="1305">
                  <c:v>1.6578481610051439E-2</c:v>
                </c:pt>
                <c:pt idx="1306">
                  <c:v>1.6578481610051439E-2</c:v>
                </c:pt>
                <c:pt idx="1307">
                  <c:v>1.6578481610051439E-2</c:v>
                </c:pt>
                <c:pt idx="1308">
                  <c:v>1.6578481610051439E-2</c:v>
                </c:pt>
                <c:pt idx="1309">
                  <c:v>1.6578481610051439E-2</c:v>
                </c:pt>
                <c:pt idx="1310">
                  <c:v>1.6578481610051439E-2</c:v>
                </c:pt>
                <c:pt idx="1311">
                  <c:v>1.6578481610051439E-2</c:v>
                </c:pt>
                <c:pt idx="1312">
                  <c:v>1.6578481610051439E-2</c:v>
                </c:pt>
                <c:pt idx="1313">
                  <c:v>1.6578481610051439E-2</c:v>
                </c:pt>
                <c:pt idx="1314">
                  <c:v>1.6578481610051439E-2</c:v>
                </c:pt>
                <c:pt idx="1315">
                  <c:v>1.6578481610051439E-2</c:v>
                </c:pt>
                <c:pt idx="1316">
                  <c:v>1.6578481610051439E-2</c:v>
                </c:pt>
                <c:pt idx="1317">
                  <c:v>1.6578481610051439E-2</c:v>
                </c:pt>
                <c:pt idx="1318">
                  <c:v>1.6578481610051439E-2</c:v>
                </c:pt>
                <c:pt idx="1319">
                  <c:v>1.6578481610051439E-2</c:v>
                </c:pt>
                <c:pt idx="1320">
                  <c:v>1.6578481610051439E-2</c:v>
                </c:pt>
                <c:pt idx="1321">
                  <c:v>1.6578481610051439E-2</c:v>
                </c:pt>
                <c:pt idx="1322">
                  <c:v>1.6578481610051439E-2</c:v>
                </c:pt>
                <c:pt idx="1323">
                  <c:v>1.6578481610051439E-2</c:v>
                </c:pt>
                <c:pt idx="1324">
                  <c:v>1.6578481610051439E-2</c:v>
                </c:pt>
                <c:pt idx="1325">
                  <c:v>1.6578481610051439E-2</c:v>
                </c:pt>
                <c:pt idx="1326">
                  <c:v>1.6578481610051439E-2</c:v>
                </c:pt>
                <c:pt idx="1327">
                  <c:v>1.6578481610051439E-2</c:v>
                </c:pt>
                <c:pt idx="1328">
                  <c:v>1.6578481610051439E-2</c:v>
                </c:pt>
                <c:pt idx="1329">
                  <c:v>1.6578481610051439E-2</c:v>
                </c:pt>
                <c:pt idx="1330">
                  <c:v>1.6578481610051439E-2</c:v>
                </c:pt>
                <c:pt idx="1331">
                  <c:v>1.6578481610051439E-2</c:v>
                </c:pt>
                <c:pt idx="1332">
                  <c:v>1.6578481610051439E-2</c:v>
                </c:pt>
                <c:pt idx="1333">
                  <c:v>1.6578481610051439E-2</c:v>
                </c:pt>
                <c:pt idx="1334">
                  <c:v>1.6578481610051439E-2</c:v>
                </c:pt>
                <c:pt idx="1335">
                  <c:v>1.6578481610051439E-2</c:v>
                </c:pt>
                <c:pt idx="1336">
                  <c:v>1.6578481610051439E-2</c:v>
                </c:pt>
                <c:pt idx="1337">
                  <c:v>1.6578481610051439E-2</c:v>
                </c:pt>
                <c:pt idx="1338">
                  <c:v>1.6578481610051439E-2</c:v>
                </c:pt>
                <c:pt idx="1339">
                  <c:v>1.6578481610051439E-2</c:v>
                </c:pt>
                <c:pt idx="1340">
                  <c:v>1.6578481610051439E-2</c:v>
                </c:pt>
                <c:pt idx="1341">
                  <c:v>1.6578481610051439E-2</c:v>
                </c:pt>
                <c:pt idx="1342">
                  <c:v>1.6578481610051439E-2</c:v>
                </c:pt>
                <c:pt idx="1343">
                  <c:v>1.6578481610051439E-2</c:v>
                </c:pt>
                <c:pt idx="1344">
                  <c:v>1.6578481610051439E-2</c:v>
                </c:pt>
                <c:pt idx="1345">
                  <c:v>1.6578481610051439E-2</c:v>
                </c:pt>
                <c:pt idx="1346">
                  <c:v>1.6578481610051439E-2</c:v>
                </c:pt>
                <c:pt idx="1347">
                  <c:v>1.6578481610051439E-2</c:v>
                </c:pt>
                <c:pt idx="1348">
                  <c:v>1.6578481610051439E-2</c:v>
                </c:pt>
                <c:pt idx="1349">
                  <c:v>1.6578481610051439E-2</c:v>
                </c:pt>
                <c:pt idx="1350">
                  <c:v>1.6578481610051439E-2</c:v>
                </c:pt>
                <c:pt idx="1351">
                  <c:v>1.6578481610051439E-2</c:v>
                </c:pt>
                <c:pt idx="1352">
                  <c:v>1.6578481610051439E-2</c:v>
                </c:pt>
                <c:pt idx="1353">
                  <c:v>1.6578481610051439E-2</c:v>
                </c:pt>
                <c:pt idx="1354">
                  <c:v>1.6578481610051439E-2</c:v>
                </c:pt>
                <c:pt idx="1355">
                  <c:v>1.6578481610051439E-2</c:v>
                </c:pt>
                <c:pt idx="1356">
                  <c:v>1.6578481610051439E-2</c:v>
                </c:pt>
                <c:pt idx="1357">
                  <c:v>1.6578481610051439E-2</c:v>
                </c:pt>
                <c:pt idx="1358">
                  <c:v>1.6578481610051439E-2</c:v>
                </c:pt>
                <c:pt idx="1359">
                  <c:v>1.6578481610051439E-2</c:v>
                </c:pt>
                <c:pt idx="1360">
                  <c:v>1.6578481610051439E-2</c:v>
                </c:pt>
                <c:pt idx="1361">
                  <c:v>1.6578481610051439E-2</c:v>
                </c:pt>
                <c:pt idx="1362">
                  <c:v>1.6578481610051439E-2</c:v>
                </c:pt>
                <c:pt idx="1363">
                  <c:v>1.6578481610051439E-2</c:v>
                </c:pt>
                <c:pt idx="1364">
                  <c:v>1.6578481610051439E-2</c:v>
                </c:pt>
                <c:pt idx="1365">
                  <c:v>1.6578481610051439E-2</c:v>
                </c:pt>
                <c:pt idx="1366">
                  <c:v>1.6578481610051439E-2</c:v>
                </c:pt>
                <c:pt idx="1367">
                  <c:v>1.6578481610051439E-2</c:v>
                </c:pt>
                <c:pt idx="1368">
                  <c:v>1.6578481610051439E-2</c:v>
                </c:pt>
                <c:pt idx="1369">
                  <c:v>1.6578481610051439E-2</c:v>
                </c:pt>
                <c:pt idx="1370">
                  <c:v>1.6578481610051439E-2</c:v>
                </c:pt>
                <c:pt idx="1371">
                  <c:v>1.6578481610051439E-2</c:v>
                </c:pt>
                <c:pt idx="1372">
                  <c:v>1.6578481610051439E-2</c:v>
                </c:pt>
                <c:pt idx="1373">
                  <c:v>1.6578481610051439E-2</c:v>
                </c:pt>
                <c:pt idx="1374">
                  <c:v>1.6578481610051439E-2</c:v>
                </c:pt>
                <c:pt idx="1375">
                  <c:v>1.6578481610051439E-2</c:v>
                </c:pt>
                <c:pt idx="1376">
                  <c:v>1.6578481610051439E-2</c:v>
                </c:pt>
                <c:pt idx="1377">
                  <c:v>1.6578481610051439E-2</c:v>
                </c:pt>
                <c:pt idx="1378">
                  <c:v>1.6578481610051439E-2</c:v>
                </c:pt>
                <c:pt idx="1379">
                  <c:v>1.6578481610051439E-2</c:v>
                </c:pt>
                <c:pt idx="1380">
                  <c:v>1.6578481610051439E-2</c:v>
                </c:pt>
                <c:pt idx="1381">
                  <c:v>1.6578481610051439E-2</c:v>
                </c:pt>
                <c:pt idx="1382">
                  <c:v>1.6578481610051439E-2</c:v>
                </c:pt>
                <c:pt idx="1383">
                  <c:v>1.6578481610051439E-2</c:v>
                </c:pt>
                <c:pt idx="1384">
                  <c:v>1.6578481610051439E-2</c:v>
                </c:pt>
                <c:pt idx="1385">
                  <c:v>1.6578481610051439E-2</c:v>
                </c:pt>
                <c:pt idx="1386">
                  <c:v>1.6578481610051439E-2</c:v>
                </c:pt>
                <c:pt idx="1387">
                  <c:v>1.6578481610051439E-2</c:v>
                </c:pt>
                <c:pt idx="1388">
                  <c:v>1.6578481610051439E-2</c:v>
                </c:pt>
                <c:pt idx="1389">
                  <c:v>1.6578481610051439E-2</c:v>
                </c:pt>
                <c:pt idx="1390">
                  <c:v>1.6578481610051439E-2</c:v>
                </c:pt>
                <c:pt idx="1391">
                  <c:v>1.6578481610051439E-2</c:v>
                </c:pt>
                <c:pt idx="1392">
                  <c:v>1.6578481610051439E-2</c:v>
                </c:pt>
                <c:pt idx="1393">
                  <c:v>1.6578481610051439E-2</c:v>
                </c:pt>
                <c:pt idx="1394">
                  <c:v>1.6578481610051439E-2</c:v>
                </c:pt>
                <c:pt idx="1395">
                  <c:v>1.6578481610051439E-2</c:v>
                </c:pt>
                <c:pt idx="1396">
                  <c:v>1.6578481610051439E-2</c:v>
                </c:pt>
                <c:pt idx="1397">
                  <c:v>1.6578481610051439E-2</c:v>
                </c:pt>
                <c:pt idx="1398">
                  <c:v>1.6578481610051439E-2</c:v>
                </c:pt>
                <c:pt idx="1399">
                  <c:v>1.6578481610051439E-2</c:v>
                </c:pt>
                <c:pt idx="1400">
                  <c:v>1.6578481610051439E-2</c:v>
                </c:pt>
                <c:pt idx="1401">
                  <c:v>1.6578481610051439E-2</c:v>
                </c:pt>
                <c:pt idx="1402">
                  <c:v>1.6578481610051439E-2</c:v>
                </c:pt>
                <c:pt idx="1403">
                  <c:v>1.6578481610051439E-2</c:v>
                </c:pt>
                <c:pt idx="1404">
                  <c:v>1.6578481610051439E-2</c:v>
                </c:pt>
                <c:pt idx="1405">
                  <c:v>1.6578481610051439E-2</c:v>
                </c:pt>
                <c:pt idx="1406">
                  <c:v>1.6578481610051439E-2</c:v>
                </c:pt>
                <c:pt idx="1407">
                  <c:v>1.6578481610051439E-2</c:v>
                </c:pt>
                <c:pt idx="1408">
                  <c:v>1.6578481610051439E-2</c:v>
                </c:pt>
                <c:pt idx="1409">
                  <c:v>1.6578481610051439E-2</c:v>
                </c:pt>
                <c:pt idx="1410">
                  <c:v>1.6578481610051439E-2</c:v>
                </c:pt>
                <c:pt idx="1411">
                  <c:v>1.6578481610051439E-2</c:v>
                </c:pt>
                <c:pt idx="1412">
                  <c:v>1.6578481610051439E-2</c:v>
                </c:pt>
                <c:pt idx="1413">
                  <c:v>1.6578481610051439E-2</c:v>
                </c:pt>
                <c:pt idx="1414">
                  <c:v>1.6578481610051439E-2</c:v>
                </c:pt>
                <c:pt idx="1415">
                  <c:v>1.6578481610051439E-2</c:v>
                </c:pt>
                <c:pt idx="1416">
                  <c:v>1.6578481610051439E-2</c:v>
                </c:pt>
                <c:pt idx="1417">
                  <c:v>1.6578481610051439E-2</c:v>
                </c:pt>
                <c:pt idx="1418">
                  <c:v>1.6578481610051439E-2</c:v>
                </c:pt>
                <c:pt idx="1419">
                  <c:v>1.6578481610051439E-2</c:v>
                </c:pt>
                <c:pt idx="1420">
                  <c:v>1.6578481610051439E-2</c:v>
                </c:pt>
                <c:pt idx="1421">
                  <c:v>1.6578481610051439E-2</c:v>
                </c:pt>
                <c:pt idx="1422">
                  <c:v>1.6578481610051439E-2</c:v>
                </c:pt>
                <c:pt idx="1423">
                  <c:v>1.6578481610051439E-2</c:v>
                </c:pt>
                <c:pt idx="1424">
                  <c:v>1.6578481610051439E-2</c:v>
                </c:pt>
                <c:pt idx="1425">
                  <c:v>1.6578481610051439E-2</c:v>
                </c:pt>
                <c:pt idx="1426">
                  <c:v>1.6578481610051439E-2</c:v>
                </c:pt>
                <c:pt idx="1427">
                  <c:v>1.6578481610051439E-2</c:v>
                </c:pt>
                <c:pt idx="1428">
                  <c:v>1.6578481610051439E-2</c:v>
                </c:pt>
                <c:pt idx="1429">
                  <c:v>1.6578481610051439E-2</c:v>
                </c:pt>
                <c:pt idx="1430">
                  <c:v>1.6578481610051439E-2</c:v>
                </c:pt>
                <c:pt idx="1431">
                  <c:v>1.6578481610051439E-2</c:v>
                </c:pt>
                <c:pt idx="1432">
                  <c:v>1.6578481610051439E-2</c:v>
                </c:pt>
                <c:pt idx="1433">
                  <c:v>1.6578481610051439E-2</c:v>
                </c:pt>
                <c:pt idx="1434">
                  <c:v>1.6578481610051439E-2</c:v>
                </c:pt>
                <c:pt idx="1435">
                  <c:v>1.6578481610051439E-2</c:v>
                </c:pt>
                <c:pt idx="1436">
                  <c:v>1.6578481610051439E-2</c:v>
                </c:pt>
                <c:pt idx="1437">
                  <c:v>1.6578481610051439E-2</c:v>
                </c:pt>
                <c:pt idx="1438">
                  <c:v>1.6578481610051439E-2</c:v>
                </c:pt>
                <c:pt idx="1439">
                  <c:v>1.6578481610051439E-2</c:v>
                </c:pt>
                <c:pt idx="1440">
                  <c:v>1.6578481610051439E-2</c:v>
                </c:pt>
                <c:pt idx="1441">
                  <c:v>1.6578481610051439E-2</c:v>
                </c:pt>
                <c:pt idx="1442">
                  <c:v>1.6578481610051439E-2</c:v>
                </c:pt>
                <c:pt idx="1443">
                  <c:v>1.6578481610051439E-2</c:v>
                </c:pt>
                <c:pt idx="1444">
                  <c:v>1.6578481610051439E-2</c:v>
                </c:pt>
                <c:pt idx="1445">
                  <c:v>1.6578481610051439E-2</c:v>
                </c:pt>
                <c:pt idx="1446">
                  <c:v>1.6578481610051439E-2</c:v>
                </c:pt>
                <c:pt idx="1447">
                  <c:v>1.6578481610051439E-2</c:v>
                </c:pt>
                <c:pt idx="1448">
                  <c:v>1.6578481610051439E-2</c:v>
                </c:pt>
                <c:pt idx="1449">
                  <c:v>1.6578481610051439E-2</c:v>
                </c:pt>
                <c:pt idx="1450">
                  <c:v>1.6578481610051439E-2</c:v>
                </c:pt>
                <c:pt idx="1451">
                  <c:v>1.6578481610051439E-2</c:v>
                </c:pt>
                <c:pt idx="1452">
                  <c:v>1.6578481610051439E-2</c:v>
                </c:pt>
                <c:pt idx="1453">
                  <c:v>1.6578481610051439E-2</c:v>
                </c:pt>
                <c:pt idx="1454">
                  <c:v>1.6578481610051439E-2</c:v>
                </c:pt>
                <c:pt idx="1455">
                  <c:v>1.6578481610051439E-2</c:v>
                </c:pt>
                <c:pt idx="1456">
                  <c:v>1.6578481610051439E-2</c:v>
                </c:pt>
                <c:pt idx="1457">
                  <c:v>1.6578481610051439E-2</c:v>
                </c:pt>
                <c:pt idx="1458">
                  <c:v>1.6578481610051439E-2</c:v>
                </c:pt>
                <c:pt idx="1459">
                  <c:v>1.6578481610051439E-2</c:v>
                </c:pt>
                <c:pt idx="1460">
                  <c:v>1.6578481610051439E-2</c:v>
                </c:pt>
                <c:pt idx="1461">
                  <c:v>1.6578481610051439E-2</c:v>
                </c:pt>
                <c:pt idx="1462">
                  <c:v>1.6578481610051439E-2</c:v>
                </c:pt>
                <c:pt idx="1463">
                  <c:v>1.6578481610051439E-2</c:v>
                </c:pt>
                <c:pt idx="1464">
                  <c:v>1.6578481610051439E-2</c:v>
                </c:pt>
                <c:pt idx="1465">
                  <c:v>1.6578481610051439E-2</c:v>
                </c:pt>
                <c:pt idx="1466">
                  <c:v>1.6578481610051439E-2</c:v>
                </c:pt>
                <c:pt idx="1467">
                  <c:v>1.6578481610051439E-2</c:v>
                </c:pt>
                <c:pt idx="1468">
                  <c:v>1.6578481610051439E-2</c:v>
                </c:pt>
                <c:pt idx="1469">
                  <c:v>1.6578481610051439E-2</c:v>
                </c:pt>
                <c:pt idx="1470">
                  <c:v>1.6578481610051439E-2</c:v>
                </c:pt>
                <c:pt idx="1471">
                  <c:v>1.6578481610051439E-2</c:v>
                </c:pt>
                <c:pt idx="1472">
                  <c:v>1.6578481610051439E-2</c:v>
                </c:pt>
                <c:pt idx="1473">
                  <c:v>1.6578481610051439E-2</c:v>
                </c:pt>
                <c:pt idx="1474">
                  <c:v>1.6578481610051439E-2</c:v>
                </c:pt>
                <c:pt idx="1475">
                  <c:v>1.6578481610051439E-2</c:v>
                </c:pt>
                <c:pt idx="1476">
                  <c:v>1.6578481610051439E-2</c:v>
                </c:pt>
                <c:pt idx="1477">
                  <c:v>1.6578481610051439E-2</c:v>
                </c:pt>
                <c:pt idx="1478">
                  <c:v>1.6578481610051439E-2</c:v>
                </c:pt>
                <c:pt idx="1479">
                  <c:v>1.6578481610051439E-2</c:v>
                </c:pt>
                <c:pt idx="1480">
                  <c:v>1.6578481610051439E-2</c:v>
                </c:pt>
                <c:pt idx="1481">
                  <c:v>1.6578481610051439E-2</c:v>
                </c:pt>
                <c:pt idx="1482">
                  <c:v>1.6578481610051439E-2</c:v>
                </c:pt>
                <c:pt idx="1483">
                  <c:v>1.6578481610051439E-2</c:v>
                </c:pt>
                <c:pt idx="1484">
                  <c:v>1.6578481610051439E-2</c:v>
                </c:pt>
                <c:pt idx="1485">
                  <c:v>1.6578481610051439E-2</c:v>
                </c:pt>
                <c:pt idx="1486">
                  <c:v>1.6578481610051439E-2</c:v>
                </c:pt>
                <c:pt idx="1487">
                  <c:v>1.6578481610051439E-2</c:v>
                </c:pt>
                <c:pt idx="1488">
                  <c:v>1.6578481610051439E-2</c:v>
                </c:pt>
                <c:pt idx="1489">
                  <c:v>1.6578481610051439E-2</c:v>
                </c:pt>
                <c:pt idx="1490">
                  <c:v>1.6578481610051439E-2</c:v>
                </c:pt>
                <c:pt idx="1491">
                  <c:v>1.6578481610051439E-2</c:v>
                </c:pt>
                <c:pt idx="1492">
                  <c:v>1.6578481610051439E-2</c:v>
                </c:pt>
                <c:pt idx="1493">
                  <c:v>1.6578481610051439E-2</c:v>
                </c:pt>
                <c:pt idx="1494">
                  <c:v>1.6578481610051439E-2</c:v>
                </c:pt>
                <c:pt idx="1495">
                  <c:v>1.6578481610051439E-2</c:v>
                </c:pt>
                <c:pt idx="1496">
                  <c:v>1.6578481610051439E-2</c:v>
                </c:pt>
                <c:pt idx="1497">
                  <c:v>1.6578481610051439E-2</c:v>
                </c:pt>
                <c:pt idx="1498">
                  <c:v>1.6578481610051439E-2</c:v>
                </c:pt>
                <c:pt idx="1499">
                  <c:v>1.6578481610051439E-2</c:v>
                </c:pt>
                <c:pt idx="1500">
                  <c:v>1.6578481610051439E-2</c:v>
                </c:pt>
                <c:pt idx="1501">
                  <c:v>1.6578481610051439E-2</c:v>
                </c:pt>
                <c:pt idx="1502">
                  <c:v>1.6578481610051439E-2</c:v>
                </c:pt>
                <c:pt idx="1503">
                  <c:v>1.6578481610051439E-2</c:v>
                </c:pt>
                <c:pt idx="1504">
                  <c:v>1.6578481610051439E-2</c:v>
                </c:pt>
                <c:pt idx="1505">
                  <c:v>1.6578481610051439E-2</c:v>
                </c:pt>
                <c:pt idx="1506">
                  <c:v>1.6578481610051439E-2</c:v>
                </c:pt>
                <c:pt idx="1507">
                  <c:v>1.6578481610051439E-2</c:v>
                </c:pt>
                <c:pt idx="1508">
                  <c:v>1.6578481610051439E-2</c:v>
                </c:pt>
                <c:pt idx="1509">
                  <c:v>1.6578481610051439E-2</c:v>
                </c:pt>
                <c:pt idx="1510">
                  <c:v>1.6578481610051439E-2</c:v>
                </c:pt>
                <c:pt idx="1511">
                  <c:v>1.6578481610051439E-2</c:v>
                </c:pt>
                <c:pt idx="1512">
                  <c:v>1.6578481610051439E-2</c:v>
                </c:pt>
                <c:pt idx="1513">
                  <c:v>1.6578481610051439E-2</c:v>
                </c:pt>
                <c:pt idx="1514">
                  <c:v>1.6578481610051439E-2</c:v>
                </c:pt>
                <c:pt idx="1515">
                  <c:v>1.6578481610051439E-2</c:v>
                </c:pt>
                <c:pt idx="1516">
                  <c:v>1.6578481610051439E-2</c:v>
                </c:pt>
                <c:pt idx="1517">
                  <c:v>1.6578481610051439E-2</c:v>
                </c:pt>
                <c:pt idx="1518">
                  <c:v>1.6578481610051439E-2</c:v>
                </c:pt>
                <c:pt idx="1519">
                  <c:v>1.6578481610051439E-2</c:v>
                </c:pt>
                <c:pt idx="1520">
                  <c:v>1.6578481610051439E-2</c:v>
                </c:pt>
                <c:pt idx="1521">
                  <c:v>1.6578481610051439E-2</c:v>
                </c:pt>
                <c:pt idx="1522">
                  <c:v>1.6578481610051439E-2</c:v>
                </c:pt>
                <c:pt idx="1523">
                  <c:v>1.6578481610051439E-2</c:v>
                </c:pt>
                <c:pt idx="1524">
                  <c:v>1.6578481610051439E-2</c:v>
                </c:pt>
                <c:pt idx="1525">
                  <c:v>6.390492009804985E-2</c:v>
                </c:pt>
                <c:pt idx="1526">
                  <c:v>6.390492009804985E-2</c:v>
                </c:pt>
                <c:pt idx="1527">
                  <c:v>6.390492009804985E-2</c:v>
                </c:pt>
                <c:pt idx="1528">
                  <c:v>6.390492009804985E-2</c:v>
                </c:pt>
                <c:pt idx="1529">
                  <c:v>6.390492009804985E-2</c:v>
                </c:pt>
                <c:pt idx="1530">
                  <c:v>6.390492009804985E-2</c:v>
                </c:pt>
                <c:pt idx="1531">
                  <c:v>6.390492009804985E-2</c:v>
                </c:pt>
                <c:pt idx="1532">
                  <c:v>6.390492009804985E-2</c:v>
                </c:pt>
                <c:pt idx="1533">
                  <c:v>6.390492009804985E-2</c:v>
                </c:pt>
                <c:pt idx="1534">
                  <c:v>6.390492009804985E-2</c:v>
                </c:pt>
                <c:pt idx="1535">
                  <c:v>6.390492009804985E-2</c:v>
                </c:pt>
                <c:pt idx="1536">
                  <c:v>6.390492009804985E-2</c:v>
                </c:pt>
                <c:pt idx="1537">
                  <c:v>6.390492009804985E-2</c:v>
                </c:pt>
                <c:pt idx="1538">
                  <c:v>6.390492009804985E-2</c:v>
                </c:pt>
                <c:pt idx="1539">
                  <c:v>6.390492009804985E-2</c:v>
                </c:pt>
                <c:pt idx="1540">
                  <c:v>6.390492009804985E-2</c:v>
                </c:pt>
                <c:pt idx="1541">
                  <c:v>6.390492009804985E-2</c:v>
                </c:pt>
                <c:pt idx="1542">
                  <c:v>6.390492009804985E-2</c:v>
                </c:pt>
                <c:pt idx="1543">
                  <c:v>6.390492009804985E-2</c:v>
                </c:pt>
                <c:pt idx="1544">
                  <c:v>6.390492009804985E-2</c:v>
                </c:pt>
                <c:pt idx="1545">
                  <c:v>6.390492009804985E-2</c:v>
                </c:pt>
                <c:pt idx="1546">
                  <c:v>6.390492009804985E-2</c:v>
                </c:pt>
                <c:pt idx="1547">
                  <c:v>6.390492009804985E-2</c:v>
                </c:pt>
                <c:pt idx="1548">
                  <c:v>6.390492009804985E-2</c:v>
                </c:pt>
                <c:pt idx="1549">
                  <c:v>6.390492009804985E-2</c:v>
                </c:pt>
                <c:pt idx="1550">
                  <c:v>6.390492009804985E-2</c:v>
                </c:pt>
                <c:pt idx="1551">
                  <c:v>6.390492009804985E-2</c:v>
                </c:pt>
                <c:pt idx="1552">
                  <c:v>6.390492009804985E-2</c:v>
                </c:pt>
                <c:pt idx="1553">
                  <c:v>6.390492009804985E-2</c:v>
                </c:pt>
                <c:pt idx="1554">
                  <c:v>6.390492009804985E-2</c:v>
                </c:pt>
                <c:pt idx="1555">
                  <c:v>6.390492009804985E-2</c:v>
                </c:pt>
                <c:pt idx="1556">
                  <c:v>6.390492009804985E-2</c:v>
                </c:pt>
                <c:pt idx="1557">
                  <c:v>6.390492009804985E-2</c:v>
                </c:pt>
                <c:pt idx="1558">
                  <c:v>6.390492009804985E-2</c:v>
                </c:pt>
                <c:pt idx="1559">
                  <c:v>6.390492009804985E-2</c:v>
                </c:pt>
                <c:pt idx="1560">
                  <c:v>6.390492009804985E-2</c:v>
                </c:pt>
                <c:pt idx="1561">
                  <c:v>6.390492009804985E-2</c:v>
                </c:pt>
                <c:pt idx="1562">
                  <c:v>6.390492009804985E-2</c:v>
                </c:pt>
                <c:pt idx="1563">
                  <c:v>6.390492009804985E-2</c:v>
                </c:pt>
                <c:pt idx="1564">
                  <c:v>6.390492009804985E-2</c:v>
                </c:pt>
                <c:pt idx="1565">
                  <c:v>6.390492009804985E-2</c:v>
                </c:pt>
                <c:pt idx="1566">
                  <c:v>6.390492009804985E-2</c:v>
                </c:pt>
                <c:pt idx="1567">
                  <c:v>6.390492009804985E-2</c:v>
                </c:pt>
                <c:pt idx="1568">
                  <c:v>6.390492009804985E-2</c:v>
                </c:pt>
                <c:pt idx="1569">
                  <c:v>6.390492009804985E-2</c:v>
                </c:pt>
                <c:pt idx="1570">
                  <c:v>6.390492009804985E-2</c:v>
                </c:pt>
                <c:pt idx="1571">
                  <c:v>6.390492009804985E-2</c:v>
                </c:pt>
                <c:pt idx="1572">
                  <c:v>6.390492009804985E-2</c:v>
                </c:pt>
                <c:pt idx="1573">
                  <c:v>6.390492009804985E-2</c:v>
                </c:pt>
                <c:pt idx="1574">
                  <c:v>6.390492009804985E-2</c:v>
                </c:pt>
                <c:pt idx="1575">
                  <c:v>6.390492009804985E-2</c:v>
                </c:pt>
                <c:pt idx="1576">
                  <c:v>6.390492009804985E-2</c:v>
                </c:pt>
                <c:pt idx="1577">
                  <c:v>6.390492009804985E-2</c:v>
                </c:pt>
                <c:pt idx="1578">
                  <c:v>6.390492009804985E-2</c:v>
                </c:pt>
                <c:pt idx="1579">
                  <c:v>6.390492009804985E-2</c:v>
                </c:pt>
                <c:pt idx="1580">
                  <c:v>6.390492009804985E-2</c:v>
                </c:pt>
                <c:pt idx="1581">
                  <c:v>6.390492009804985E-2</c:v>
                </c:pt>
                <c:pt idx="1582">
                  <c:v>6.390492009804985E-2</c:v>
                </c:pt>
                <c:pt idx="1583">
                  <c:v>6.390492009804985E-2</c:v>
                </c:pt>
                <c:pt idx="1584">
                  <c:v>6.390492009804985E-2</c:v>
                </c:pt>
                <c:pt idx="1585">
                  <c:v>6.390492009804985E-2</c:v>
                </c:pt>
                <c:pt idx="1586">
                  <c:v>6.390492009804985E-2</c:v>
                </c:pt>
                <c:pt idx="1587">
                  <c:v>6.390492009804985E-2</c:v>
                </c:pt>
                <c:pt idx="1588">
                  <c:v>6.390492009804985E-2</c:v>
                </c:pt>
                <c:pt idx="1589">
                  <c:v>6.390492009804985E-2</c:v>
                </c:pt>
                <c:pt idx="1590">
                  <c:v>6.390492009804985E-2</c:v>
                </c:pt>
                <c:pt idx="1591">
                  <c:v>6.390492009804985E-2</c:v>
                </c:pt>
                <c:pt idx="1592">
                  <c:v>6.390492009804985E-2</c:v>
                </c:pt>
                <c:pt idx="1593">
                  <c:v>6.390492009804985E-2</c:v>
                </c:pt>
                <c:pt idx="1594">
                  <c:v>6.390492009804985E-2</c:v>
                </c:pt>
                <c:pt idx="1595">
                  <c:v>6.390492009804985E-2</c:v>
                </c:pt>
                <c:pt idx="1596">
                  <c:v>6.390492009804985E-2</c:v>
                </c:pt>
                <c:pt idx="1597">
                  <c:v>6.390492009804985E-2</c:v>
                </c:pt>
                <c:pt idx="1598">
                  <c:v>6.390492009804985E-2</c:v>
                </c:pt>
                <c:pt idx="1599">
                  <c:v>6.390492009804985E-2</c:v>
                </c:pt>
                <c:pt idx="1600">
                  <c:v>6.390492009804985E-2</c:v>
                </c:pt>
                <c:pt idx="1601">
                  <c:v>6.390492009804985E-2</c:v>
                </c:pt>
                <c:pt idx="1602">
                  <c:v>6.390492009804985E-2</c:v>
                </c:pt>
                <c:pt idx="1603">
                  <c:v>6.390492009804985E-2</c:v>
                </c:pt>
                <c:pt idx="1604">
                  <c:v>6.390492009804985E-2</c:v>
                </c:pt>
                <c:pt idx="1605">
                  <c:v>6.390492009804985E-2</c:v>
                </c:pt>
                <c:pt idx="1606">
                  <c:v>6.390492009804985E-2</c:v>
                </c:pt>
                <c:pt idx="1607">
                  <c:v>6.390492009804985E-2</c:v>
                </c:pt>
                <c:pt idx="1608">
                  <c:v>6.390492009804985E-2</c:v>
                </c:pt>
                <c:pt idx="1609">
                  <c:v>6.390492009804985E-2</c:v>
                </c:pt>
                <c:pt idx="1610">
                  <c:v>6.390492009804985E-2</c:v>
                </c:pt>
                <c:pt idx="1611">
                  <c:v>6.390492009804985E-2</c:v>
                </c:pt>
                <c:pt idx="1612">
                  <c:v>6.390492009804985E-2</c:v>
                </c:pt>
                <c:pt idx="1613">
                  <c:v>6.390492009804985E-2</c:v>
                </c:pt>
                <c:pt idx="1614">
                  <c:v>6.390492009804985E-2</c:v>
                </c:pt>
                <c:pt idx="1615">
                  <c:v>6.390492009804985E-2</c:v>
                </c:pt>
                <c:pt idx="1616">
                  <c:v>6.390492009804985E-2</c:v>
                </c:pt>
                <c:pt idx="1617">
                  <c:v>6.390492009804985E-2</c:v>
                </c:pt>
                <c:pt idx="1618">
                  <c:v>6.390492009804985E-2</c:v>
                </c:pt>
                <c:pt idx="1619">
                  <c:v>6.390492009804985E-2</c:v>
                </c:pt>
                <c:pt idx="1620">
                  <c:v>6.390492009804985E-2</c:v>
                </c:pt>
                <c:pt idx="1621">
                  <c:v>6.390492009804985E-2</c:v>
                </c:pt>
                <c:pt idx="1622">
                  <c:v>6.390492009804985E-2</c:v>
                </c:pt>
                <c:pt idx="1623">
                  <c:v>6.390492009804985E-2</c:v>
                </c:pt>
                <c:pt idx="1624">
                  <c:v>6.390492009804985E-2</c:v>
                </c:pt>
                <c:pt idx="1625">
                  <c:v>6.390492009804985E-2</c:v>
                </c:pt>
                <c:pt idx="1626">
                  <c:v>6.390492009804985E-2</c:v>
                </c:pt>
                <c:pt idx="1627">
                  <c:v>6.390492009804985E-2</c:v>
                </c:pt>
                <c:pt idx="1628">
                  <c:v>6.390492009804985E-2</c:v>
                </c:pt>
                <c:pt idx="1629">
                  <c:v>6.390492009804985E-2</c:v>
                </c:pt>
                <c:pt idx="1630">
                  <c:v>6.390492009804985E-2</c:v>
                </c:pt>
                <c:pt idx="1631">
                  <c:v>6.390492009804985E-2</c:v>
                </c:pt>
                <c:pt idx="1632">
                  <c:v>6.390492009804985E-2</c:v>
                </c:pt>
                <c:pt idx="1633">
                  <c:v>6.390492009804985E-2</c:v>
                </c:pt>
                <c:pt idx="1634">
                  <c:v>6.390492009804985E-2</c:v>
                </c:pt>
                <c:pt idx="1635">
                  <c:v>6.390492009804985E-2</c:v>
                </c:pt>
                <c:pt idx="1636">
                  <c:v>6.390492009804985E-2</c:v>
                </c:pt>
                <c:pt idx="1637">
                  <c:v>6.390492009804985E-2</c:v>
                </c:pt>
                <c:pt idx="1638">
                  <c:v>6.390492009804985E-2</c:v>
                </c:pt>
                <c:pt idx="1639">
                  <c:v>6.390492009804985E-2</c:v>
                </c:pt>
                <c:pt idx="1640">
                  <c:v>6.390492009804985E-2</c:v>
                </c:pt>
                <c:pt idx="1641">
                  <c:v>6.390492009804985E-2</c:v>
                </c:pt>
                <c:pt idx="1642">
                  <c:v>6.390492009804985E-2</c:v>
                </c:pt>
                <c:pt idx="1643">
                  <c:v>6.390492009804985E-2</c:v>
                </c:pt>
                <c:pt idx="1644">
                  <c:v>6.390492009804985E-2</c:v>
                </c:pt>
                <c:pt idx="1645">
                  <c:v>6.390492009804985E-2</c:v>
                </c:pt>
                <c:pt idx="1646">
                  <c:v>6.390492009804985E-2</c:v>
                </c:pt>
                <c:pt idx="1647">
                  <c:v>6.390492009804985E-2</c:v>
                </c:pt>
                <c:pt idx="1648">
                  <c:v>6.390492009804985E-2</c:v>
                </c:pt>
                <c:pt idx="1649">
                  <c:v>6.390492009804985E-2</c:v>
                </c:pt>
                <c:pt idx="1650">
                  <c:v>6.390492009804985E-2</c:v>
                </c:pt>
                <c:pt idx="1651">
                  <c:v>6.390492009804985E-2</c:v>
                </c:pt>
                <c:pt idx="1652">
                  <c:v>6.390492009804985E-2</c:v>
                </c:pt>
                <c:pt idx="1653">
                  <c:v>6.390492009804985E-2</c:v>
                </c:pt>
                <c:pt idx="1654">
                  <c:v>6.390492009804985E-2</c:v>
                </c:pt>
                <c:pt idx="1655">
                  <c:v>6.390492009804985E-2</c:v>
                </c:pt>
                <c:pt idx="1656">
                  <c:v>6.390492009804985E-2</c:v>
                </c:pt>
                <c:pt idx="1657">
                  <c:v>6.390492009804985E-2</c:v>
                </c:pt>
                <c:pt idx="1658">
                  <c:v>6.390492009804985E-2</c:v>
                </c:pt>
                <c:pt idx="1659">
                  <c:v>6.390492009804985E-2</c:v>
                </c:pt>
                <c:pt idx="1660">
                  <c:v>6.390492009804985E-2</c:v>
                </c:pt>
                <c:pt idx="1661">
                  <c:v>6.390492009804985E-2</c:v>
                </c:pt>
                <c:pt idx="1662">
                  <c:v>6.390492009804985E-2</c:v>
                </c:pt>
                <c:pt idx="1663">
                  <c:v>6.390492009804985E-2</c:v>
                </c:pt>
                <c:pt idx="1664">
                  <c:v>6.390492009804985E-2</c:v>
                </c:pt>
                <c:pt idx="1665">
                  <c:v>6.390492009804985E-2</c:v>
                </c:pt>
                <c:pt idx="1666">
                  <c:v>6.390492009804985E-2</c:v>
                </c:pt>
                <c:pt idx="1667">
                  <c:v>6.390492009804985E-2</c:v>
                </c:pt>
                <c:pt idx="1668">
                  <c:v>6.390492009804985E-2</c:v>
                </c:pt>
                <c:pt idx="1669">
                  <c:v>6.390492009804985E-2</c:v>
                </c:pt>
                <c:pt idx="1670">
                  <c:v>6.390492009804985E-2</c:v>
                </c:pt>
                <c:pt idx="1671">
                  <c:v>6.390492009804985E-2</c:v>
                </c:pt>
                <c:pt idx="1672">
                  <c:v>6.390492009804985E-2</c:v>
                </c:pt>
                <c:pt idx="1673">
                  <c:v>6.390492009804985E-2</c:v>
                </c:pt>
                <c:pt idx="1674">
                  <c:v>6.390492009804985E-2</c:v>
                </c:pt>
                <c:pt idx="1675">
                  <c:v>6.390492009804985E-2</c:v>
                </c:pt>
                <c:pt idx="1676">
                  <c:v>6.390492009804985E-2</c:v>
                </c:pt>
                <c:pt idx="1677">
                  <c:v>6.390492009804985E-2</c:v>
                </c:pt>
                <c:pt idx="1678">
                  <c:v>6.390492009804985E-2</c:v>
                </c:pt>
                <c:pt idx="1679">
                  <c:v>6.390492009804985E-2</c:v>
                </c:pt>
                <c:pt idx="1680">
                  <c:v>6.390492009804985E-2</c:v>
                </c:pt>
                <c:pt idx="1681">
                  <c:v>6.390492009804985E-2</c:v>
                </c:pt>
                <c:pt idx="1682">
                  <c:v>6.390492009804985E-2</c:v>
                </c:pt>
                <c:pt idx="1683">
                  <c:v>6.390492009804985E-2</c:v>
                </c:pt>
                <c:pt idx="1684">
                  <c:v>6.390492009804985E-2</c:v>
                </c:pt>
                <c:pt idx="1685">
                  <c:v>6.390492009804985E-2</c:v>
                </c:pt>
                <c:pt idx="1686">
                  <c:v>6.390492009804985E-2</c:v>
                </c:pt>
                <c:pt idx="1687">
                  <c:v>6.390492009804985E-2</c:v>
                </c:pt>
                <c:pt idx="1688">
                  <c:v>6.390492009804985E-2</c:v>
                </c:pt>
                <c:pt idx="1689">
                  <c:v>6.390492009804985E-2</c:v>
                </c:pt>
                <c:pt idx="1690">
                  <c:v>6.390492009804985E-2</c:v>
                </c:pt>
                <c:pt idx="1691">
                  <c:v>6.390492009804985E-2</c:v>
                </c:pt>
                <c:pt idx="1692">
                  <c:v>6.390492009804985E-2</c:v>
                </c:pt>
                <c:pt idx="1693">
                  <c:v>6.390492009804985E-2</c:v>
                </c:pt>
                <c:pt idx="1694">
                  <c:v>6.390492009804985E-2</c:v>
                </c:pt>
                <c:pt idx="1695">
                  <c:v>6.390492009804985E-2</c:v>
                </c:pt>
                <c:pt idx="1696">
                  <c:v>6.390492009804985E-2</c:v>
                </c:pt>
                <c:pt idx="1697">
                  <c:v>6.390492009804985E-2</c:v>
                </c:pt>
                <c:pt idx="1698">
                  <c:v>6.390492009804985E-2</c:v>
                </c:pt>
                <c:pt idx="1699">
                  <c:v>6.390492009804985E-2</c:v>
                </c:pt>
                <c:pt idx="1700">
                  <c:v>6.390492009804985E-2</c:v>
                </c:pt>
                <c:pt idx="1701">
                  <c:v>6.390492009804985E-2</c:v>
                </c:pt>
                <c:pt idx="1702">
                  <c:v>6.390492009804985E-2</c:v>
                </c:pt>
                <c:pt idx="1703">
                  <c:v>6.390492009804985E-2</c:v>
                </c:pt>
                <c:pt idx="1704">
                  <c:v>6.390492009804985E-2</c:v>
                </c:pt>
                <c:pt idx="1705">
                  <c:v>6.390492009804985E-2</c:v>
                </c:pt>
                <c:pt idx="1706">
                  <c:v>6.390492009804985E-2</c:v>
                </c:pt>
                <c:pt idx="1707">
                  <c:v>6.390492009804985E-2</c:v>
                </c:pt>
                <c:pt idx="1708">
                  <c:v>6.390492009804985E-2</c:v>
                </c:pt>
                <c:pt idx="1709">
                  <c:v>6.390492009804985E-2</c:v>
                </c:pt>
                <c:pt idx="1710">
                  <c:v>6.390492009804985E-2</c:v>
                </c:pt>
                <c:pt idx="1711">
                  <c:v>6.390492009804985E-2</c:v>
                </c:pt>
                <c:pt idx="1712">
                  <c:v>6.390492009804985E-2</c:v>
                </c:pt>
                <c:pt idx="1713">
                  <c:v>6.390492009804985E-2</c:v>
                </c:pt>
                <c:pt idx="1714">
                  <c:v>6.390492009804985E-2</c:v>
                </c:pt>
                <c:pt idx="1715">
                  <c:v>6.390492009804985E-2</c:v>
                </c:pt>
                <c:pt idx="1716">
                  <c:v>6.390492009804985E-2</c:v>
                </c:pt>
                <c:pt idx="1717">
                  <c:v>6.390492009804985E-2</c:v>
                </c:pt>
                <c:pt idx="1718">
                  <c:v>6.390492009804985E-2</c:v>
                </c:pt>
                <c:pt idx="1719">
                  <c:v>6.390492009804985E-2</c:v>
                </c:pt>
                <c:pt idx="1720">
                  <c:v>6.390492009804985E-2</c:v>
                </c:pt>
                <c:pt idx="1721">
                  <c:v>6.390492009804985E-2</c:v>
                </c:pt>
                <c:pt idx="1722">
                  <c:v>6.390492009804985E-2</c:v>
                </c:pt>
                <c:pt idx="1723">
                  <c:v>6.390492009804985E-2</c:v>
                </c:pt>
                <c:pt idx="1724">
                  <c:v>6.390492009804985E-2</c:v>
                </c:pt>
                <c:pt idx="1725">
                  <c:v>6.390492009804985E-2</c:v>
                </c:pt>
                <c:pt idx="1726">
                  <c:v>6.390492009804985E-2</c:v>
                </c:pt>
                <c:pt idx="1727">
                  <c:v>6.390492009804985E-2</c:v>
                </c:pt>
                <c:pt idx="1728">
                  <c:v>6.390492009804985E-2</c:v>
                </c:pt>
                <c:pt idx="1729">
                  <c:v>6.390492009804985E-2</c:v>
                </c:pt>
                <c:pt idx="1730">
                  <c:v>6.390492009804985E-2</c:v>
                </c:pt>
                <c:pt idx="1731">
                  <c:v>6.390492009804985E-2</c:v>
                </c:pt>
                <c:pt idx="1732">
                  <c:v>6.390492009804985E-2</c:v>
                </c:pt>
                <c:pt idx="1733">
                  <c:v>6.390492009804985E-2</c:v>
                </c:pt>
                <c:pt idx="1734">
                  <c:v>6.390492009804985E-2</c:v>
                </c:pt>
                <c:pt idx="1735">
                  <c:v>6.390492009804985E-2</c:v>
                </c:pt>
                <c:pt idx="1736">
                  <c:v>6.390492009804985E-2</c:v>
                </c:pt>
                <c:pt idx="1737">
                  <c:v>6.390492009804985E-2</c:v>
                </c:pt>
                <c:pt idx="1738">
                  <c:v>6.390492009804985E-2</c:v>
                </c:pt>
                <c:pt idx="1739">
                  <c:v>6.390492009804985E-2</c:v>
                </c:pt>
                <c:pt idx="1740">
                  <c:v>6.390492009804985E-2</c:v>
                </c:pt>
                <c:pt idx="1741">
                  <c:v>6.390492009804985E-2</c:v>
                </c:pt>
                <c:pt idx="1742">
                  <c:v>6.390492009804985E-2</c:v>
                </c:pt>
                <c:pt idx="1743">
                  <c:v>6.390492009804985E-2</c:v>
                </c:pt>
                <c:pt idx="1744">
                  <c:v>6.390492009804985E-2</c:v>
                </c:pt>
                <c:pt idx="1745">
                  <c:v>6.390492009804985E-2</c:v>
                </c:pt>
                <c:pt idx="1746">
                  <c:v>6.390492009804985E-2</c:v>
                </c:pt>
                <c:pt idx="1747">
                  <c:v>6.390492009804985E-2</c:v>
                </c:pt>
                <c:pt idx="1748">
                  <c:v>6.390492009804985E-2</c:v>
                </c:pt>
                <c:pt idx="1749">
                  <c:v>6.390492009804985E-2</c:v>
                </c:pt>
                <c:pt idx="1750">
                  <c:v>6.390492009804985E-2</c:v>
                </c:pt>
                <c:pt idx="1751">
                  <c:v>6.390492009804985E-2</c:v>
                </c:pt>
                <c:pt idx="1752">
                  <c:v>6.390492009804985E-2</c:v>
                </c:pt>
                <c:pt idx="1753">
                  <c:v>6.390492009804985E-2</c:v>
                </c:pt>
                <c:pt idx="1754">
                  <c:v>6.390492009804985E-2</c:v>
                </c:pt>
                <c:pt idx="1755">
                  <c:v>6.390492009804985E-2</c:v>
                </c:pt>
                <c:pt idx="1756">
                  <c:v>6.390492009804985E-2</c:v>
                </c:pt>
                <c:pt idx="1757">
                  <c:v>6.390492009804985E-2</c:v>
                </c:pt>
                <c:pt idx="1758">
                  <c:v>6.390492009804985E-2</c:v>
                </c:pt>
                <c:pt idx="1759">
                  <c:v>6.390492009804985E-2</c:v>
                </c:pt>
                <c:pt idx="1760">
                  <c:v>6.390492009804985E-2</c:v>
                </c:pt>
                <c:pt idx="1761">
                  <c:v>6.390492009804985E-2</c:v>
                </c:pt>
                <c:pt idx="1762">
                  <c:v>6.390492009804985E-2</c:v>
                </c:pt>
                <c:pt idx="1763">
                  <c:v>6.390492009804985E-2</c:v>
                </c:pt>
                <c:pt idx="1764">
                  <c:v>6.390492009804985E-2</c:v>
                </c:pt>
                <c:pt idx="1765">
                  <c:v>6.390492009804985E-2</c:v>
                </c:pt>
                <c:pt idx="1766">
                  <c:v>6.390492009804985E-2</c:v>
                </c:pt>
                <c:pt idx="1767">
                  <c:v>6.390492009804985E-2</c:v>
                </c:pt>
                <c:pt idx="1768">
                  <c:v>6.390492009804985E-2</c:v>
                </c:pt>
                <c:pt idx="1769">
                  <c:v>6.390492009804985E-2</c:v>
                </c:pt>
                <c:pt idx="1770">
                  <c:v>6.390492009804985E-2</c:v>
                </c:pt>
                <c:pt idx="1771">
                  <c:v>6.390492009804985E-2</c:v>
                </c:pt>
                <c:pt idx="1772">
                  <c:v>6.390492009804985E-2</c:v>
                </c:pt>
                <c:pt idx="1773">
                  <c:v>6.390492009804985E-2</c:v>
                </c:pt>
                <c:pt idx="1774">
                  <c:v>6.390492009804985E-2</c:v>
                </c:pt>
                <c:pt idx="1775">
                  <c:v>6.390492009804985E-2</c:v>
                </c:pt>
                <c:pt idx="1776">
                  <c:v>6.390492009804985E-2</c:v>
                </c:pt>
                <c:pt idx="1777">
                  <c:v>6.390492009804985E-2</c:v>
                </c:pt>
                <c:pt idx="1778">
                  <c:v>6.390492009804985E-2</c:v>
                </c:pt>
                <c:pt idx="1779">
                  <c:v>6.390492009804985E-2</c:v>
                </c:pt>
                <c:pt idx="1780">
                  <c:v>6.390492009804985E-2</c:v>
                </c:pt>
                <c:pt idx="1781">
                  <c:v>6.390492009804985E-2</c:v>
                </c:pt>
                <c:pt idx="1782">
                  <c:v>6.390492009804985E-2</c:v>
                </c:pt>
                <c:pt idx="1783">
                  <c:v>6.390492009804985E-2</c:v>
                </c:pt>
                <c:pt idx="1784">
                  <c:v>6.390492009804985E-2</c:v>
                </c:pt>
                <c:pt idx="1785">
                  <c:v>6.390492009804985E-2</c:v>
                </c:pt>
                <c:pt idx="1786">
                  <c:v>6.390492009804985E-2</c:v>
                </c:pt>
                <c:pt idx="1787">
                  <c:v>6.390492009804985E-2</c:v>
                </c:pt>
                <c:pt idx="1788">
                  <c:v>6.390492009804985E-2</c:v>
                </c:pt>
                <c:pt idx="1789">
                  <c:v>6.390492009804985E-2</c:v>
                </c:pt>
                <c:pt idx="1790">
                  <c:v>6.390492009804985E-2</c:v>
                </c:pt>
                <c:pt idx="1791">
                  <c:v>6.390492009804985E-2</c:v>
                </c:pt>
                <c:pt idx="1792">
                  <c:v>6.390492009804985E-2</c:v>
                </c:pt>
                <c:pt idx="1793">
                  <c:v>6.390492009804985E-2</c:v>
                </c:pt>
                <c:pt idx="1794">
                  <c:v>6.390492009804985E-2</c:v>
                </c:pt>
                <c:pt idx="1795">
                  <c:v>6.390492009804985E-2</c:v>
                </c:pt>
                <c:pt idx="1796">
                  <c:v>6.390492009804985E-2</c:v>
                </c:pt>
                <c:pt idx="1797">
                  <c:v>6.390492009804985E-2</c:v>
                </c:pt>
                <c:pt idx="1798">
                  <c:v>6.390492009804985E-2</c:v>
                </c:pt>
                <c:pt idx="1799">
                  <c:v>6.390492009804985E-2</c:v>
                </c:pt>
                <c:pt idx="1826">
                  <c:v>8.5365738530033514E-2</c:v>
                </c:pt>
                <c:pt idx="1827">
                  <c:v>8.5365738530033514E-2</c:v>
                </c:pt>
                <c:pt idx="1828">
                  <c:v>8.8055839299062827E-2</c:v>
                </c:pt>
                <c:pt idx="1829">
                  <c:v>9.0761905057819309E-2</c:v>
                </c:pt>
                <c:pt idx="1830">
                  <c:v>9.0761905057819309E-2</c:v>
                </c:pt>
                <c:pt idx="1831">
                  <c:v>9.0761905057819309E-2</c:v>
                </c:pt>
                <c:pt idx="1832">
                  <c:v>9.0761905057819309E-2</c:v>
                </c:pt>
                <c:pt idx="1833">
                  <c:v>9.0761905057819309E-2</c:v>
                </c:pt>
                <c:pt idx="1834">
                  <c:v>9.0761905057819309E-2</c:v>
                </c:pt>
                <c:pt idx="1835">
                  <c:v>9.0761905057819309E-2</c:v>
                </c:pt>
                <c:pt idx="1836">
                  <c:v>9.0761905057819309E-2</c:v>
                </c:pt>
                <c:pt idx="1837">
                  <c:v>9.0761905057819309E-2</c:v>
                </c:pt>
                <c:pt idx="1838">
                  <c:v>9.0761905057819309E-2</c:v>
                </c:pt>
                <c:pt idx="1839">
                  <c:v>9.0761905057819309E-2</c:v>
                </c:pt>
                <c:pt idx="1840">
                  <c:v>9.0761905057819309E-2</c:v>
                </c:pt>
                <c:pt idx="1841">
                  <c:v>9.0761905057819309E-2</c:v>
                </c:pt>
                <c:pt idx="1842">
                  <c:v>9.0761905057819309E-2</c:v>
                </c:pt>
                <c:pt idx="1843">
                  <c:v>9.0761905057819309E-2</c:v>
                </c:pt>
                <c:pt idx="1844">
                  <c:v>9.0761905057819309E-2</c:v>
                </c:pt>
                <c:pt idx="1845">
                  <c:v>9.0761905057819309E-2</c:v>
                </c:pt>
                <c:pt idx="1846">
                  <c:v>9.0761905057819309E-2</c:v>
                </c:pt>
                <c:pt idx="1847">
                  <c:v>9.0761905057819309E-2</c:v>
                </c:pt>
                <c:pt idx="1848">
                  <c:v>9.0761905057819309E-2</c:v>
                </c:pt>
                <c:pt idx="1849">
                  <c:v>9.0761905057819309E-2</c:v>
                </c:pt>
                <c:pt idx="1850">
                  <c:v>9.0761905057819309E-2</c:v>
                </c:pt>
                <c:pt idx="1851">
                  <c:v>9.0761905057819309E-2</c:v>
                </c:pt>
                <c:pt idx="1852">
                  <c:v>9.0761905057819309E-2</c:v>
                </c:pt>
                <c:pt idx="1853">
                  <c:v>9.0761905057819309E-2</c:v>
                </c:pt>
                <c:pt idx="1854">
                  <c:v>9.0761905057819309E-2</c:v>
                </c:pt>
                <c:pt idx="1855">
                  <c:v>9.0761905057819309E-2</c:v>
                </c:pt>
                <c:pt idx="1856">
                  <c:v>9.0761905057819309E-2</c:v>
                </c:pt>
                <c:pt idx="1857">
                  <c:v>9.0761905057819309E-2</c:v>
                </c:pt>
                <c:pt idx="1858">
                  <c:v>9.0761905057819309E-2</c:v>
                </c:pt>
                <c:pt idx="1859">
                  <c:v>9.0761905057819309E-2</c:v>
                </c:pt>
                <c:pt idx="1860">
                  <c:v>9.0761905057819309E-2</c:v>
                </c:pt>
                <c:pt idx="1861">
                  <c:v>9.0761905057819309E-2</c:v>
                </c:pt>
                <c:pt idx="1862">
                  <c:v>9.0761905057819309E-2</c:v>
                </c:pt>
                <c:pt idx="1863">
                  <c:v>9.0761905057819309E-2</c:v>
                </c:pt>
                <c:pt idx="1864">
                  <c:v>9.0761905057819309E-2</c:v>
                </c:pt>
                <c:pt idx="1865">
                  <c:v>9.0761905057819309E-2</c:v>
                </c:pt>
                <c:pt idx="1866">
                  <c:v>9.0761905057819309E-2</c:v>
                </c:pt>
                <c:pt idx="1867">
                  <c:v>9.0761905057819309E-2</c:v>
                </c:pt>
                <c:pt idx="1868">
                  <c:v>9.0761905057819309E-2</c:v>
                </c:pt>
                <c:pt idx="1869">
                  <c:v>9.0761905057819309E-2</c:v>
                </c:pt>
                <c:pt idx="1870">
                  <c:v>9.0761905057819309E-2</c:v>
                </c:pt>
                <c:pt idx="1871">
                  <c:v>9.0761905057819309E-2</c:v>
                </c:pt>
                <c:pt idx="1872">
                  <c:v>9.0761905057819309E-2</c:v>
                </c:pt>
                <c:pt idx="1873">
                  <c:v>9.0761905057819309E-2</c:v>
                </c:pt>
                <c:pt idx="1874">
                  <c:v>9.0761905057819309E-2</c:v>
                </c:pt>
                <c:pt idx="1875">
                  <c:v>9.0761905057819309E-2</c:v>
                </c:pt>
                <c:pt idx="1876">
                  <c:v>9.0761905057819309E-2</c:v>
                </c:pt>
                <c:pt idx="1877">
                  <c:v>9.0761905057819309E-2</c:v>
                </c:pt>
                <c:pt idx="1878">
                  <c:v>9.0761905057819309E-2</c:v>
                </c:pt>
                <c:pt idx="1879">
                  <c:v>9.0761905057819309E-2</c:v>
                </c:pt>
                <c:pt idx="1880">
                  <c:v>9.0761905057819309E-2</c:v>
                </c:pt>
                <c:pt idx="1881">
                  <c:v>9.3941059235938817E-2</c:v>
                </c:pt>
                <c:pt idx="1882">
                  <c:v>9.3941059235938817E-2</c:v>
                </c:pt>
                <c:pt idx="1883">
                  <c:v>9.3941059235938817E-2</c:v>
                </c:pt>
                <c:pt idx="1884">
                  <c:v>9.3941059235938817E-2</c:v>
                </c:pt>
                <c:pt idx="1885">
                  <c:v>9.3941059235938817E-2</c:v>
                </c:pt>
                <c:pt idx="1886">
                  <c:v>9.3941059235938817E-2</c:v>
                </c:pt>
                <c:pt idx="1887">
                  <c:v>9.3941059235938817E-2</c:v>
                </c:pt>
                <c:pt idx="1888">
                  <c:v>9.3941059235938817E-2</c:v>
                </c:pt>
                <c:pt idx="1889">
                  <c:v>9.3941059235938817E-2</c:v>
                </c:pt>
                <c:pt idx="1890">
                  <c:v>9.3941059235938817E-2</c:v>
                </c:pt>
                <c:pt idx="1891">
                  <c:v>9.3941059235938817E-2</c:v>
                </c:pt>
                <c:pt idx="1892">
                  <c:v>9.3941059235938817E-2</c:v>
                </c:pt>
                <c:pt idx="1893">
                  <c:v>9.3941059235938817E-2</c:v>
                </c:pt>
                <c:pt idx="1894">
                  <c:v>9.3941059235938817E-2</c:v>
                </c:pt>
                <c:pt idx="1895">
                  <c:v>9.3941059235938817E-2</c:v>
                </c:pt>
                <c:pt idx="1896">
                  <c:v>9.3941059235938817E-2</c:v>
                </c:pt>
                <c:pt idx="1897">
                  <c:v>9.3941059235938817E-2</c:v>
                </c:pt>
                <c:pt idx="1898">
                  <c:v>9.3941059235938817E-2</c:v>
                </c:pt>
                <c:pt idx="1899">
                  <c:v>9.3941059235938817E-2</c:v>
                </c:pt>
                <c:pt idx="1900">
                  <c:v>9.3941059235938817E-2</c:v>
                </c:pt>
                <c:pt idx="1901">
                  <c:v>9.3941059235938817E-2</c:v>
                </c:pt>
                <c:pt idx="1902">
                  <c:v>9.3941059235938817E-2</c:v>
                </c:pt>
                <c:pt idx="1903">
                  <c:v>9.3941059235938817E-2</c:v>
                </c:pt>
                <c:pt idx="1904">
                  <c:v>9.3941059235938817E-2</c:v>
                </c:pt>
                <c:pt idx="1905">
                  <c:v>9.3941059235938817E-2</c:v>
                </c:pt>
                <c:pt idx="1906">
                  <c:v>9.3941059235938817E-2</c:v>
                </c:pt>
                <c:pt idx="1907">
                  <c:v>9.3941059235938817E-2</c:v>
                </c:pt>
                <c:pt idx="1908">
                  <c:v>9.3941059235938817E-2</c:v>
                </c:pt>
                <c:pt idx="1909">
                  <c:v>9.3941059235938817E-2</c:v>
                </c:pt>
                <c:pt idx="1910">
                  <c:v>9.3941059235938817E-2</c:v>
                </c:pt>
                <c:pt idx="1911">
                  <c:v>9.3941059235938817E-2</c:v>
                </c:pt>
                <c:pt idx="1912">
                  <c:v>9.3941059235938817E-2</c:v>
                </c:pt>
                <c:pt idx="1913">
                  <c:v>9.3941059235938817E-2</c:v>
                </c:pt>
                <c:pt idx="1914">
                  <c:v>9.3941059235938817E-2</c:v>
                </c:pt>
                <c:pt idx="1915">
                  <c:v>9.3941059235938817E-2</c:v>
                </c:pt>
                <c:pt idx="1916">
                  <c:v>9.3941059235938817E-2</c:v>
                </c:pt>
                <c:pt idx="1917">
                  <c:v>9.3941059235938817E-2</c:v>
                </c:pt>
                <c:pt idx="1918">
                  <c:v>9.3941059235938817E-2</c:v>
                </c:pt>
                <c:pt idx="1919">
                  <c:v>9.3941059235938817E-2</c:v>
                </c:pt>
                <c:pt idx="1920">
                  <c:v>9.3941059235938817E-2</c:v>
                </c:pt>
                <c:pt idx="1921">
                  <c:v>9.3941059235938817E-2</c:v>
                </c:pt>
                <c:pt idx="1922">
                  <c:v>9.3941059235938817E-2</c:v>
                </c:pt>
                <c:pt idx="1923">
                  <c:v>9.3941059235938817E-2</c:v>
                </c:pt>
                <c:pt idx="1924">
                  <c:v>9.3941059235938817E-2</c:v>
                </c:pt>
                <c:pt idx="1925">
                  <c:v>9.3941059235938817E-2</c:v>
                </c:pt>
                <c:pt idx="1926">
                  <c:v>9.3941059235938817E-2</c:v>
                </c:pt>
                <c:pt idx="1927">
                  <c:v>9.3941059235938817E-2</c:v>
                </c:pt>
                <c:pt idx="1928">
                  <c:v>9.3941059235938817E-2</c:v>
                </c:pt>
                <c:pt idx="1929">
                  <c:v>9.3941059235938817E-2</c:v>
                </c:pt>
                <c:pt idx="1930">
                  <c:v>9.3941059235938817E-2</c:v>
                </c:pt>
                <c:pt idx="1931">
                  <c:v>9.3941059235938817E-2</c:v>
                </c:pt>
                <c:pt idx="1932">
                  <c:v>9.3941059235938817E-2</c:v>
                </c:pt>
                <c:pt idx="1933">
                  <c:v>9.3941059235938817E-2</c:v>
                </c:pt>
                <c:pt idx="1934">
                  <c:v>9.3941059235938817E-2</c:v>
                </c:pt>
                <c:pt idx="1935">
                  <c:v>9.3941059235938817E-2</c:v>
                </c:pt>
                <c:pt idx="1936">
                  <c:v>9.3941059235938817E-2</c:v>
                </c:pt>
                <c:pt idx="1937">
                  <c:v>9.3941059235938817E-2</c:v>
                </c:pt>
                <c:pt idx="1938">
                  <c:v>9.3941059235938817E-2</c:v>
                </c:pt>
                <c:pt idx="1939">
                  <c:v>9.3941059235938817E-2</c:v>
                </c:pt>
                <c:pt idx="1940">
                  <c:v>9.3941059235938817E-2</c:v>
                </c:pt>
                <c:pt idx="1941">
                  <c:v>9.3941059235938817E-2</c:v>
                </c:pt>
                <c:pt idx="1942">
                  <c:v>9.3941059235938817E-2</c:v>
                </c:pt>
                <c:pt idx="1943">
                  <c:v>9.3941059235938817E-2</c:v>
                </c:pt>
                <c:pt idx="1944">
                  <c:v>9.3941059235938817E-2</c:v>
                </c:pt>
                <c:pt idx="1945">
                  <c:v>9.3941059235938817E-2</c:v>
                </c:pt>
                <c:pt idx="1946">
                  <c:v>9.3941059235938817E-2</c:v>
                </c:pt>
                <c:pt idx="1947">
                  <c:v>9.3941059235938817E-2</c:v>
                </c:pt>
                <c:pt idx="1948">
                  <c:v>9.3941059235938817E-2</c:v>
                </c:pt>
                <c:pt idx="1949">
                  <c:v>9.3941059235938817E-2</c:v>
                </c:pt>
                <c:pt idx="1950">
                  <c:v>9.3941059235938817E-2</c:v>
                </c:pt>
                <c:pt idx="1951">
                  <c:v>9.3941059235938817E-2</c:v>
                </c:pt>
                <c:pt idx="1952">
                  <c:v>9.3941059235938817E-2</c:v>
                </c:pt>
                <c:pt idx="1953">
                  <c:v>9.3941059235938817E-2</c:v>
                </c:pt>
                <c:pt idx="1954">
                  <c:v>9.3941059235938817E-2</c:v>
                </c:pt>
                <c:pt idx="1955">
                  <c:v>9.3941059235938817E-2</c:v>
                </c:pt>
                <c:pt idx="1956">
                  <c:v>9.3941059235938817E-2</c:v>
                </c:pt>
                <c:pt idx="1957">
                  <c:v>9.3941059235938817E-2</c:v>
                </c:pt>
                <c:pt idx="1958">
                  <c:v>9.3941059235938817E-2</c:v>
                </c:pt>
                <c:pt idx="1959">
                  <c:v>9.3941059235938817E-2</c:v>
                </c:pt>
                <c:pt idx="1960">
                  <c:v>9.3941059235938817E-2</c:v>
                </c:pt>
                <c:pt idx="1961">
                  <c:v>9.8174979519883021E-2</c:v>
                </c:pt>
                <c:pt idx="1962">
                  <c:v>9.8174979519883021E-2</c:v>
                </c:pt>
                <c:pt idx="1963">
                  <c:v>9.8174979519883021E-2</c:v>
                </c:pt>
                <c:pt idx="1964">
                  <c:v>9.8174979519883021E-2</c:v>
                </c:pt>
                <c:pt idx="1965">
                  <c:v>9.8174979519883021E-2</c:v>
                </c:pt>
                <c:pt idx="1966">
                  <c:v>9.8174979519883021E-2</c:v>
                </c:pt>
                <c:pt idx="1967">
                  <c:v>9.8174979519883021E-2</c:v>
                </c:pt>
                <c:pt idx="1968">
                  <c:v>9.8174979519883021E-2</c:v>
                </c:pt>
                <c:pt idx="1969">
                  <c:v>9.8174979519883021E-2</c:v>
                </c:pt>
                <c:pt idx="1970">
                  <c:v>0.10257412596124944</c:v>
                </c:pt>
                <c:pt idx="1971">
                  <c:v>0.10257412596124944</c:v>
                </c:pt>
                <c:pt idx="1972">
                  <c:v>0.10257412596124944</c:v>
                </c:pt>
                <c:pt idx="1973">
                  <c:v>0.10257412596124944</c:v>
                </c:pt>
                <c:pt idx="1974">
                  <c:v>0.10257412596124944</c:v>
                </c:pt>
                <c:pt idx="1975">
                  <c:v>0.10257412596124944</c:v>
                </c:pt>
                <c:pt idx="1976">
                  <c:v>0.10257412596124944</c:v>
                </c:pt>
                <c:pt idx="1977">
                  <c:v>0.10257412596124944</c:v>
                </c:pt>
                <c:pt idx="1978">
                  <c:v>0.10257412596124944</c:v>
                </c:pt>
                <c:pt idx="1979">
                  <c:v>0.10257412596124944</c:v>
                </c:pt>
                <c:pt idx="1980">
                  <c:v>0.10257412596124944</c:v>
                </c:pt>
                <c:pt idx="1981">
                  <c:v>0.10257412596124944</c:v>
                </c:pt>
                <c:pt idx="1982">
                  <c:v>0.10257412596124944</c:v>
                </c:pt>
                <c:pt idx="1983">
                  <c:v>0.10257412596124944</c:v>
                </c:pt>
                <c:pt idx="1984">
                  <c:v>0.10257412596124944</c:v>
                </c:pt>
                <c:pt idx="1985">
                  <c:v>0.10257412596124944</c:v>
                </c:pt>
                <c:pt idx="1986">
                  <c:v>0.10257412596124944</c:v>
                </c:pt>
                <c:pt idx="1987">
                  <c:v>0.10257412596124944</c:v>
                </c:pt>
                <c:pt idx="1988">
                  <c:v>0.10257412596124944</c:v>
                </c:pt>
                <c:pt idx="1989">
                  <c:v>0.10257412596124944</c:v>
                </c:pt>
                <c:pt idx="1990">
                  <c:v>0.10257412596124944</c:v>
                </c:pt>
                <c:pt idx="1991">
                  <c:v>0.10257412596124944</c:v>
                </c:pt>
                <c:pt idx="1992">
                  <c:v>0.10257412596124944</c:v>
                </c:pt>
                <c:pt idx="1993">
                  <c:v>0.10257412596124944</c:v>
                </c:pt>
                <c:pt idx="1994">
                  <c:v>0.10257412596124944</c:v>
                </c:pt>
                <c:pt idx="1995">
                  <c:v>0.10257412596124944</c:v>
                </c:pt>
                <c:pt idx="1996">
                  <c:v>0.10257412596124944</c:v>
                </c:pt>
                <c:pt idx="1997">
                  <c:v>0.10257412596124944</c:v>
                </c:pt>
                <c:pt idx="1998">
                  <c:v>0.10257412596124944</c:v>
                </c:pt>
                <c:pt idx="1999">
                  <c:v>0.10257412596124944</c:v>
                </c:pt>
                <c:pt idx="2000">
                  <c:v>0.10257412596124944</c:v>
                </c:pt>
                <c:pt idx="2001">
                  <c:v>0.10257412596124944</c:v>
                </c:pt>
                <c:pt idx="2002">
                  <c:v>0.10257412596124944</c:v>
                </c:pt>
                <c:pt idx="2003">
                  <c:v>0.10257412596124944</c:v>
                </c:pt>
                <c:pt idx="2004">
                  <c:v>0.10257412596124944</c:v>
                </c:pt>
                <c:pt idx="2005">
                  <c:v>0.10257412596124944</c:v>
                </c:pt>
                <c:pt idx="2006">
                  <c:v>0.10257412596124944</c:v>
                </c:pt>
                <c:pt idx="2007">
                  <c:v>0.10257412596124944</c:v>
                </c:pt>
                <c:pt idx="2008">
                  <c:v>0.10257412596124944</c:v>
                </c:pt>
                <c:pt idx="2009">
                  <c:v>0.10257412596124944</c:v>
                </c:pt>
                <c:pt idx="2010">
                  <c:v>0.10257412596124944</c:v>
                </c:pt>
                <c:pt idx="2011">
                  <c:v>0.10257412596124944</c:v>
                </c:pt>
                <c:pt idx="2012">
                  <c:v>0.10257412596124944</c:v>
                </c:pt>
                <c:pt idx="2013">
                  <c:v>0.10257412596124944</c:v>
                </c:pt>
                <c:pt idx="2014">
                  <c:v>0.10257412596124944</c:v>
                </c:pt>
                <c:pt idx="2015">
                  <c:v>0.10257412596124944</c:v>
                </c:pt>
                <c:pt idx="2016">
                  <c:v>0.10257412596124944</c:v>
                </c:pt>
                <c:pt idx="2017">
                  <c:v>0.10257412596124944</c:v>
                </c:pt>
                <c:pt idx="2018">
                  <c:v>0.10257412596124944</c:v>
                </c:pt>
                <c:pt idx="2019">
                  <c:v>0.10859711840446253</c:v>
                </c:pt>
                <c:pt idx="2020">
                  <c:v>0.10859711840446253</c:v>
                </c:pt>
                <c:pt idx="2021">
                  <c:v>0.10859711840446253</c:v>
                </c:pt>
                <c:pt idx="2022">
                  <c:v>0.10859711840446253</c:v>
                </c:pt>
                <c:pt idx="2023">
                  <c:v>0.10859711840446253</c:v>
                </c:pt>
                <c:pt idx="2024">
                  <c:v>0.10859711840446253</c:v>
                </c:pt>
                <c:pt idx="2025">
                  <c:v>0.10859711840446253</c:v>
                </c:pt>
                <c:pt idx="2026">
                  <c:v>0.10859711840446253</c:v>
                </c:pt>
                <c:pt idx="2027">
                  <c:v>0.10859711840446253</c:v>
                </c:pt>
                <c:pt idx="2028">
                  <c:v>0.10859711840446253</c:v>
                </c:pt>
                <c:pt idx="2029">
                  <c:v>0.10859711840446253</c:v>
                </c:pt>
                <c:pt idx="2030">
                  <c:v>0.10859711840446253</c:v>
                </c:pt>
                <c:pt idx="2031">
                  <c:v>0.10859711840446253</c:v>
                </c:pt>
                <c:pt idx="2032">
                  <c:v>0.10859711840446253</c:v>
                </c:pt>
                <c:pt idx="2033">
                  <c:v>0.10859711840446253</c:v>
                </c:pt>
                <c:pt idx="2034">
                  <c:v>0.10859711840446253</c:v>
                </c:pt>
                <c:pt idx="2035">
                  <c:v>0.10859711840446253</c:v>
                </c:pt>
                <c:pt idx="2036">
                  <c:v>0.10859711840446253</c:v>
                </c:pt>
                <c:pt idx="2037">
                  <c:v>0.10859711840446253</c:v>
                </c:pt>
                <c:pt idx="2038">
                  <c:v>0.10859711840446253</c:v>
                </c:pt>
                <c:pt idx="2039">
                  <c:v>0.10859711840446253</c:v>
                </c:pt>
                <c:pt idx="2040">
                  <c:v>0.10859711840446253</c:v>
                </c:pt>
                <c:pt idx="2041">
                  <c:v>0.10859711840446253</c:v>
                </c:pt>
                <c:pt idx="2042">
                  <c:v>0.10859711840446253</c:v>
                </c:pt>
                <c:pt idx="2043">
                  <c:v>0.10859711840446253</c:v>
                </c:pt>
                <c:pt idx="2044">
                  <c:v>0.10859711840446253</c:v>
                </c:pt>
                <c:pt idx="2045">
                  <c:v>0.10859711840446253</c:v>
                </c:pt>
                <c:pt idx="2046">
                  <c:v>0.10859711840446253</c:v>
                </c:pt>
                <c:pt idx="2047">
                  <c:v>0.10859711840446253</c:v>
                </c:pt>
                <c:pt idx="2048">
                  <c:v>0.10859711840446253</c:v>
                </c:pt>
                <c:pt idx="2049">
                  <c:v>0.10859711840446253</c:v>
                </c:pt>
                <c:pt idx="2050">
                  <c:v>0.10859711840446253</c:v>
                </c:pt>
                <c:pt idx="2051">
                  <c:v>0.10859711840446253</c:v>
                </c:pt>
                <c:pt idx="2052">
                  <c:v>0.10859711840446253</c:v>
                </c:pt>
                <c:pt idx="2053">
                  <c:v>0.10859711840446253</c:v>
                </c:pt>
                <c:pt idx="2054">
                  <c:v>0.10859711840446253</c:v>
                </c:pt>
                <c:pt idx="2055">
                  <c:v>0.10859711840446253</c:v>
                </c:pt>
                <c:pt idx="2056">
                  <c:v>0.10859711840446253</c:v>
                </c:pt>
                <c:pt idx="2057">
                  <c:v>0.10859711840446253</c:v>
                </c:pt>
                <c:pt idx="2058">
                  <c:v>0.10859711840446253</c:v>
                </c:pt>
                <c:pt idx="2059">
                  <c:v>0.10859711840446253</c:v>
                </c:pt>
                <c:pt idx="2060">
                  <c:v>0.10859711840446253</c:v>
                </c:pt>
                <c:pt idx="2061">
                  <c:v>0.10859711840446253</c:v>
                </c:pt>
                <c:pt idx="2062">
                  <c:v>0.10859711840446253</c:v>
                </c:pt>
                <c:pt idx="2063">
                  <c:v>0.10859711840446253</c:v>
                </c:pt>
                <c:pt idx="2064">
                  <c:v>0.10859711840446253</c:v>
                </c:pt>
                <c:pt idx="2065">
                  <c:v>0.10859711840446253</c:v>
                </c:pt>
                <c:pt idx="2066">
                  <c:v>0.10859711840446253</c:v>
                </c:pt>
                <c:pt idx="2067">
                  <c:v>0.10859711840446253</c:v>
                </c:pt>
                <c:pt idx="2068">
                  <c:v>0.10859711840446253</c:v>
                </c:pt>
                <c:pt idx="2069">
                  <c:v>0.10859711840446253</c:v>
                </c:pt>
                <c:pt idx="2070">
                  <c:v>0.10859711840446253</c:v>
                </c:pt>
                <c:pt idx="2071">
                  <c:v>0.10859711840446253</c:v>
                </c:pt>
                <c:pt idx="2072">
                  <c:v>0.10859711840446253</c:v>
                </c:pt>
                <c:pt idx="2073">
                  <c:v>0.10859711840446253</c:v>
                </c:pt>
                <c:pt idx="2074">
                  <c:v>0.10859711840446253</c:v>
                </c:pt>
                <c:pt idx="2075">
                  <c:v>0.10859711840446253</c:v>
                </c:pt>
                <c:pt idx="2076">
                  <c:v>0.10859711840446253</c:v>
                </c:pt>
                <c:pt idx="2077">
                  <c:v>0.10859711840446253</c:v>
                </c:pt>
                <c:pt idx="2078">
                  <c:v>0.10859711840446253</c:v>
                </c:pt>
                <c:pt idx="2079">
                  <c:v>0.10859711840446253</c:v>
                </c:pt>
                <c:pt idx="2080">
                  <c:v>0.10859711840446253</c:v>
                </c:pt>
                <c:pt idx="2081">
                  <c:v>0.10859711840446253</c:v>
                </c:pt>
                <c:pt idx="2082">
                  <c:v>0.10859711840446253</c:v>
                </c:pt>
                <c:pt idx="2083">
                  <c:v>0.10859711840446253</c:v>
                </c:pt>
                <c:pt idx="2084">
                  <c:v>0.10859711840446253</c:v>
                </c:pt>
                <c:pt idx="2085">
                  <c:v>0.10859711840446253</c:v>
                </c:pt>
                <c:pt idx="2086">
                  <c:v>0.10859711840446253</c:v>
                </c:pt>
                <c:pt idx="2087">
                  <c:v>0.11751114722041789</c:v>
                </c:pt>
                <c:pt idx="2088">
                  <c:v>0.11751114722041789</c:v>
                </c:pt>
                <c:pt idx="2089">
                  <c:v>0.11751114722041789</c:v>
                </c:pt>
                <c:pt idx="2090">
                  <c:v>0.11751114722041789</c:v>
                </c:pt>
                <c:pt idx="2091">
                  <c:v>0.11751114722041789</c:v>
                </c:pt>
                <c:pt idx="2092">
                  <c:v>0.11751114722041789</c:v>
                </c:pt>
                <c:pt idx="2093">
                  <c:v>0.11751114722041789</c:v>
                </c:pt>
                <c:pt idx="2094">
                  <c:v>0.11751114722041789</c:v>
                </c:pt>
                <c:pt idx="2095">
                  <c:v>0.11751114722041789</c:v>
                </c:pt>
                <c:pt idx="2096">
                  <c:v>0.11751114722041789</c:v>
                </c:pt>
                <c:pt idx="2097">
                  <c:v>0.11751114722041789</c:v>
                </c:pt>
                <c:pt idx="2098">
                  <c:v>0.11751114722041789</c:v>
                </c:pt>
                <c:pt idx="2099">
                  <c:v>0.11751114722041789</c:v>
                </c:pt>
                <c:pt idx="2100">
                  <c:v>0.11751114722041789</c:v>
                </c:pt>
                <c:pt idx="2101">
                  <c:v>0.11751114722041789</c:v>
                </c:pt>
                <c:pt idx="2102">
                  <c:v>0.11751114722041789</c:v>
                </c:pt>
                <c:pt idx="2103">
                  <c:v>0.11751114722041789</c:v>
                </c:pt>
                <c:pt idx="2104">
                  <c:v>0.11751114722041789</c:v>
                </c:pt>
                <c:pt idx="2105">
                  <c:v>0.11751114722041789</c:v>
                </c:pt>
                <c:pt idx="2106">
                  <c:v>0.11751114722041789</c:v>
                </c:pt>
                <c:pt idx="2107">
                  <c:v>0.11751114722041789</c:v>
                </c:pt>
                <c:pt idx="2108">
                  <c:v>0.11751114722041789</c:v>
                </c:pt>
                <c:pt idx="2109">
                  <c:v>0.11751114722041789</c:v>
                </c:pt>
                <c:pt idx="2110">
                  <c:v>0.11751114722041789</c:v>
                </c:pt>
                <c:pt idx="2111">
                  <c:v>0.11751114722041789</c:v>
                </c:pt>
                <c:pt idx="2112">
                  <c:v>0.11751114722041789</c:v>
                </c:pt>
                <c:pt idx="2113">
                  <c:v>0.11751114722041789</c:v>
                </c:pt>
                <c:pt idx="2114">
                  <c:v>0.11751114722041789</c:v>
                </c:pt>
                <c:pt idx="2115">
                  <c:v>0.11751114722041789</c:v>
                </c:pt>
                <c:pt idx="2116">
                  <c:v>0.11751114722041789</c:v>
                </c:pt>
                <c:pt idx="2117">
                  <c:v>0.11751114722041789</c:v>
                </c:pt>
                <c:pt idx="2118">
                  <c:v>0.11751114722041789</c:v>
                </c:pt>
                <c:pt idx="2119">
                  <c:v>0.11751114722041789</c:v>
                </c:pt>
                <c:pt idx="2120">
                  <c:v>0.11751114722041789</c:v>
                </c:pt>
                <c:pt idx="2121">
                  <c:v>0.11751114722041789</c:v>
                </c:pt>
                <c:pt idx="2122">
                  <c:v>0.11751114722041789</c:v>
                </c:pt>
                <c:pt idx="2123">
                  <c:v>0.11751114722041789</c:v>
                </c:pt>
                <c:pt idx="2124">
                  <c:v>0.11751114722041789</c:v>
                </c:pt>
                <c:pt idx="2125">
                  <c:v>0.11751114722041789</c:v>
                </c:pt>
                <c:pt idx="2126">
                  <c:v>0.11751114722041789</c:v>
                </c:pt>
                <c:pt idx="2127">
                  <c:v>0.11751114722041789</c:v>
                </c:pt>
                <c:pt idx="2128">
                  <c:v>0.11751114722041789</c:v>
                </c:pt>
                <c:pt idx="2129">
                  <c:v>0.11751114722041789</c:v>
                </c:pt>
                <c:pt idx="2130">
                  <c:v>0.11751114722041789</c:v>
                </c:pt>
                <c:pt idx="2131">
                  <c:v>0.11751114722041789</c:v>
                </c:pt>
                <c:pt idx="2132">
                  <c:v>0.11751114722041789</c:v>
                </c:pt>
                <c:pt idx="2133">
                  <c:v>0.11751114722041789</c:v>
                </c:pt>
                <c:pt idx="2134">
                  <c:v>0.11751114722041789</c:v>
                </c:pt>
                <c:pt idx="2135">
                  <c:v>0.11751114722041789</c:v>
                </c:pt>
                <c:pt idx="2136">
                  <c:v>0.11751114722041789</c:v>
                </c:pt>
                <c:pt idx="2137">
                  <c:v>0.11751114722041789</c:v>
                </c:pt>
                <c:pt idx="2138">
                  <c:v>0.11751114722041789</c:v>
                </c:pt>
                <c:pt idx="2139">
                  <c:v>0.11751114722041789</c:v>
                </c:pt>
                <c:pt idx="2140">
                  <c:v>0.11751114722041789</c:v>
                </c:pt>
                <c:pt idx="2141">
                  <c:v>0.11751114722041789</c:v>
                </c:pt>
                <c:pt idx="2142">
                  <c:v>0.11751114722041789</c:v>
                </c:pt>
                <c:pt idx="2143">
                  <c:v>0.11751114722041789</c:v>
                </c:pt>
                <c:pt idx="2144">
                  <c:v>0.11751114722041789</c:v>
                </c:pt>
                <c:pt idx="2145">
                  <c:v>0.11751114722041789</c:v>
                </c:pt>
                <c:pt idx="2146">
                  <c:v>0.11751114722041789</c:v>
                </c:pt>
                <c:pt idx="2147">
                  <c:v>0.11751114722041789</c:v>
                </c:pt>
                <c:pt idx="2148">
                  <c:v>0.11751114722041789</c:v>
                </c:pt>
                <c:pt idx="2149">
                  <c:v>0.11751114722041789</c:v>
                </c:pt>
                <c:pt idx="2150">
                  <c:v>0.11751114722041789</c:v>
                </c:pt>
                <c:pt idx="2151">
                  <c:v>0.11751114722041789</c:v>
                </c:pt>
                <c:pt idx="2152">
                  <c:v>0.13130003554509886</c:v>
                </c:pt>
                <c:pt idx="2153">
                  <c:v>0.13130003554509886</c:v>
                </c:pt>
                <c:pt idx="2154">
                  <c:v>0.13130003554509886</c:v>
                </c:pt>
                <c:pt idx="2155">
                  <c:v>0.13130003554509886</c:v>
                </c:pt>
                <c:pt idx="2156">
                  <c:v>0.13130003554509886</c:v>
                </c:pt>
                <c:pt idx="2157">
                  <c:v>0.13130003554509886</c:v>
                </c:pt>
                <c:pt idx="2158">
                  <c:v>0.13130003554509886</c:v>
                </c:pt>
                <c:pt idx="2159">
                  <c:v>0.13130003554509886</c:v>
                </c:pt>
                <c:pt idx="2160">
                  <c:v>0.13130003554509886</c:v>
                </c:pt>
                <c:pt idx="2161">
                  <c:v>0.13130003554509886</c:v>
                </c:pt>
                <c:pt idx="2162">
                  <c:v>0.13130003554509886</c:v>
                </c:pt>
                <c:pt idx="2163">
                  <c:v>0.13130003554509886</c:v>
                </c:pt>
                <c:pt idx="2164">
                  <c:v>0.13130003554509886</c:v>
                </c:pt>
                <c:pt idx="2165">
                  <c:v>0.13130003554509886</c:v>
                </c:pt>
                <c:pt idx="2166">
                  <c:v>0.13130003554509886</c:v>
                </c:pt>
                <c:pt idx="2167">
                  <c:v>0.13130003554509886</c:v>
                </c:pt>
                <c:pt idx="2168">
                  <c:v>0.13130003554509886</c:v>
                </c:pt>
                <c:pt idx="2169">
                  <c:v>0.13130003554509886</c:v>
                </c:pt>
                <c:pt idx="2170">
                  <c:v>0.13130003554509886</c:v>
                </c:pt>
                <c:pt idx="2171">
                  <c:v>0.13130003554509886</c:v>
                </c:pt>
                <c:pt idx="2172">
                  <c:v>0.13130003554509886</c:v>
                </c:pt>
                <c:pt idx="2173">
                  <c:v>0.13130003554509886</c:v>
                </c:pt>
                <c:pt idx="2174">
                  <c:v>0.13130003554509886</c:v>
                </c:pt>
                <c:pt idx="2175">
                  <c:v>0.13130003554509886</c:v>
                </c:pt>
                <c:pt idx="2176">
                  <c:v>0.13130003554509886</c:v>
                </c:pt>
                <c:pt idx="2177">
                  <c:v>0.13130003554509886</c:v>
                </c:pt>
                <c:pt idx="2178">
                  <c:v>0.13130003554509886</c:v>
                </c:pt>
                <c:pt idx="2179">
                  <c:v>0.13130003554509886</c:v>
                </c:pt>
                <c:pt idx="2180">
                  <c:v>0.13130003554509886</c:v>
                </c:pt>
                <c:pt idx="2181">
                  <c:v>0.13130003554509886</c:v>
                </c:pt>
                <c:pt idx="2182">
                  <c:v>0.13130003554509886</c:v>
                </c:pt>
                <c:pt idx="2183">
                  <c:v>0.13130003554509886</c:v>
                </c:pt>
                <c:pt idx="2184">
                  <c:v>0.13130003554509886</c:v>
                </c:pt>
                <c:pt idx="2185">
                  <c:v>0.13130003554509886</c:v>
                </c:pt>
                <c:pt idx="2186">
                  <c:v>0.13130003554509886</c:v>
                </c:pt>
                <c:pt idx="2187">
                  <c:v>0.13130003554509886</c:v>
                </c:pt>
                <c:pt idx="2188">
                  <c:v>0.13130003554509886</c:v>
                </c:pt>
                <c:pt idx="2189">
                  <c:v>0.13130003554509886</c:v>
                </c:pt>
                <c:pt idx="2190">
                  <c:v>0.13130003554509886</c:v>
                </c:pt>
                <c:pt idx="2191">
                  <c:v>0.13130003554509886</c:v>
                </c:pt>
                <c:pt idx="2192">
                  <c:v>0.13130003554509886</c:v>
                </c:pt>
                <c:pt idx="2193">
                  <c:v>0.13130003554509886</c:v>
                </c:pt>
                <c:pt idx="2194">
                  <c:v>0.13130003554509886</c:v>
                </c:pt>
                <c:pt idx="2195">
                  <c:v>0.13130003554509886</c:v>
                </c:pt>
                <c:pt idx="2196">
                  <c:v>0.13130003554509886</c:v>
                </c:pt>
                <c:pt idx="2197">
                  <c:v>0.13130003554509886</c:v>
                </c:pt>
                <c:pt idx="2198">
                  <c:v>0.13130003554509886</c:v>
                </c:pt>
                <c:pt idx="2199">
                  <c:v>0.13130003554509886</c:v>
                </c:pt>
                <c:pt idx="2200">
                  <c:v>0.13130003554509886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719-4E03-AD1C-C47537CFEAF3}"/>
            </c:ext>
          </c:extLst>
        </c:ser>
        <c:ser>
          <c:idx val="1"/>
          <c:order val="1"/>
          <c:tx>
            <c:strRef>
              <c:f>CUM_INCID_CR1!$C$1</c:f>
              <c:strCache>
                <c:ptCount val="1"/>
                <c:pt idx="0">
                  <c:v>cif_inv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CUM_INCID_CR1!$C$2:$C$2202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2.6849917382732466E-3</c:v>
                </c:pt>
                <c:pt idx="203">
                  <c:v>2.6849917382732466E-3</c:v>
                </c:pt>
                <c:pt idx="204">
                  <c:v>2.6849917382732466E-3</c:v>
                </c:pt>
                <c:pt idx="205">
                  <c:v>2.6849917382732466E-3</c:v>
                </c:pt>
                <c:pt idx="206">
                  <c:v>2.6849917382732466E-3</c:v>
                </c:pt>
                <c:pt idx="207">
                  <c:v>2.6849917382732466E-3</c:v>
                </c:pt>
                <c:pt idx="208">
                  <c:v>2.6849917382732466E-3</c:v>
                </c:pt>
                <c:pt idx="209">
                  <c:v>2.6849917382732466E-3</c:v>
                </c:pt>
                <c:pt idx="210">
                  <c:v>2.6849917382732466E-3</c:v>
                </c:pt>
                <c:pt idx="211">
                  <c:v>2.6849917382732466E-3</c:v>
                </c:pt>
                <c:pt idx="212">
                  <c:v>2.6849917382732466E-3</c:v>
                </c:pt>
                <c:pt idx="213">
                  <c:v>2.6849917382732466E-3</c:v>
                </c:pt>
                <c:pt idx="214">
                  <c:v>2.6849917382732466E-3</c:v>
                </c:pt>
                <c:pt idx="215">
                  <c:v>2.6849917382732466E-3</c:v>
                </c:pt>
                <c:pt idx="216">
                  <c:v>2.6849917382732466E-3</c:v>
                </c:pt>
                <c:pt idx="217">
                  <c:v>2.6849917382732466E-3</c:v>
                </c:pt>
                <c:pt idx="218">
                  <c:v>2.6849917382732466E-3</c:v>
                </c:pt>
                <c:pt idx="219">
                  <c:v>2.6849917382732466E-3</c:v>
                </c:pt>
                <c:pt idx="220">
                  <c:v>2.6849917382732466E-3</c:v>
                </c:pt>
                <c:pt idx="221">
                  <c:v>2.6849917382732466E-3</c:v>
                </c:pt>
                <c:pt idx="222">
                  <c:v>2.6849917382732466E-3</c:v>
                </c:pt>
                <c:pt idx="223">
                  <c:v>2.6849917382732466E-3</c:v>
                </c:pt>
                <c:pt idx="224">
                  <c:v>2.6849917382732466E-3</c:v>
                </c:pt>
                <c:pt idx="225">
                  <c:v>2.6849917382732466E-3</c:v>
                </c:pt>
                <c:pt idx="226">
                  <c:v>2.6849917382732466E-3</c:v>
                </c:pt>
                <c:pt idx="227">
                  <c:v>2.6849917382732466E-3</c:v>
                </c:pt>
                <c:pt idx="228">
                  <c:v>2.6849917382732466E-3</c:v>
                </c:pt>
                <c:pt idx="229">
                  <c:v>2.6849917382732466E-3</c:v>
                </c:pt>
                <c:pt idx="230">
                  <c:v>2.6849917382732466E-3</c:v>
                </c:pt>
                <c:pt idx="231">
                  <c:v>2.6849917382732466E-3</c:v>
                </c:pt>
                <c:pt idx="232">
                  <c:v>2.6849917382732466E-3</c:v>
                </c:pt>
                <c:pt idx="233">
                  <c:v>2.6849917382732466E-3</c:v>
                </c:pt>
                <c:pt idx="234">
                  <c:v>2.6849917382732466E-3</c:v>
                </c:pt>
                <c:pt idx="235">
                  <c:v>2.6849917382732466E-3</c:v>
                </c:pt>
                <c:pt idx="236">
                  <c:v>2.6849917382732466E-3</c:v>
                </c:pt>
                <c:pt idx="237">
                  <c:v>2.6849917382732466E-3</c:v>
                </c:pt>
                <c:pt idx="238">
                  <c:v>2.6849917382732466E-3</c:v>
                </c:pt>
                <c:pt idx="239">
                  <c:v>2.6849917382732466E-3</c:v>
                </c:pt>
                <c:pt idx="240">
                  <c:v>2.6849917382732466E-3</c:v>
                </c:pt>
                <c:pt idx="241">
                  <c:v>2.6849917382732466E-3</c:v>
                </c:pt>
                <c:pt idx="242">
                  <c:v>2.6849917382732466E-3</c:v>
                </c:pt>
                <c:pt idx="243">
                  <c:v>2.6849917382732466E-3</c:v>
                </c:pt>
                <c:pt idx="244">
                  <c:v>2.6849917382732466E-3</c:v>
                </c:pt>
                <c:pt idx="245">
                  <c:v>2.6849917382732466E-3</c:v>
                </c:pt>
                <c:pt idx="246">
                  <c:v>2.6849917382732466E-3</c:v>
                </c:pt>
                <c:pt idx="247">
                  <c:v>2.6849917382732466E-3</c:v>
                </c:pt>
                <c:pt idx="248">
                  <c:v>2.6849917382732466E-3</c:v>
                </c:pt>
                <c:pt idx="249">
                  <c:v>2.6849917382732466E-3</c:v>
                </c:pt>
                <c:pt idx="250">
                  <c:v>2.6849917382732466E-3</c:v>
                </c:pt>
                <c:pt idx="251">
                  <c:v>2.6849917382732466E-3</c:v>
                </c:pt>
                <c:pt idx="252">
                  <c:v>2.6849917382732466E-3</c:v>
                </c:pt>
                <c:pt idx="253">
                  <c:v>2.6849917382732466E-3</c:v>
                </c:pt>
                <c:pt idx="254">
                  <c:v>2.6849917382732466E-3</c:v>
                </c:pt>
                <c:pt idx="255">
                  <c:v>2.6849917382732466E-3</c:v>
                </c:pt>
                <c:pt idx="256">
                  <c:v>2.6849917382732466E-3</c:v>
                </c:pt>
                <c:pt idx="257">
                  <c:v>2.6849917382732466E-3</c:v>
                </c:pt>
                <c:pt idx="258">
                  <c:v>2.6849917382732466E-3</c:v>
                </c:pt>
                <c:pt idx="259">
                  <c:v>2.6849917382732466E-3</c:v>
                </c:pt>
                <c:pt idx="260">
                  <c:v>2.6849917382732466E-3</c:v>
                </c:pt>
                <c:pt idx="261">
                  <c:v>2.6849917382732466E-3</c:v>
                </c:pt>
                <c:pt idx="262">
                  <c:v>2.6849917382732466E-3</c:v>
                </c:pt>
                <c:pt idx="263">
                  <c:v>2.6849917382732466E-3</c:v>
                </c:pt>
                <c:pt idx="264">
                  <c:v>2.6849917382732466E-3</c:v>
                </c:pt>
                <c:pt idx="265">
                  <c:v>2.6849917382732466E-3</c:v>
                </c:pt>
                <c:pt idx="266">
                  <c:v>2.6849917382732466E-3</c:v>
                </c:pt>
                <c:pt idx="267">
                  <c:v>2.6849917382732466E-3</c:v>
                </c:pt>
                <c:pt idx="268">
                  <c:v>2.6849917382732466E-3</c:v>
                </c:pt>
                <c:pt idx="269">
                  <c:v>2.6849917382732466E-3</c:v>
                </c:pt>
                <c:pt idx="270">
                  <c:v>2.6849917382732466E-3</c:v>
                </c:pt>
                <c:pt idx="271">
                  <c:v>2.6849917382732466E-3</c:v>
                </c:pt>
                <c:pt idx="272">
                  <c:v>2.6849917382732466E-3</c:v>
                </c:pt>
                <c:pt idx="273">
                  <c:v>2.6849917382732466E-3</c:v>
                </c:pt>
                <c:pt idx="274">
                  <c:v>2.6849917382732466E-3</c:v>
                </c:pt>
                <c:pt idx="275">
                  <c:v>2.6849917382732466E-3</c:v>
                </c:pt>
                <c:pt idx="276">
                  <c:v>2.6849917382732466E-3</c:v>
                </c:pt>
                <c:pt idx="277">
                  <c:v>2.6849917382732466E-3</c:v>
                </c:pt>
                <c:pt idx="278">
                  <c:v>2.6849917382732466E-3</c:v>
                </c:pt>
                <c:pt idx="279">
                  <c:v>2.6849917382732466E-3</c:v>
                </c:pt>
                <c:pt idx="280">
                  <c:v>2.6849917382732466E-3</c:v>
                </c:pt>
                <c:pt idx="281">
                  <c:v>2.6849917382732466E-3</c:v>
                </c:pt>
                <c:pt idx="282">
                  <c:v>2.6849917382732466E-3</c:v>
                </c:pt>
                <c:pt idx="283">
                  <c:v>2.6849917382732466E-3</c:v>
                </c:pt>
                <c:pt idx="284">
                  <c:v>2.6849917382732466E-3</c:v>
                </c:pt>
                <c:pt idx="285">
                  <c:v>2.6849917382732466E-3</c:v>
                </c:pt>
                <c:pt idx="286">
                  <c:v>2.6849917382732466E-3</c:v>
                </c:pt>
                <c:pt idx="287">
                  <c:v>2.6849917382732466E-3</c:v>
                </c:pt>
                <c:pt idx="288">
                  <c:v>2.6849917382732466E-3</c:v>
                </c:pt>
                <c:pt idx="289">
                  <c:v>2.6849917382732466E-3</c:v>
                </c:pt>
                <c:pt idx="290">
                  <c:v>2.6849917382732466E-3</c:v>
                </c:pt>
                <c:pt idx="291">
                  <c:v>2.6849917382732466E-3</c:v>
                </c:pt>
                <c:pt idx="292">
                  <c:v>2.6849917382732466E-3</c:v>
                </c:pt>
                <c:pt idx="293">
                  <c:v>2.6849917382732466E-3</c:v>
                </c:pt>
                <c:pt idx="294">
                  <c:v>2.6849917382732466E-3</c:v>
                </c:pt>
                <c:pt idx="295">
                  <c:v>2.6849917382732466E-3</c:v>
                </c:pt>
                <c:pt idx="296">
                  <c:v>2.6849917382732466E-3</c:v>
                </c:pt>
                <c:pt idx="297">
                  <c:v>2.6849917382732466E-3</c:v>
                </c:pt>
                <c:pt idx="298">
                  <c:v>2.6849917382732466E-3</c:v>
                </c:pt>
                <c:pt idx="299">
                  <c:v>2.6849917382732466E-3</c:v>
                </c:pt>
                <c:pt idx="300">
                  <c:v>2.6849917382732466E-3</c:v>
                </c:pt>
                <c:pt idx="301">
                  <c:v>2.6849917382732466E-3</c:v>
                </c:pt>
                <c:pt idx="302">
                  <c:v>2.6849917382732466E-3</c:v>
                </c:pt>
                <c:pt idx="303">
                  <c:v>2.6849917382732466E-3</c:v>
                </c:pt>
                <c:pt idx="304">
                  <c:v>2.6849917382732466E-3</c:v>
                </c:pt>
                <c:pt idx="305">
                  <c:v>2.6849917382732466E-3</c:v>
                </c:pt>
                <c:pt idx="306">
                  <c:v>2.6849917382732466E-3</c:v>
                </c:pt>
                <c:pt idx="307">
                  <c:v>2.6849917382732466E-3</c:v>
                </c:pt>
                <c:pt idx="308">
                  <c:v>2.6849917382732466E-3</c:v>
                </c:pt>
                <c:pt idx="309">
                  <c:v>2.6849917382732466E-3</c:v>
                </c:pt>
                <c:pt idx="310">
                  <c:v>2.6849917382732466E-3</c:v>
                </c:pt>
                <c:pt idx="311">
                  <c:v>2.6849917382732466E-3</c:v>
                </c:pt>
                <c:pt idx="312">
                  <c:v>2.6849917382732466E-3</c:v>
                </c:pt>
                <c:pt idx="313">
                  <c:v>2.6849917382732466E-3</c:v>
                </c:pt>
                <c:pt idx="314">
                  <c:v>2.6849917382732466E-3</c:v>
                </c:pt>
                <c:pt idx="315">
                  <c:v>2.6849917382732466E-3</c:v>
                </c:pt>
                <c:pt idx="316">
                  <c:v>2.6849917382732466E-3</c:v>
                </c:pt>
                <c:pt idx="317">
                  <c:v>2.6849917382732466E-3</c:v>
                </c:pt>
                <c:pt idx="318">
                  <c:v>2.6849917382732466E-3</c:v>
                </c:pt>
                <c:pt idx="319">
                  <c:v>2.6849917382732466E-3</c:v>
                </c:pt>
                <c:pt idx="320">
                  <c:v>2.6849917382732466E-3</c:v>
                </c:pt>
                <c:pt idx="321">
                  <c:v>2.6849917382732466E-3</c:v>
                </c:pt>
                <c:pt idx="322">
                  <c:v>2.6849917382732466E-3</c:v>
                </c:pt>
                <c:pt idx="323">
                  <c:v>2.6849917382732466E-3</c:v>
                </c:pt>
                <c:pt idx="324">
                  <c:v>2.6849917382732466E-3</c:v>
                </c:pt>
                <c:pt idx="325">
                  <c:v>2.6849917382732466E-3</c:v>
                </c:pt>
                <c:pt idx="326">
                  <c:v>2.6849917382732466E-3</c:v>
                </c:pt>
                <c:pt idx="327">
                  <c:v>2.6849917382732466E-3</c:v>
                </c:pt>
                <c:pt idx="328">
                  <c:v>2.6849917382732466E-3</c:v>
                </c:pt>
                <c:pt idx="329">
                  <c:v>2.6849917382732466E-3</c:v>
                </c:pt>
                <c:pt idx="330">
                  <c:v>2.6849917382732466E-3</c:v>
                </c:pt>
                <c:pt idx="331">
                  <c:v>2.6849917382732466E-3</c:v>
                </c:pt>
                <c:pt idx="332">
                  <c:v>2.6849917382732466E-3</c:v>
                </c:pt>
                <c:pt idx="333">
                  <c:v>2.6849917382732466E-3</c:v>
                </c:pt>
                <c:pt idx="334">
                  <c:v>2.6849917382732466E-3</c:v>
                </c:pt>
                <c:pt idx="335">
                  <c:v>2.6849917382732466E-3</c:v>
                </c:pt>
                <c:pt idx="336">
                  <c:v>2.6849917382732466E-3</c:v>
                </c:pt>
                <c:pt idx="337">
                  <c:v>2.6849917382732466E-3</c:v>
                </c:pt>
                <c:pt idx="338">
                  <c:v>2.6849917382732466E-3</c:v>
                </c:pt>
                <c:pt idx="339">
                  <c:v>2.6849917382732466E-3</c:v>
                </c:pt>
                <c:pt idx="340">
                  <c:v>2.6849917382732466E-3</c:v>
                </c:pt>
                <c:pt idx="341">
                  <c:v>2.6849917382732466E-3</c:v>
                </c:pt>
                <c:pt idx="342">
                  <c:v>2.6849917382732466E-3</c:v>
                </c:pt>
                <c:pt idx="343">
                  <c:v>2.6849917382732466E-3</c:v>
                </c:pt>
                <c:pt idx="344">
                  <c:v>2.6849917382732466E-3</c:v>
                </c:pt>
                <c:pt idx="345">
                  <c:v>2.6849917382732466E-3</c:v>
                </c:pt>
                <c:pt idx="346">
                  <c:v>2.6849917382732466E-3</c:v>
                </c:pt>
                <c:pt idx="347">
                  <c:v>2.6849917382732466E-3</c:v>
                </c:pt>
                <c:pt idx="348">
                  <c:v>2.6849917382732466E-3</c:v>
                </c:pt>
                <c:pt idx="349">
                  <c:v>2.6849917382732466E-3</c:v>
                </c:pt>
                <c:pt idx="350">
                  <c:v>2.6849917382732466E-3</c:v>
                </c:pt>
                <c:pt idx="351">
                  <c:v>2.6849917382732466E-3</c:v>
                </c:pt>
                <c:pt idx="352">
                  <c:v>2.6849917382732466E-3</c:v>
                </c:pt>
                <c:pt idx="353">
                  <c:v>2.6849917382732466E-3</c:v>
                </c:pt>
                <c:pt idx="354">
                  <c:v>2.6849917382732466E-3</c:v>
                </c:pt>
                <c:pt idx="355">
                  <c:v>2.6849917382732466E-3</c:v>
                </c:pt>
                <c:pt idx="356">
                  <c:v>2.6849917382732466E-3</c:v>
                </c:pt>
                <c:pt idx="357">
                  <c:v>2.6849917382732466E-3</c:v>
                </c:pt>
                <c:pt idx="358">
                  <c:v>2.6849917382732466E-3</c:v>
                </c:pt>
                <c:pt idx="359">
                  <c:v>2.6849917382732466E-3</c:v>
                </c:pt>
                <c:pt idx="360">
                  <c:v>2.6849917382732466E-3</c:v>
                </c:pt>
                <c:pt idx="361">
                  <c:v>2.6849917382732466E-3</c:v>
                </c:pt>
                <c:pt idx="362">
                  <c:v>2.6849917382732466E-3</c:v>
                </c:pt>
                <c:pt idx="363">
                  <c:v>2.6849917382732466E-3</c:v>
                </c:pt>
                <c:pt idx="364">
                  <c:v>2.6849917382732466E-3</c:v>
                </c:pt>
                <c:pt idx="365">
                  <c:v>2.6849917382732466E-3</c:v>
                </c:pt>
                <c:pt idx="366">
                  <c:v>2.6849917382732466E-3</c:v>
                </c:pt>
                <c:pt idx="367">
                  <c:v>2.6849917382732466E-3</c:v>
                </c:pt>
                <c:pt idx="368">
                  <c:v>2.6849917382732466E-3</c:v>
                </c:pt>
                <c:pt idx="369">
                  <c:v>2.6849917382732466E-3</c:v>
                </c:pt>
                <c:pt idx="370">
                  <c:v>2.6849917382732466E-3</c:v>
                </c:pt>
                <c:pt idx="371">
                  <c:v>2.6849917382732466E-3</c:v>
                </c:pt>
                <c:pt idx="372">
                  <c:v>2.6849917382732466E-3</c:v>
                </c:pt>
                <c:pt idx="373">
                  <c:v>2.6849917382732466E-3</c:v>
                </c:pt>
                <c:pt idx="374">
                  <c:v>2.6849917382732466E-3</c:v>
                </c:pt>
                <c:pt idx="375">
                  <c:v>2.6849917382732466E-3</c:v>
                </c:pt>
                <c:pt idx="376">
                  <c:v>2.6849917382732466E-3</c:v>
                </c:pt>
                <c:pt idx="377">
                  <c:v>2.6849917382732466E-3</c:v>
                </c:pt>
                <c:pt idx="378">
                  <c:v>2.6849917382732466E-3</c:v>
                </c:pt>
                <c:pt idx="379">
                  <c:v>2.6849917382732466E-3</c:v>
                </c:pt>
                <c:pt idx="380">
                  <c:v>2.6849917382732466E-3</c:v>
                </c:pt>
                <c:pt idx="381">
                  <c:v>2.6849917382732466E-3</c:v>
                </c:pt>
                <c:pt idx="382">
                  <c:v>2.6849917382732466E-3</c:v>
                </c:pt>
                <c:pt idx="383">
                  <c:v>2.6849917382732466E-3</c:v>
                </c:pt>
                <c:pt idx="384">
                  <c:v>2.6849917382732466E-3</c:v>
                </c:pt>
                <c:pt idx="385">
                  <c:v>2.6849917382732466E-3</c:v>
                </c:pt>
                <c:pt idx="386">
                  <c:v>2.6849917382732466E-3</c:v>
                </c:pt>
                <c:pt idx="387">
                  <c:v>2.6849917382732466E-3</c:v>
                </c:pt>
                <c:pt idx="388">
                  <c:v>2.6849917382732466E-3</c:v>
                </c:pt>
                <c:pt idx="389">
                  <c:v>2.6849917382732466E-3</c:v>
                </c:pt>
                <c:pt idx="390">
                  <c:v>2.6849917382732466E-3</c:v>
                </c:pt>
                <c:pt idx="391">
                  <c:v>2.6849917382732466E-3</c:v>
                </c:pt>
                <c:pt idx="392">
                  <c:v>2.6849917382732466E-3</c:v>
                </c:pt>
                <c:pt idx="393">
                  <c:v>2.6849917382732466E-3</c:v>
                </c:pt>
                <c:pt idx="394">
                  <c:v>2.6849917382732466E-3</c:v>
                </c:pt>
                <c:pt idx="395">
                  <c:v>2.6849917382732466E-3</c:v>
                </c:pt>
                <c:pt idx="396">
                  <c:v>2.6849917382732466E-3</c:v>
                </c:pt>
                <c:pt idx="397">
                  <c:v>2.6849917382732466E-3</c:v>
                </c:pt>
                <c:pt idx="398">
                  <c:v>2.6849917382732466E-3</c:v>
                </c:pt>
                <c:pt idx="399">
                  <c:v>2.6849917382732466E-3</c:v>
                </c:pt>
                <c:pt idx="400">
                  <c:v>2.6849917382732466E-3</c:v>
                </c:pt>
                <c:pt idx="401">
                  <c:v>2.6849917382732466E-3</c:v>
                </c:pt>
                <c:pt idx="402">
                  <c:v>2.6849917382732466E-3</c:v>
                </c:pt>
                <c:pt idx="403">
                  <c:v>2.6849917382732466E-3</c:v>
                </c:pt>
                <c:pt idx="404">
                  <c:v>2.6849917382732466E-3</c:v>
                </c:pt>
                <c:pt idx="405">
                  <c:v>2.6849917382732466E-3</c:v>
                </c:pt>
                <c:pt idx="406">
                  <c:v>2.6849917382732466E-3</c:v>
                </c:pt>
                <c:pt idx="407">
                  <c:v>2.6849917382732466E-3</c:v>
                </c:pt>
                <c:pt idx="408">
                  <c:v>2.6849917382732466E-3</c:v>
                </c:pt>
                <c:pt idx="409">
                  <c:v>2.6849917382732466E-3</c:v>
                </c:pt>
                <c:pt idx="410">
                  <c:v>2.6849917382732466E-3</c:v>
                </c:pt>
                <c:pt idx="411">
                  <c:v>2.6849917382732466E-3</c:v>
                </c:pt>
                <c:pt idx="412">
                  <c:v>2.6849917382732466E-3</c:v>
                </c:pt>
                <c:pt idx="413">
                  <c:v>2.6849917382732466E-3</c:v>
                </c:pt>
                <c:pt idx="414">
                  <c:v>2.6849917382732466E-3</c:v>
                </c:pt>
                <c:pt idx="415">
                  <c:v>2.6849917382732466E-3</c:v>
                </c:pt>
                <c:pt idx="416">
                  <c:v>2.6849917382732466E-3</c:v>
                </c:pt>
                <c:pt idx="417">
                  <c:v>2.6849917382732466E-3</c:v>
                </c:pt>
                <c:pt idx="418">
                  <c:v>2.6849917382732466E-3</c:v>
                </c:pt>
                <c:pt idx="419">
                  <c:v>2.6849917382732466E-3</c:v>
                </c:pt>
                <c:pt idx="420">
                  <c:v>2.6849917382732466E-3</c:v>
                </c:pt>
                <c:pt idx="421">
                  <c:v>2.6849917382732466E-3</c:v>
                </c:pt>
                <c:pt idx="422">
                  <c:v>2.6849917382732466E-3</c:v>
                </c:pt>
                <c:pt idx="423">
                  <c:v>2.6849917382732466E-3</c:v>
                </c:pt>
                <c:pt idx="424">
                  <c:v>2.6849917382732466E-3</c:v>
                </c:pt>
                <c:pt idx="425">
                  <c:v>2.6849917382732466E-3</c:v>
                </c:pt>
                <c:pt idx="426">
                  <c:v>2.6849917382732466E-3</c:v>
                </c:pt>
                <c:pt idx="427">
                  <c:v>2.6849917382732466E-3</c:v>
                </c:pt>
                <c:pt idx="428">
                  <c:v>2.6849917382732466E-3</c:v>
                </c:pt>
                <c:pt idx="429">
                  <c:v>2.6849917382732466E-3</c:v>
                </c:pt>
                <c:pt idx="430">
                  <c:v>2.6849917382732466E-3</c:v>
                </c:pt>
                <c:pt idx="431">
                  <c:v>2.6849917382732466E-3</c:v>
                </c:pt>
                <c:pt idx="432">
                  <c:v>2.6849917382732466E-3</c:v>
                </c:pt>
                <c:pt idx="433">
                  <c:v>2.6849917382732466E-3</c:v>
                </c:pt>
                <c:pt idx="434">
                  <c:v>2.6849917382732466E-3</c:v>
                </c:pt>
                <c:pt idx="435">
                  <c:v>2.6849917382732466E-3</c:v>
                </c:pt>
                <c:pt idx="436">
                  <c:v>2.6849917382732466E-3</c:v>
                </c:pt>
                <c:pt idx="437">
                  <c:v>2.6849917382732466E-3</c:v>
                </c:pt>
                <c:pt idx="438">
                  <c:v>2.6849917382732466E-3</c:v>
                </c:pt>
                <c:pt idx="439">
                  <c:v>2.6849917382732466E-3</c:v>
                </c:pt>
                <c:pt idx="440">
                  <c:v>2.6849917382732466E-3</c:v>
                </c:pt>
                <c:pt idx="441">
                  <c:v>2.6849917382732466E-3</c:v>
                </c:pt>
                <c:pt idx="442">
                  <c:v>2.6849917382732466E-3</c:v>
                </c:pt>
                <c:pt idx="443">
                  <c:v>2.6849917382732466E-3</c:v>
                </c:pt>
                <c:pt idx="444">
                  <c:v>2.6849917382732466E-3</c:v>
                </c:pt>
                <c:pt idx="445">
                  <c:v>2.6849917382732466E-3</c:v>
                </c:pt>
                <c:pt idx="446">
                  <c:v>2.6849917382732466E-3</c:v>
                </c:pt>
                <c:pt idx="447">
                  <c:v>2.6849917382732466E-3</c:v>
                </c:pt>
                <c:pt idx="448">
                  <c:v>2.6849917382732466E-3</c:v>
                </c:pt>
                <c:pt idx="449">
                  <c:v>2.6849917382732466E-3</c:v>
                </c:pt>
                <c:pt idx="450">
                  <c:v>2.6849917382732466E-3</c:v>
                </c:pt>
                <c:pt idx="451">
                  <c:v>2.6849917382732466E-3</c:v>
                </c:pt>
                <c:pt idx="452">
                  <c:v>2.6849917382732466E-3</c:v>
                </c:pt>
                <c:pt idx="453">
                  <c:v>2.6849917382732466E-3</c:v>
                </c:pt>
                <c:pt idx="454">
                  <c:v>2.6849917382732466E-3</c:v>
                </c:pt>
                <c:pt idx="455">
                  <c:v>2.6849917382732466E-3</c:v>
                </c:pt>
                <c:pt idx="456">
                  <c:v>2.6849917382732466E-3</c:v>
                </c:pt>
                <c:pt idx="457">
                  <c:v>2.6849917382732466E-3</c:v>
                </c:pt>
                <c:pt idx="458">
                  <c:v>2.6849917382732466E-3</c:v>
                </c:pt>
                <c:pt idx="459">
                  <c:v>2.6849917382732466E-3</c:v>
                </c:pt>
                <c:pt idx="460">
                  <c:v>2.6849917382732466E-3</c:v>
                </c:pt>
                <c:pt idx="461">
                  <c:v>2.6849917382732466E-3</c:v>
                </c:pt>
                <c:pt idx="462">
                  <c:v>2.6849917382732466E-3</c:v>
                </c:pt>
                <c:pt idx="463">
                  <c:v>2.6849917382732466E-3</c:v>
                </c:pt>
                <c:pt idx="464">
                  <c:v>2.6849917382732466E-3</c:v>
                </c:pt>
                <c:pt idx="465">
                  <c:v>2.6849917382732466E-3</c:v>
                </c:pt>
                <c:pt idx="466">
                  <c:v>2.6849917382732466E-3</c:v>
                </c:pt>
                <c:pt idx="467">
                  <c:v>2.6849917382732466E-3</c:v>
                </c:pt>
                <c:pt idx="468">
                  <c:v>2.6849917382732466E-3</c:v>
                </c:pt>
                <c:pt idx="469">
                  <c:v>2.6849917382732466E-3</c:v>
                </c:pt>
                <c:pt idx="470">
                  <c:v>2.6849917382732466E-3</c:v>
                </c:pt>
                <c:pt idx="471">
                  <c:v>2.6849917382732466E-3</c:v>
                </c:pt>
                <c:pt idx="472">
                  <c:v>2.6849917382732466E-3</c:v>
                </c:pt>
                <c:pt idx="473">
                  <c:v>2.6849917382732466E-3</c:v>
                </c:pt>
                <c:pt idx="474">
                  <c:v>2.6849917382732466E-3</c:v>
                </c:pt>
                <c:pt idx="475">
                  <c:v>2.6849917382732466E-3</c:v>
                </c:pt>
                <c:pt idx="476">
                  <c:v>2.6849917382732466E-3</c:v>
                </c:pt>
                <c:pt idx="477">
                  <c:v>2.6849917382732466E-3</c:v>
                </c:pt>
                <c:pt idx="478">
                  <c:v>2.6849917382732466E-3</c:v>
                </c:pt>
                <c:pt idx="479">
                  <c:v>2.6849917382732466E-3</c:v>
                </c:pt>
                <c:pt idx="480">
                  <c:v>2.6849917382732466E-3</c:v>
                </c:pt>
                <c:pt idx="481">
                  <c:v>2.6849917382732466E-3</c:v>
                </c:pt>
                <c:pt idx="482">
                  <c:v>2.6849917382732466E-3</c:v>
                </c:pt>
                <c:pt idx="483">
                  <c:v>2.6849917382732466E-3</c:v>
                </c:pt>
                <c:pt idx="484">
                  <c:v>2.6849917382732466E-3</c:v>
                </c:pt>
                <c:pt idx="485">
                  <c:v>2.6849917382732466E-3</c:v>
                </c:pt>
                <c:pt idx="486">
                  <c:v>2.6849917382732466E-3</c:v>
                </c:pt>
                <c:pt idx="487">
                  <c:v>2.6849917382732466E-3</c:v>
                </c:pt>
                <c:pt idx="488">
                  <c:v>2.6849917382732466E-3</c:v>
                </c:pt>
                <c:pt idx="489">
                  <c:v>2.6849917382732466E-3</c:v>
                </c:pt>
                <c:pt idx="490">
                  <c:v>2.6849917382732466E-3</c:v>
                </c:pt>
                <c:pt idx="491">
                  <c:v>2.6849917382732466E-3</c:v>
                </c:pt>
                <c:pt idx="492">
                  <c:v>2.6849917382732466E-3</c:v>
                </c:pt>
                <c:pt idx="493">
                  <c:v>2.6849917382732466E-3</c:v>
                </c:pt>
                <c:pt idx="494">
                  <c:v>2.6849917382732466E-3</c:v>
                </c:pt>
                <c:pt idx="495">
                  <c:v>2.6849917382732466E-3</c:v>
                </c:pt>
                <c:pt idx="496">
                  <c:v>2.6849917382732466E-3</c:v>
                </c:pt>
                <c:pt idx="497">
                  <c:v>2.6849917382732466E-3</c:v>
                </c:pt>
                <c:pt idx="498">
                  <c:v>2.6849917382732466E-3</c:v>
                </c:pt>
                <c:pt idx="499">
                  <c:v>2.6849917382732466E-3</c:v>
                </c:pt>
                <c:pt idx="500">
                  <c:v>2.6849917382732466E-3</c:v>
                </c:pt>
                <c:pt idx="501">
                  <c:v>2.6849917382732466E-3</c:v>
                </c:pt>
                <c:pt idx="502">
                  <c:v>2.6849917382732466E-3</c:v>
                </c:pt>
                <c:pt idx="503">
                  <c:v>2.6849917382732466E-3</c:v>
                </c:pt>
                <c:pt idx="504">
                  <c:v>2.6849917382732466E-3</c:v>
                </c:pt>
                <c:pt idx="505">
                  <c:v>2.6849917382732466E-3</c:v>
                </c:pt>
                <c:pt idx="506">
                  <c:v>2.6849917382732466E-3</c:v>
                </c:pt>
                <c:pt idx="507">
                  <c:v>2.6849917382732466E-3</c:v>
                </c:pt>
                <c:pt idx="508">
                  <c:v>2.6849917382732466E-3</c:v>
                </c:pt>
                <c:pt idx="509">
                  <c:v>2.6849917382732466E-3</c:v>
                </c:pt>
                <c:pt idx="510">
                  <c:v>2.6849917382732466E-3</c:v>
                </c:pt>
                <c:pt idx="511">
                  <c:v>2.6849917382732466E-3</c:v>
                </c:pt>
                <c:pt idx="512">
                  <c:v>2.6849917382732466E-3</c:v>
                </c:pt>
                <c:pt idx="513">
                  <c:v>2.6849917382732466E-3</c:v>
                </c:pt>
                <c:pt idx="514">
                  <c:v>2.6849917382732466E-3</c:v>
                </c:pt>
                <c:pt idx="515">
                  <c:v>2.6849917382732466E-3</c:v>
                </c:pt>
                <c:pt idx="516">
                  <c:v>2.6849917382732466E-3</c:v>
                </c:pt>
                <c:pt idx="517">
                  <c:v>2.6849917382732466E-3</c:v>
                </c:pt>
                <c:pt idx="518">
                  <c:v>2.6849917382732466E-3</c:v>
                </c:pt>
                <c:pt idx="519">
                  <c:v>2.6849917382732466E-3</c:v>
                </c:pt>
                <c:pt idx="520">
                  <c:v>2.6849917382732466E-3</c:v>
                </c:pt>
                <c:pt idx="521">
                  <c:v>2.6849917382732466E-3</c:v>
                </c:pt>
                <c:pt idx="522">
                  <c:v>2.6849917382732466E-3</c:v>
                </c:pt>
                <c:pt idx="523">
                  <c:v>2.6849917382732466E-3</c:v>
                </c:pt>
                <c:pt idx="524">
                  <c:v>2.6849917382732466E-3</c:v>
                </c:pt>
                <c:pt idx="525">
                  <c:v>2.6849917382732466E-3</c:v>
                </c:pt>
                <c:pt idx="526">
                  <c:v>2.6849917382732466E-3</c:v>
                </c:pt>
                <c:pt idx="527">
                  <c:v>2.6849917382732466E-3</c:v>
                </c:pt>
                <c:pt idx="528">
                  <c:v>2.6849917382732466E-3</c:v>
                </c:pt>
                <c:pt idx="529">
                  <c:v>2.6849917382732466E-3</c:v>
                </c:pt>
                <c:pt idx="530">
                  <c:v>2.6849917382732466E-3</c:v>
                </c:pt>
                <c:pt idx="531">
                  <c:v>2.6849917382732466E-3</c:v>
                </c:pt>
                <c:pt idx="532">
                  <c:v>2.6849917382732466E-3</c:v>
                </c:pt>
                <c:pt idx="533">
                  <c:v>2.6849917382732466E-3</c:v>
                </c:pt>
                <c:pt idx="534">
                  <c:v>2.6849917382732466E-3</c:v>
                </c:pt>
                <c:pt idx="535">
                  <c:v>2.6849917382732466E-3</c:v>
                </c:pt>
                <c:pt idx="536">
                  <c:v>2.6849917382732466E-3</c:v>
                </c:pt>
                <c:pt idx="537">
                  <c:v>2.6849917382732466E-3</c:v>
                </c:pt>
                <c:pt idx="538">
                  <c:v>2.6849917382732466E-3</c:v>
                </c:pt>
                <c:pt idx="539">
                  <c:v>2.6849917382732466E-3</c:v>
                </c:pt>
                <c:pt idx="540">
                  <c:v>2.6849917382732466E-3</c:v>
                </c:pt>
                <c:pt idx="541">
                  <c:v>2.6849917382732466E-3</c:v>
                </c:pt>
                <c:pt idx="542">
                  <c:v>2.6849917382732466E-3</c:v>
                </c:pt>
                <c:pt idx="543">
                  <c:v>2.6849917382732466E-3</c:v>
                </c:pt>
                <c:pt idx="544">
                  <c:v>2.6849917382732466E-3</c:v>
                </c:pt>
                <c:pt idx="545">
                  <c:v>2.6849917382732466E-3</c:v>
                </c:pt>
                <c:pt idx="546">
                  <c:v>2.6849917382732466E-3</c:v>
                </c:pt>
                <c:pt idx="547">
                  <c:v>2.6849917382732466E-3</c:v>
                </c:pt>
                <c:pt idx="548">
                  <c:v>2.6849917382732466E-3</c:v>
                </c:pt>
                <c:pt idx="549">
                  <c:v>2.6849917382732466E-3</c:v>
                </c:pt>
                <c:pt idx="550">
                  <c:v>2.6849917382732466E-3</c:v>
                </c:pt>
                <c:pt idx="551">
                  <c:v>2.6849917382732466E-3</c:v>
                </c:pt>
                <c:pt idx="552">
                  <c:v>2.6849917382732466E-3</c:v>
                </c:pt>
                <c:pt idx="553">
                  <c:v>2.6849917382732466E-3</c:v>
                </c:pt>
                <c:pt idx="554">
                  <c:v>2.6849917382732466E-3</c:v>
                </c:pt>
                <c:pt idx="555">
                  <c:v>2.6849917382732466E-3</c:v>
                </c:pt>
                <c:pt idx="556">
                  <c:v>2.6849917382732466E-3</c:v>
                </c:pt>
                <c:pt idx="557">
                  <c:v>2.6849917382732466E-3</c:v>
                </c:pt>
                <c:pt idx="558">
                  <c:v>2.6849917382732466E-3</c:v>
                </c:pt>
                <c:pt idx="559">
                  <c:v>2.6849917382732466E-3</c:v>
                </c:pt>
                <c:pt idx="560">
                  <c:v>2.6849917382732466E-3</c:v>
                </c:pt>
                <c:pt idx="561">
                  <c:v>2.6849917382732466E-3</c:v>
                </c:pt>
                <c:pt idx="562">
                  <c:v>2.6849917382732466E-3</c:v>
                </c:pt>
                <c:pt idx="563">
                  <c:v>2.6849917382732466E-3</c:v>
                </c:pt>
                <c:pt idx="564">
                  <c:v>2.6849917382732466E-3</c:v>
                </c:pt>
                <c:pt idx="565">
                  <c:v>2.6849917382732466E-3</c:v>
                </c:pt>
                <c:pt idx="566">
                  <c:v>2.6849917382732466E-3</c:v>
                </c:pt>
                <c:pt idx="567">
                  <c:v>2.6849917382732466E-3</c:v>
                </c:pt>
                <c:pt idx="568">
                  <c:v>2.6849917382732466E-3</c:v>
                </c:pt>
                <c:pt idx="569">
                  <c:v>2.6849917382732466E-3</c:v>
                </c:pt>
                <c:pt idx="570">
                  <c:v>2.6849917382732466E-3</c:v>
                </c:pt>
                <c:pt idx="571">
                  <c:v>2.6849917382732466E-3</c:v>
                </c:pt>
                <c:pt idx="572">
                  <c:v>2.6849917382732466E-3</c:v>
                </c:pt>
                <c:pt idx="573">
                  <c:v>2.6849917382732466E-3</c:v>
                </c:pt>
                <c:pt idx="574">
                  <c:v>2.6849917382732466E-3</c:v>
                </c:pt>
                <c:pt idx="575">
                  <c:v>2.6849917382732466E-3</c:v>
                </c:pt>
                <c:pt idx="576">
                  <c:v>2.6849917382732466E-3</c:v>
                </c:pt>
                <c:pt idx="577">
                  <c:v>2.6849917382732466E-3</c:v>
                </c:pt>
                <c:pt idx="578">
                  <c:v>2.6849917382732466E-3</c:v>
                </c:pt>
                <c:pt idx="579">
                  <c:v>2.6849917382732466E-3</c:v>
                </c:pt>
                <c:pt idx="580">
                  <c:v>2.6849917382732466E-3</c:v>
                </c:pt>
                <c:pt idx="581">
                  <c:v>2.6849917382732466E-3</c:v>
                </c:pt>
                <c:pt idx="582">
                  <c:v>2.6849917382732466E-3</c:v>
                </c:pt>
                <c:pt idx="583">
                  <c:v>2.6849917382732466E-3</c:v>
                </c:pt>
                <c:pt idx="584">
                  <c:v>2.6849917382732466E-3</c:v>
                </c:pt>
                <c:pt idx="585">
                  <c:v>2.6849917382732466E-3</c:v>
                </c:pt>
                <c:pt idx="586">
                  <c:v>2.6849917382732466E-3</c:v>
                </c:pt>
                <c:pt idx="587">
                  <c:v>2.6849917382732466E-3</c:v>
                </c:pt>
                <c:pt idx="588">
                  <c:v>2.6849917382732466E-3</c:v>
                </c:pt>
                <c:pt idx="589">
                  <c:v>2.6849917382732466E-3</c:v>
                </c:pt>
                <c:pt idx="590">
                  <c:v>2.6849917382732466E-3</c:v>
                </c:pt>
                <c:pt idx="591">
                  <c:v>2.6849917382732466E-3</c:v>
                </c:pt>
                <c:pt idx="592">
                  <c:v>2.6849917382732466E-3</c:v>
                </c:pt>
                <c:pt idx="593">
                  <c:v>2.6849917382732466E-3</c:v>
                </c:pt>
                <c:pt idx="594">
                  <c:v>2.6849917382732466E-3</c:v>
                </c:pt>
                <c:pt idx="595">
                  <c:v>2.6849917382732466E-3</c:v>
                </c:pt>
                <c:pt idx="596">
                  <c:v>2.6849917382732466E-3</c:v>
                </c:pt>
                <c:pt idx="597">
                  <c:v>2.6849917382732466E-3</c:v>
                </c:pt>
                <c:pt idx="598">
                  <c:v>2.6849917382732466E-3</c:v>
                </c:pt>
                <c:pt idx="599">
                  <c:v>2.6849917382732466E-3</c:v>
                </c:pt>
                <c:pt idx="600">
                  <c:v>2.6849917382732466E-3</c:v>
                </c:pt>
                <c:pt idx="601">
                  <c:v>2.6849917382732466E-3</c:v>
                </c:pt>
                <c:pt idx="602">
                  <c:v>2.6849917382732466E-3</c:v>
                </c:pt>
                <c:pt idx="603">
                  <c:v>2.6849917382732466E-3</c:v>
                </c:pt>
                <c:pt idx="604">
                  <c:v>2.6849917382732466E-3</c:v>
                </c:pt>
                <c:pt idx="605">
                  <c:v>2.6849917382732466E-3</c:v>
                </c:pt>
                <c:pt idx="606">
                  <c:v>2.6849917382732466E-3</c:v>
                </c:pt>
                <c:pt idx="607">
                  <c:v>2.6849917382732466E-3</c:v>
                </c:pt>
                <c:pt idx="608">
                  <c:v>2.6849917382732466E-3</c:v>
                </c:pt>
                <c:pt idx="609">
                  <c:v>2.6849917382732466E-3</c:v>
                </c:pt>
                <c:pt idx="610">
                  <c:v>2.6849917382732466E-3</c:v>
                </c:pt>
                <c:pt idx="611">
                  <c:v>2.6849917382732466E-3</c:v>
                </c:pt>
                <c:pt idx="612">
                  <c:v>2.6849917382732466E-3</c:v>
                </c:pt>
                <c:pt idx="613">
                  <c:v>2.6849917382732466E-3</c:v>
                </c:pt>
                <c:pt idx="614">
                  <c:v>2.6849917382732466E-3</c:v>
                </c:pt>
                <c:pt idx="615">
                  <c:v>2.6849917382732466E-3</c:v>
                </c:pt>
                <c:pt idx="616">
                  <c:v>2.6849917382732466E-3</c:v>
                </c:pt>
                <c:pt idx="617">
                  <c:v>2.6849917382732466E-3</c:v>
                </c:pt>
                <c:pt idx="618">
                  <c:v>2.6849917382732466E-3</c:v>
                </c:pt>
                <c:pt idx="619">
                  <c:v>2.6849917382732466E-3</c:v>
                </c:pt>
                <c:pt idx="620">
                  <c:v>2.6849917382732466E-3</c:v>
                </c:pt>
                <c:pt idx="621">
                  <c:v>2.6849917382732466E-3</c:v>
                </c:pt>
                <c:pt idx="622">
                  <c:v>2.6849917382732466E-3</c:v>
                </c:pt>
                <c:pt idx="623">
                  <c:v>2.6849917382732466E-3</c:v>
                </c:pt>
                <c:pt idx="624">
                  <c:v>2.6849917382732466E-3</c:v>
                </c:pt>
                <c:pt idx="625">
                  <c:v>2.6849917382732466E-3</c:v>
                </c:pt>
                <c:pt idx="626">
                  <c:v>2.6849917382732466E-3</c:v>
                </c:pt>
                <c:pt idx="627">
                  <c:v>2.6849917382732466E-3</c:v>
                </c:pt>
                <c:pt idx="628">
                  <c:v>2.6849917382732466E-3</c:v>
                </c:pt>
                <c:pt idx="629">
                  <c:v>2.6849917382732466E-3</c:v>
                </c:pt>
                <c:pt idx="630">
                  <c:v>2.6849917382732466E-3</c:v>
                </c:pt>
                <c:pt idx="631">
                  <c:v>2.6849917382732466E-3</c:v>
                </c:pt>
                <c:pt idx="632">
                  <c:v>2.6849917382732466E-3</c:v>
                </c:pt>
                <c:pt idx="633">
                  <c:v>2.6849917382732466E-3</c:v>
                </c:pt>
                <c:pt idx="634">
                  <c:v>2.6849917382732466E-3</c:v>
                </c:pt>
                <c:pt idx="635">
                  <c:v>2.6849917382732466E-3</c:v>
                </c:pt>
                <c:pt idx="636">
                  <c:v>2.6849917382732466E-3</c:v>
                </c:pt>
                <c:pt idx="637">
                  <c:v>2.6849917382732466E-3</c:v>
                </c:pt>
                <c:pt idx="638">
                  <c:v>2.6849917382732466E-3</c:v>
                </c:pt>
                <c:pt idx="639">
                  <c:v>2.6849917382732466E-3</c:v>
                </c:pt>
                <c:pt idx="640">
                  <c:v>2.6849917382732466E-3</c:v>
                </c:pt>
                <c:pt idx="641">
                  <c:v>2.6849917382732466E-3</c:v>
                </c:pt>
                <c:pt idx="642">
                  <c:v>2.6849917382732466E-3</c:v>
                </c:pt>
                <c:pt idx="643">
                  <c:v>2.6849917382732466E-3</c:v>
                </c:pt>
                <c:pt idx="644">
                  <c:v>2.6849917382732466E-3</c:v>
                </c:pt>
                <c:pt idx="645">
                  <c:v>2.6849917382732466E-3</c:v>
                </c:pt>
                <c:pt idx="646">
                  <c:v>2.6849917382732466E-3</c:v>
                </c:pt>
                <c:pt idx="647">
                  <c:v>2.6849917382732466E-3</c:v>
                </c:pt>
                <c:pt idx="648">
                  <c:v>2.6849917382732466E-3</c:v>
                </c:pt>
                <c:pt idx="649">
                  <c:v>2.6849917382732466E-3</c:v>
                </c:pt>
                <c:pt idx="650">
                  <c:v>2.6849917382732466E-3</c:v>
                </c:pt>
                <c:pt idx="651">
                  <c:v>2.6849917382732466E-3</c:v>
                </c:pt>
                <c:pt idx="652">
                  <c:v>2.6849917382732466E-3</c:v>
                </c:pt>
                <c:pt idx="653">
                  <c:v>2.6849917382732466E-3</c:v>
                </c:pt>
                <c:pt idx="654">
                  <c:v>2.6849917382732466E-3</c:v>
                </c:pt>
                <c:pt idx="655">
                  <c:v>2.6849917382732466E-3</c:v>
                </c:pt>
                <c:pt idx="656">
                  <c:v>2.6849917382732466E-3</c:v>
                </c:pt>
                <c:pt idx="657">
                  <c:v>2.6849917382732466E-3</c:v>
                </c:pt>
                <c:pt idx="658">
                  <c:v>2.6849917382732466E-3</c:v>
                </c:pt>
                <c:pt idx="659">
                  <c:v>2.6849917382732466E-3</c:v>
                </c:pt>
                <c:pt idx="660">
                  <c:v>2.6849917382732466E-3</c:v>
                </c:pt>
                <c:pt idx="661">
                  <c:v>2.6849917382732466E-3</c:v>
                </c:pt>
                <c:pt idx="662">
                  <c:v>2.6849917382732466E-3</c:v>
                </c:pt>
                <c:pt idx="663">
                  <c:v>2.6849917382732466E-3</c:v>
                </c:pt>
                <c:pt idx="664">
                  <c:v>2.6849917382732466E-3</c:v>
                </c:pt>
                <c:pt idx="665">
                  <c:v>2.6849917382732466E-3</c:v>
                </c:pt>
                <c:pt idx="666">
                  <c:v>2.6849917382732466E-3</c:v>
                </c:pt>
                <c:pt idx="667">
                  <c:v>2.6849917382732466E-3</c:v>
                </c:pt>
                <c:pt idx="668">
                  <c:v>2.6849917382732466E-3</c:v>
                </c:pt>
                <c:pt idx="669">
                  <c:v>2.6849917382732466E-3</c:v>
                </c:pt>
                <c:pt idx="670">
                  <c:v>2.6849917382732466E-3</c:v>
                </c:pt>
                <c:pt idx="671">
                  <c:v>2.6849917382732466E-3</c:v>
                </c:pt>
                <c:pt idx="672">
                  <c:v>2.6849917382732466E-3</c:v>
                </c:pt>
                <c:pt idx="673">
                  <c:v>2.6849917382732466E-3</c:v>
                </c:pt>
                <c:pt idx="674">
                  <c:v>2.6849917382732466E-3</c:v>
                </c:pt>
                <c:pt idx="675">
                  <c:v>2.6849917382732466E-3</c:v>
                </c:pt>
                <c:pt idx="676">
                  <c:v>2.6849917382732466E-3</c:v>
                </c:pt>
                <c:pt idx="677">
                  <c:v>2.6849917382732466E-3</c:v>
                </c:pt>
                <c:pt idx="678">
                  <c:v>2.6849917382732466E-3</c:v>
                </c:pt>
                <c:pt idx="679">
                  <c:v>2.6849917382732466E-3</c:v>
                </c:pt>
                <c:pt idx="680">
                  <c:v>2.6849917382732466E-3</c:v>
                </c:pt>
                <c:pt idx="681">
                  <c:v>2.6849917382732466E-3</c:v>
                </c:pt>
                <c:pt idx="682">
                  <c:v>2.6849917382732466E-3</c:v>
                </c:pt>
                <c:pt idx="683">
                  <c:v>2.6849917382732466E-3</c:v>
                </c:pt>
                <c:pt idx="684">
                  <c:v>2.6849917382732466E-3</c:v>
                </c:pt>
                <c:pt idx="685">
                  <c:v>2.6849917382732466E-3</c:v>
                </c:pt>
                <c:pt idx="686">
                  <c:v>2.6849917382732466E-3</c:v>
                </c:pt>
                <c:pt idx="687">
                  <c:v>2.6849917382732466E-3</c:v>
                </c:pt>
                <c:pt idx="688">
                  <c:v>2.6849917382732466E-3</c:v>
                </c:pt>
                <c:pt idx="689">
                  <c:v>2.6849917382732466E-3</c:v>
                </c:pt>
                <c:pt idx="690">
                  <c:v>2.6849917382732466E-3</c:v>
                </c:pt>
                <c:pt idx="691">
                  <c:v>2.6849917382732466E-3</c:v>
                </c:pt>
                <c:pt idx="692">
                  <c:v>2.6849917382732466E-3</c:v>
                </c:pt>
                <c:pt idx="693">
                  <c:v>2.6849917382732466E-3</c:v>
                </c:pt>
                <c:pt idx="694">
                  <c:v>2.6849917382732466E-3</c:v>
                </c:pt>
                <c:pt idx="695">
                  <c:v>2.6849917382732466E-3</c:v>
                </c:pt>
                <c:pt idx="696">
                  <c:v>2.6849917382732466E-3</c:v>
                </c:pt>
                <c:pt idx="697">
                  <c:v>2.6849917382732466E-3</c:v>
                </c:pt>
                <c:pt idx="698">
                  <c:v>2.6849917382732466E-3</c:v>
                </c:pt>
                <c:pt idx="699">
                  <c:v>2.6849917382732466E-3</c:v>
                </c:pt>
                <c:pt idx="700">
                  <c:v>2.6849917382732466E-3</c:v>
                </c:pt>
                <c:pt idx="701">
                  <c:v>2.6849917382732466E-3</c:v>
                </c:pt>
                <c:pt idx="702">
                  <c:v>2.6849917382732466E-3</c:v>
                </c:pt>
                <c:pt idx="703">
                  <c:v>2.6849917382732466E-3</c:v>
                </c:pt>
                <c:pt idx="704">
                  <c:v>2.6849917382732466E-3</c:v>
                </c:pt>
                <c:pt idx="705">
                  <c:v>2.6849917382732466E-3</c:v>
                </c:pt>
                <c:pt idx="706">
                  <c:v>2.6849917382732466E-3</c:v>
                </c:pt>
                <c:pt idx="707">
                  <c:v>2.6849917382732466E-3</c:v>
                </c:pt>
                <c:pt idx="708">
                  <c:v>2.6849917382732466E-3</c:v>
                </c:pt>
                <c:pt idx="709">
                  <c:v>2.6849917382732466E-3</c:v>
                </c:pt>
                <c:pt idx="710">
                  <c:v>2.6849917382732466E-3</c:v>
                </c:pt>
                <c:pt idx="711">
                  <c:v>2.6849917382732466E-3</c:v>
                </c:pt>
                <c:pt idx="712">
                  <c:v>2.6849917382732466E-3</c:v>
                </c:pt>
                <c:pt idx="713">
                  <c:v>2.6849917382732466E-3</c:v>
                </c:pt>
                <c:pt idx="714">
                  <c:v>2.6849917382732466E-3</c:v>
                </c:pt>
                <c:pt idx="715">
                  <c:v>2.6849917382732466E-3</c:v>
                </c:pt>
                <c:pt idx="716">
                  <c:v>2.6849917382732466E-3</c:v>
                </c:pt>
                <c:pt idx="717">
                  <c:v>2.6849917382732466E-3</c:v>
                </c:pt>
                <c:pt idx="718">
                  <c:v>2.6849917382732466E-3</c:v>
                </c:pt>
                <c:pt idx="719">
                  <c:v>2.6849917382732466E-3</c:v>
                </c:pt>
                <c:pt idx="720">
                  <c:v>2.6849917382732466E-3</c:v>
                </c:pt>
                <c:pt idx="721">
                  <c:v>2.6849917382732466E-3</c:v>
                </c:pt>
                <c:pt idx="722">
                  <c:v>2.6849917382732466E-3</c:v>
                </c:pt>
                <c:pt idx="723">
                  <c:v>2.6849917382732466E-3</c:v>
                </c:pt>
                <c:pt idx="724">
                  <c:v>2.6849917382732466E-3</c:v>
                </c:pt>
                <c:pt idx="725">
                  <c:v>2.6849917382732466E-3</c:v>
                </c:pt>
                <c:pt idx="726">
                  <c:v>2.6849917382732466E-3</c:v>
                </c:pt>
                <c:pt idx="727">
                  <c:v>2.6849917382732466E-3</c:v>
                </c:pt>
                <c:pt idx="728">
                  <c:v>2.6849917382732466E-3</c:v>
                </c:pt>
                <c:pt idx="729">
                  <c:v>2.6849917382732466E-3</c:v>
                </c:pt>
                <c:pt idx="730">
                  <c:v>2.6849917382732466E-3</c:v>
                </c:pt>
                <c:pt idx="731">
                  <c:v>2.6849917382732466E-3</c:v>
                </c:pt>
                <c:pt idx="732">
                  <c:v>2.6849917382732466E-3</c:v>
                </c:pt>
                <c:pt idx="733">
                  <c:v>2.6849917382732466E-3</c:v>
                </c:pt>
                <c:pt idx="734">
                  <c:v>2.6849917382732466E-3</c:v>
                </c:pt>
                <c:pt idx="735">
                  <c:v>2.6849917382732466E-3</c:v>
                </c:pt>
                <c:pt idx="736">
                  <c:v>2.6849917382732466E-3</c:v>
                </c:pt>
                <c:pt idx="737">
                  <c:v>2.6849917382732466E-3</c:v>
                </c:pt>
                <c:pt idx="738">
                  <c:v>2.6849917382732466E-3</c:v>
                </c:pt>
                <c:pt idx="739">
                  <c:v>2.6849917382732466E-3</c:v>
                </c:pt>
                <c:pt idx="740">
                  <c:v>2.6849917382732466E-3</c:v>
                </c:pt>
                <c:pt idx="741">
                  <c:v>2.6849917382732466E-3</c:v>
                </c:pt>
                <c:pt idx="742">
                  <c:v>2.6849917382732466E-3</c:v>
                </c:pt>
                <c:pt idx="743">
                  <c:v>2.6849917382732466E-3</c:v>
                </c:pt>
                <c:pt idx="744">
                  <c:v>2.6849917382732466E-3</c:v>
                </c:pt>
                <c:pt idx="745">
                  <c:v>2.6849917382732466E-3</c:v>
                </c:pt>
                <c:pt idx="746">
                  <c:v>2.6849917382732466E-3</c:v>
                </c:pt>
                <c:pt idx="747">
                  <c:v>2.6849917382732466E-3</c:v>
                </c:pt>
                <c:pt idx="748">
                  <c:v>2.6849917382732466E-3</c:v>
                </c:pt>
                <c:pt idx="749">
                  <c:v>2.6849917382732466E-3</c:v>
                </c:pt>
                <c:pt idx="750">
                  <c:v>2.6849917382732466E-3</c:v>
                </c:pt>
                <c:pt idx="751">
                  <c:v>2.6849917382732466E-3</c:v>
                </c:pt>
                <c:pt idx="752">
                  <c:v>2.6849917382732466E-3</c:v>
                </c:pt>
                <c:pt idx="753">
                  <c:v>2.6849917382732466E-3</c:v>
                </c:pt>
                <c:pt idx="754">
                  <c:v>2.6849917382732466E-3</c:v>
                </c:pt>
                <c:pt idx="755">
                  <c:v>2.6849917382732466E-3</c:v>
                </c:pt>
                <c:pt idx="756">
                  <c:v>2.6849917382732466E-3</c:v>
                </c:pt>
                <c:pt idx="757">
                  <c:v>2.6849917382732466E-3</c:v>
                </c:pt>
                <c:pt idx="758">
                  <c:v>2.6849917382732466E-3</c:v>
                </c:pt>
                <c:pt idx="759">
                  <c:v>2.6849917382732466E-3</c:v>
                </c:pt>
                <c:pt idx="760">
                  <c:v>2.6849917382732466E-3</c:v>
                </c:pt>
                <c:pt idx="761">
                  <c:v>2.6849917382732466E-3</c:v>
                </c:pt>
                <c:pt idx="762">
                  <c:v>2.6849917382732466E-3</c:v>
                </c:pt>
                <c:pt idx="763">
                  <c:v>2.6849917382732466E-3</c:v>
                </c:pt>
                <c:pt idx="764">
                  <c:v>2.6849917382732466E-3</c:v>
                </c:pt>
                <c:pt idx="765">
                  <c:v>2.6849917382732466E-3</c:v>
                </c:pt>
                <c:pt idx="766">
                  <c:v>2.6849917382732466E-3</c:v>
                </c:pt>
                <c:pt idx="767">
                  <c:v>2.6849917382732466E-3</c:v>
                </c:pt>
                <c:pt idx="768">
                  <c:v>2.6849917382732466E-3</c:v>
                </c:pt>
                <c:pt idx="769">
                  <c:v>2.6849917382732466E-3</c:v>
                </c:pt>
                <c:pt idx="770">
                  <c:v>2.6849917382732466E-3</c:v>
                </c:pt>
                <c:pt idx="771">
                  <c:v>2.6849917382732466E-3</c:v>
                </c:pt>
                <c:pt idx="772">
                  <c:v>2.6849917382732466E-3</c:v>
                </c:pt>
                <c:pt idx="773">
                  <c:v>2.6849917382732466E-3</c:v>
                </c:pt>
                <c:pt idx="774">
                  <c:v>2.6849917382732466E-3</c:v>
                </c:pt>
                <c:pt idx="775">
                  <c:v>2.6849917382732466E-3</c:v>
                </c:pt>
                <c:pt idx="776">
                  <c:v>2.6849917382732466E-3</c:v>
                </c:pt>
                <c:pt idx="777">
                  <c:v>2.6849917382732466E-3</c:v>
                </c:pt>
                <c:pt idx="778">
                  <c:v>2.6849917382732466E-3</c:v>
                </c:pt>
                <c:pt idx="779">
                  <c:v>2.6849917382732466E-3</c:v>
                </c:pt>
                <c:pt idx="780">
                  <c:v>2.6849917382732466E-3</c:v>
                </c:pt>
                <c:pt idx="781">
                  <c:v>2.6849917382732466E-3</c:v>
                </c:pt>
                <c:pt idx="782">
                  <c:v>2.6849917382732466E-3</c:v>
                </c:pt>
                <c:pt idx="783">
                  <c:v>2.6849917382732466E-3</c:v>
                </c:pt>
                <c:pt idx="784">
                  <c:v>2.6849917382732466E-3</c:v>
                </c:pt>
                <c:pt idx="785">
                  <c:v>2.6849917382732466E-3</c:v>
                </c:pt>
                <c:pt idx="786">
                  <c:v>2.6849917382732466E-3</c:v>
                </c:pt>
                <c:pt idx="787">
                  <c:v>2.6849917382732466E-3</c:v>
                </c:pt>
                <c:pt idx="788">
                  <c:v>2.6849917382732466E-3</c:v>
                </c:pt>
                <c:pt idx="789">
                  <c:v>2.6849917382732466E-3</c:v>
                </c:pt>
                <c:pt idx="790">
                  <c:v>2.6849917382732466E-3</c:v>
                </c:pt>
                <c:pt idx="791">
                  <c:v>2.6849917382732466E-3</c:v>
                </c:pt>
                <c:pt idx="792">
                  <c:v>2.6849917382732466E-3</c:v>
                </c:pt>
                <c:pt idx="793">
                  <c:v>2.6849917382732466E-3</c:v>
                </c:pt>
                <c:pt idx="794">
                  <c:v>2.6849917382732466E-3</c:v>
                </c:pt>
                <c:pt idx="795">
                  <c:v>2.6849917382732466E-3</c:v>
                </c:pt>
                <c:pt idx="796">
                  <c:v>2.6849917382732466E-3</c:v>
                </c:pt>
                <c:pt idx="797">
                  <c:v>2.6849917382732466E-3</c:v>
                </c:pt>
                <c:pt idx="798">
                  <c:v>2.6849917382732466E-3</c:v>
                </c:pt>
                <c:pt idx="799">
                  <c:v>2.6849917382732466E-3</c:v>
                </c:pt>
                <c:pt idx="800">
                  <c:v>2.6849917382732466E-3</c:v>
                </c:pt>
                <c:pt idx="801">
                  <c:v>2.6849917382732466E-3</c:v>
                </c:pt>
                <c:pt idx="802">
                  <c:v>2.6849917382732466E-3</c:v>
                </c:pt>
                <c:pt idx="803">
                  <c:v>2.6849917382732466E-3</c:v>
                </c:pt>
                <c:pt idx="804">
                  <c:v>2.6849917382732466E-3</c:v>
                </c:pt>
                <c:pt idx="805">
                  <c:v>2.6849917382732466E-3</c:v>
                </c:pt>
                <c:pt idx="806">
                  <c:v>2.6849917382732466E-3</c:v>
                </c:pt>
                <c:pt idx="807">
                  <c:v>2.6849917382732466E-3</c:v>
                </c:pt>
                <c:pt idx="808">
                  <c:v>2.6849917382732466E-3</c:v>
                </c:pt>
                <c:pt idx="809">
                  <c:v>2.6849917382732466E-3</c:v>
                </c:pt>
                <c:pt idx="810">
                  <c:v>2.6849917382732466E-3</c:v>
                </c:pt>
                <c:pt idx="811">
                  <c:v>2.6849917382732466E-3</c:v>
                </c:pt>
                <c:pt idx="812">
                  <c:v>2.6849917382732466E-3</c:v>
                </c:pt>
                <c:pt idx="813">
                  <c:v>2.6849917382732466E-3</c:v>
                </c:pt>
                <c:pt idx="814">
                  <c:v>2.6849917382732466E-3</c:v>
                </c:pt>
                <c:pt idx="815">
                  <c:v>2.6849917382732466E-3</c:v>
                </c:pt>
                <c:pt idx="816">
                  <c:v>2.6849917382732466E-3</c:v>
                </c:pt>
                <c:pt idx="817">
                  <c:v>2.6849917382732466E-3</c:v>
                </c:pt>
                <c:pt idx="818">
                  <c:v>2.6849917382732466E-3</c:v>
                </c:pt>
                <c:pt idx="819">
                  <c:v>2.6849917382732466E-3</c:v>
                </c:pt>
                <c:pt idx="820">
                  <c:v>2.6849917382732466E-3</c:v>
                </c:pt>
                <c:pt idx="821">
                  <c:v>2.6849917382732466E-3</c:v>
                </c:pt>
                <c:pt idx="822">
                  <c:v>2.6849917382732466E-3</c:v>
                </c:pt>
                <c:pt idx="823">
                  <c:v>2.6849917382732466E-3</c:v>
                </c:pt>
                <c:pt idx="824">
                  <c:v>2.6849917382732466E-3</c:v>
                </c:pt>
                <c:pt idx="825">
                  <c:v>2.6849917382732466E-3</c:v>
                </c:pt>
                <c:pt idx="826">
                  <c:v>2.6849917382732466E-3</c:v>
                </c:pt>
                <c:pt idx="827">
                  <c:v>2.6849917382732466E-3</c:v>
                </c:pt>
                <c:pt idx="828">
                  <c:v>2.6849917382732466E-3</c:v>
                </c:pt>
                <c:pt idx="829">
                  <c:v>2.6849917382732466E-3</c:v>
                </c:pt>
                <c:pt idx="830">
                  <c:v>2.6849917382732466E-3</c:v>
                </c:pt>
                <c:pt idx="831">
                  <c:v>2.6849917382732466E-3</c:v>
                </c:pt>
                <c:pt idx="832">
                  <c:v>2.6849917382732466E-3</c:v>
                </c:pt>
                <c:pt idx="833">
                  <c:v>2.6849917382732466E-3</c:v>
                </c:pt>
                <c:pt idx="834">
                  <c:v>2.6849917382732466E-3</c:v>
                </c:pt>
                <c:pt idx="835">
                  <c:v>2.6849917382732466E-3</c:v>
                </c:pt>
                <c:pt idx="836">
                  <c:v>2.6849917382732466E-3</c:v>
                </c:pt>
                <c:pt idx="837">
                  <c:v>2.6849917382732466E-3</c:v>
                </c:pt>
                <c:pt idx="838">
                  <c:v>2.6849917382732466E-3</c:v>
                </c:pt>
                <c:pt idx="839">
                  <c:v>2.6849917382732466E-3</c:v>
                </c:pt>
                <c:pt idx="840">
                  <c:v>2.6849917382732466E-3</c:v>
                </c:pt>
                <c:pt idx="841">
                  <c:v>2.6849917382732466E-3</c:v>
                </c:pt>
                <c:pt idx="842">
                  <c:v>2.6849917382732466E-3</c:v>
                </c:pt>
                <c:pt idx="843">
                  <c:v>2.6849917382732466E-3</c:v>
                </c:pt>
                <c:pt idx="844">
                  <c:v>2.6849917382732466E-3</c:v>
                </c:pt>
                <c:pt idx="845">
                  <c:v>2.6849917382732466E-3</c:v>
                </c:pt>
                <c:pt idx="846">
                  <c:v>2.6849917382732466E-3</c:v>
                </c:pt>
                <c:pt idx="847">
                  <c:v>2.6849917382732466E-3</c:v>
                </c:pt>
                <c:pt idx="848">
                  <c:v>2.6849917382732466E-3</c:v>
                </c:pt>
                <c:pt idx="849">
                  <c:v>2.6849917382732466E-3</c:v>
                </c:pt>
                <c:pt idx="850">
                  <c:v>2.6849917382732466E-3</c:v>
                </c:pt>
                <c:pt idx="851">
                  <c:v>2.6849917382732466E-3</c:v>
                </c:pt>
                <c:pt idx="852">
                  <c:v>2.6849917382732466E-3</c:v>
                </c:pt>
                <c:pt idx="853">
                  <c:v>2.6849917382732466E-3</c:v>
                </c:pt>
                <c:pt idx="854">
                  <c:v>2.6849917382732466E-3</c:v>
                </c:pt>
                <c:pt idx="855">
                  <c:v>2.6849917382732466E-3</c:v>
                </c:pt>
                <c:pt idx="856">
                  <c:v>2.6849917382732466E-3</c:v>
                </c:pt>
                <c:pt idx="857">
                  <c:v>2.6849917382732466E-3</c:v>
                </c:pt>
                <c:pt idx="858">
                  <c:v>2.6849917382732466E-3</c:v>
                </c:pt>
                <c:pt idx="859">
                  <c:v>2.6849917382732466E-3</c:v>
                </c:pt>
                <c:pt idx="860">
                  <c:v>2.6849917382732466E-3</c:v>
                </c:pt>
                <c:pt idx="861">
                  <c:v>2.6849917382732466E-3</c:v>
                </c:pt>
                <c:pt idx="862">
                  <c:v>2.6849917382732466E-3</c:v>
                </c:pt>
                <c:pt idx="863">
                  <c:v>2.6849917382732466E-3</c:v>
                </c:pt>
                <c:pt idx="864">
                  <c:v>2.6849917382732466E-3</c:v>
                </c:pt>
                <c:pt idx="865">
                  <c:v>2.6849917382732466E-3</c:v>
                </c:pt>
                <c:pt idx="866">
                  <c:v>2.6849917382732466E-3</c:v>
                </c:pt>
                <c:pt idx="867">
                  <c:v>2.6849917382732466E-3</c:v>
                </c:pt>
                <c:pt idx="868">
                  <c:v>2.6849917382732466E-3</c:v>
                </c:pt>
                <c:pt idx="869">
                  <c:v>2.6849917382732466E-3</c:v>
                </c:pt>
                <c:pt idx="870">
                  <c:v>2.6849917382732466E-3</c:v>
                </c:pt>
                <c:pt idx="871">
                  <c:v>2.6849917382732466E-3</c:v>
                </c:pt>
                <c:pt idx="872">
                  <c:v>2.6849917382732466E-3</c:v>
                </c:pt>
                <c:pt idx="873">
                  <c:v>2.6849917382732466E-3</c:v>
                </c:pt>
                <c:pt idx="874">
                  <c:v>2.6849917382732466E-3</c:v>
                </c:pt>
                <c:pt idx="875">
                  <c:v>2.6849917382732466E-3</c:v>
                </c:pt>
                <c:pt idx="876">
                  <c:v>2.6849917382732466E-3</c:v>
                </c:pt>
                <c:pt idx="877">
                  <c:v>2.6849917382732466E-3</c:v>
                </c:pt>
                <c:pt idx="878">
                  <c:v>2.6849917382732466E-3</c:v>
                </c:pt>
                <c:pt idx="879">
                  <c:v>2.6849917382732466E-3</c:v>
                </c:pt>
                <c:pt idx="880">
                  <c:v>2.6849917382732466E-3</c:v>
                </c:pt>
                <c:pt idx="881">
                  <c:v>2.6849917382732466E-3</c:v>
                </c:pt>
                <c:pt idx="882">
                  <c:v>2.6849917382732466E-3</c:v>
                </c:pt>
                <c:pt idx="883">
                  <c:v>2.6849917382732466E-3</c:v>
                </c:pt>
                <c:pt idx="884">
                  <c:v>2.6849917382732466E-3</c:v>
                </c:pt>
                <c:pt idx="885">
                  <c:v>2.6849917382732466E-3</c:v>
                </c:pt>
                <c:pt idx="886">
                  <c:v>2.6849917382732466E-3</c:v>
                </c:pt>
                <c:pt idx="887">
                  <c:v>2.6849917382732466E-3</c:v>
                </c:pt>
                <c:pt idx="888">
                  <c:v>2.6849917382732466E-3</c:v>
                </c:pt>
                <c:pt idx="889">
                  <c:v>2.6849917382732466E-3</c:v>
                </c:pt>
                <c:pt idx="890">
                  <c:v>2.6849917382732466E-3</c:v>
                </c:pt>
                <c:pt idx="891">
                  <c:v>2.6849917382732466E-3</c:v>
                </c:pt>
                <c:pt idx="892">
                  <c:v>2.6849917382732466E-3</c:v>
                </c:pt>
                <c:pt idx="893">
                  <c:v>2.6849917382732466E-3</c:v>
                </c:pt>
                <c:pt idx="894">
                  <c:v>2.6849917382732466E-3</c:v>
                </c:pt>
                <c:pt idx="895">
                  <c:v>2.6849917382732466E-3</c:v>
                </c:pt>
                <c:pt idx="896">
                  <c:v>2.6849917382732466E-3</c:v>
                </c:pt>
                <c:pt idx="897">
                  <c:v>2.6849917382732466E-3</c:v>
                </c:pt>
                <c:pt idx="898">
                  <c:v>2.6849917382732466E-3</c:v>
                </c:pt>
                <c:pt idx="899">
                  <c:v>2.6849917382732466E-3</c:v>
                </c:pt>
                <c:pt idx="900">
                  <c:v>2.6849917382732466E-3</c:v>
                </c:pt>
                <c:pt idx="901">
                  <c:v>2.6849917382732466E-3</c:v>
                </c:pt>
                <c:pt idx="902">
                  <c:v>2.6849917382732466E-3</c:v>
                </c:pt>
                <c:pt idx="903">
                  <c:v>2.6849917382732466E-3</c:v>
                </c:pt>
                <c:pt idx="904">
                  <c:v>2.6849917382732466E-3</c:v>
                </c:pt>
                <c:pt idx="905">
                  <c:v>2.6849917382732466E-3</c:v>
                </c:pt>
                <c:pt idx="906">
                  <c:v>2.6849917382732466E-3</c:v>
                </c:pt>
                <c:pt idx="907">
                  <c:v>2.6849917382732466E-3</c:v>
                </c:pt>
                <c:pt idx="908">
                  <c:v>2.6849917382732466E-3</c:v>
                </c:pt>
                <c:pt idx="909">
                  <c:v>2.6849917382732466E-3</c:v>
                </c:pt>
                <c:pt idx="910">
                  <c:v>2.6849917382732466E-3</c:v>
                </c:pt>
                <c:pt idx="911">
                  <c:v>2.6849917382732466E-3</c:v>
                </c:pt>
                <c:pt idx="912">
                  <c:v>2.6849917382732466E-3</c:v>
                </c:pt>
                <c:pt idx="913">
                  <c:v>2.6849917382732466E-3</c:v>
                </c:pt>
                <c:pt idx="914">
                  <c:v>2.6849917382732466E-3</c:v>
                </c:pt>
                <c:pt idx="915">
                  <c:v>2.6849917382732466E-3</c:v>
                </c:pt>
                <c:pt idx="916">
                  <c:v>2.6849917382732466E-3</c:v>
                </c:pt>
                <c:pt idx="917">
                  <c:v>2.6849917382732466E-3</c:v>
                </c:pt>
                <c:pt idx="918">
                  <c:v>2.6849917382732466E-3</c:v>
                </c:pt>
                <c:pt idx="919">
                  <c:v>2.6849917382732466E-3</c:v>
                </c:pt>
                <c:pt idx="920">
                  <c:v>2.6849917382732466E-3</c:v>
                </c:pt>
                <c:pt idx="921">
                  <c:v>2.6849917382732466E-3</c:v>
                </c:pt>
                <c:pt idx="922">
                  <c:v>2.6849917382732466E-3</c:v>
                </c:pt>
                <c:pt idx="923">
                  <c:v>2.6849917382732466E-3</c:v>
                </c:pt>
                <c:pt idx="924">
                  <c:v>2.6849917382732466E-3</c:v>
                </c:pt>
                <c:pt idx="925">
                  <c:v>2.6849917382732466E-3</c:v>
                </c:pt>
                <c:pt idx="926">
                  <c:v>2.6849917382732466E-3</c:v>
                </c:pt>
                <c:pt idx="927">
                  <c:v>2.6849917382732466E-3</c:v>
                </c:pt>
                <c:pt idx="928">
                  <c:v>2.6849917382732466E-3</c:v>
                </c:pt>
                <c:pt idx="929">
                  <c:v>2.6849917382732466E-3</c:v>
                </c:pt>
                <c:pt idx="930">
                  <c:v>2.6849917382732466E-3</c:v>
                </c:pt>
                <c:pt idx="931">
                  <c:v>2.6849917382732466E-3</c:v>
                </c:pt>
                <c:pt idx="932">
                  <c:v>2.6849917382732466E-3</c:v>
                </c:pt>
                <c:pt idx="933">
                  <c:v>2.6849917382732466E-3</c:v>
                </c:pt>
                <c:pt idx="934">
                  <c:v>2.6849917382732466E-3</c:v>
                </c:pt>
                <c:pt idx="935">
                  <c:v>2.6849917382732466E-3</c:v>
                </c:pt>
                <c:pt idx="936">
                  <c:v>2.6849917382732466E-3</c:v>
                </c:pt>
                <c:pt idx="937">
                  <c:v>2.6849917382732466E-3</c:v>
                </c:pt>
                <c:pt idx="938">
                  <c:v>2.6849917382732466E-3</c:v>
                </c:pt>
                <c:pt idx="939">
                  <c:v>2.6849917382732466E-3</c:v>
                </c:pt>
                <c:pt idx="940">
                  <c:v>2.6849917382732466E-3</c:v>
                </c:pt>
                <c:pt idx="941">
                  <c:v>2.6849917382732466E-3</c:v>
                </c:pt>
                <c:pt idx="942">
                  <c:v>2.6849917382732466E-3</c:v>
                </c:pt>
                <c:pt idx="943">
                  <c:v>2.6849917382732466E-3</c:v>
                </c:pt>
                <c:pt idx="944">
                  <c:v>2.6849917382732466E-3</c:v>
                </c:pt>
                <c:pt idx="945">
                  <c:v>2.6849917382732466E-3</c:v>
                </c:pt>
                <c:pt idx="946">
                  <c:v>2.6849917382732466E-3</c:v>
                </c:pt>
                <c:pt idx="947">
                  <c:v>2.6849917382732466E-3</c:v>
                </c:pt>
                <c:pt idx="948">
                  <c:v>2.6849917382732466E-3</c:v>
                </c:pt>
                <c:pt idx="949">
                  <c:v>2.6849917382732466E-3</c:v>
                </c:pt>
                <c:pt idx="950">
                  <c:v>2.6849917382732466E-3</c:v>
                </c:pt>
                <c:pt idx="951">
                  <c:v>2.6849917382732466E-3</c:v>
                </c:pt>
                <c:pt idx="952">
                  <c:v>2.6849917382732466E-3</c:v>
                </c:pt>
                <c:pt idx="953">
                  <c:v>2.6849917382732466E-3</c:v>
                </c:pt>
                <c:pt idx="954">
                  <c:v>2.6849917382732466E-3</c:v>
                </c:pt>
                <c:pt idx="955">
                  <c:v>2.6849917382732466E-3</c:v>
                </c:pt>
                <c:pt idx="956">
                  <c:v>2.6849917382732466E-3</c:v>
                </c:pt>
                <c:pt idx="957">
                  <c:v>2.6849917382732466E-3</c:v>
                </c:pt>
                <c:pt idx="958">
                  <c:v>2.6849917382732466E-3</c:v>
                </c:pt>
                <c:pt idx="959">
                  <c:v>2.6849917382732466E-3</c:v>
                </c:pt>
                <c:pt idx="960">
                  <c:v>2.6849917382732466E-3</c:v>
                </c:pt>
                <c:pt idx="961">
                  <c:v>2.6849917382732466E-3</c:v>
                </c:pt>
                <c:pt idx="962">
                  <c:v>2.6849917382732466E-3</c:v>
                </c:pt>
                <c:pt idx="963">
                  <c:v>2.6849917382732466E-3</c:v>
                </c:pt>
                <c:pt idx="964">
                  <c:v>2.6849917382732466E-3</c:v>
                </c:pt>
                <c:pt idx="965">
                  <c:v>2.6849917382732466E-3</c:v>
                </c:pt>
                <c:pt idx="966">
                  <c:v>2.6849917382732466E-3</c:v>
                </c:pt>
                <c:pt idx="967">
                  <c:v>2.6849917382732466E-3</c:v>
                </c:pt>
                <c:pt idx="968">
                  <c:v>2.6849917382732466E-3</c:v>
                </c:pt>
                <c:pt idx="969">
                  <c:v>2.6849917382732466E-3</c:v>
                </c:pt>
                <c:pt idx="970">
                  <c:v>2.6849917382732466E-3</c:v>
                </c:pt>
                <c:pt idx="971">
                  <c:v>2.6849917382732466E-3</c:v>
                </c:pt>
                <c:pt idx="972">
                  <c:v>2.6849917382732466E-3</c:v>
                </c:pt>
                <c:pt idx="973">
                  <c:v>2.6849917382732466E-3</c:v>
                </c:pt>
                <c:pt idx="974">
                  <c:v>2.6849917382732466E-3</c:v>
                </c:pt>
                <c:pt idx="975">
                  <c:v>2.6849917382732466E-3</c:v>
                </c:pt>
                <c:pt idx="976">
                  <c:v>2.6849917382732466E-3</c:v>
                </c:pt>
                <c:pt idx="977">
                  <c:v>2.6849917382732466E-3</c:v>
                </c:pt>
                <c:pt idx="978">
                  <c:v>2.6849917382732466E-3</c:v>
                </c:pt>
                <c:pt idx="979">
                  <c:v>2.6849917382732466E-3</c:v>
                </c:pt>
                <c:pt idx="980">
                  <c:v>2.6849917382732466E-3</c:v>
                </c:pt>
                <c:pt idx="981">
                  <c:v>2.6849917382732466E-3</c:v>
                </c:pt>
                <c:pt idx="982">
                  <c:v>2.6849917382732466E-3</c:v>
                </c:pt>
                <c:pt idx="983">
                  <c:v>2.6849917382732466E-3</c:v>
                </c:pt>
                <c:pt idx="984">
                  <c:v>2.6849917382732466E-3</c:v>
                </c:pt>
                <c:pt idx="985">
                  <c:v>2.6849917382732466E-3</c:v>
                </c:pt>
                <c:pt idx="986">
                  <c:v>2.6849917382732466E-3</c:v>
                </c:pt>
                <c:pt idx="987">
                  <c:v>2.6849917382732466E-3</c:v>
                </c:pt>
                <c:pt idx="988">
                  <c:v>2.6849917382732466E-3</c:v>
                </c:pt>
                <c:pt idx="989">
                  <c:v>2.6849917382732466E-3</c:v>
                </c:pt>
                <c:pt idx="990">
                  <c:v>2.6849917382732466E-3</c:v>
                </c:pt>
                <c:pt idx="991">
                  <c:v>2.6849917382732466E-3</c:v>
                </c:pt>
                <c:pt idx="992">
                  <c:v>2.6849917382732466E-3</c:v>
                </c:pt>
                <c:pt idx="993">
                  <c:v>2.6849917382732466E-3</c:v>
                </c:pt>
                <c:pt idx="994">
                  <c:v>2.6849917382732466E-3</c:v>
                </c:pt>
                <c:pt idx="995">
                  <c:v>2.6849917382732466E-3</c:v>
                </c:pt>
                <c:pt idx="996">
                  <c:v>2.6849917382732466E-3</c:v>
                </c:pt>
                <c:pt idx="997">
                  <c:v>2.6849917382732466E-3</c:v>
                </c:pt>
                <c:pt idx="998">
                  <c:v>2.6849917382732466E-3</c:v>
                </c:pt>
                <c:pt idx="999">
                  <c:v>2.6849917382732466E-3</c:v>
                </c:pt>
                <c:pt idx="1000">
                  <c:v>2.6849917382732466E-3</c:v>
                </c:pt>
                <c:pt idx="1001">
                  <c:v>2.6849917382732466E-3</c:v>
                </c:pt>
                <c:pt idx="1002">
                  <c:v>2.6849917382732466E-3</c:v>
                </c:pt>
                <c:pt idx="1003">
                  <c:v>2.6849917382732466E-3</c:v>
                </c:pt>
                <c:pt idx="1004">
                  <c:v>2.6849917382732466E-3</c:v>
                </c:pt>
                <c:pt idx="1005">
                  <c:v>2.6849917382732466E-3</c:v>
                </c:pt>
                <c:pt idx="1006">
                  <c:v>2.6849917382732466E-3</c:v>
                </c:pt>
                <c:pt idx="1007">
                  <c:v>2.6849917382732466E-3</c:v>
                </c:pt>
                <c:pt idx="1008">
                  <c:v>2.6849917382732466E-3</c:v>
                </c:pt>
                <c:pt idx="1009">
                  <c:v>2.6849917382732466E-3</c:v>
                </c:pt>
                <c:pt idx="1010">
                  <c:v>2.6849917382732466E-3</c:v>
                </c:pt>
                <c:pt idx="1011">
                  <c:v>2.6849917382732466E-3</c:v>
                </c:pt>
                <c:pt idx="1012">
                  <c:v>2.6849917382732466E-3</c:v>
                </c:pt>
                <c:pt idx="1013">
                  <c:v>2.6849917382732466E-3</c:v>
                </c:pt>
                <c:pt idx="1014">
                  <c:v>2.6849917382732466E-3</c:v>
                </c:pt>
                <c:pt idx="1015">
                  <c:v>2.6849917382732466E-3</c:v>
                </c:pt>
                <c:pt idx="1016">
                  <c:v>2.6849917382732466E-3</c:v>
                </c:pt>
                <c:pt idx="1017">
                  <c:v>2.6849917382732466E-3</c:v>
                </c:pt>
                <c:pt idx="1018">
                  <c:v>2.6849917382732466E-3</c:v>
                </c:pt>
                <c:pt idx="1019">
                  <c:v>2.6849917382732466E-3</c:v>
                </c:pt>
                <c:pt idx="1020">
                  <c:v>2.6849917382732466E-3</c:v>
                </c:pt>
                <c:pt idx="1021">
                  <c:v>2.6849917382732466E-3</c:v>
                </c:pt>
                <c:pt idx="1022">
                  <c:v>2.6849917382732466E-3</c:v>
                </c:pt>
                <c:pt idx="1023">
                  <c:v>2.6849917382732466E-3</c:v>
                </c:pt>
                <c:pt idx="1024">
                  <c:v>2.6849917382732466E-3</c:v>
                </c:pt>
                <c:pt idx="1025">
                  <c:v>2.6849917382732466E-3</c:v>
                </c:pt>
                <c:pt idx="1026">
                  <c:v>2.6849917382732466E-3</c:v>
                </c:pt>
                <c:pt idx="1027">
                  <c:v>2.6849917382732466E-3</c:v>
                </c:pt>
                <c:pt idx="1028">
                  <c:v>2.6849917382732466E-3</c:v>
                </c:pt>
                <c:pt idx="1029">
                  <c:v>2.6849917382732466E-3</c:v>
                </c:pt>
                <c:pt idx="1030">
                  <c:v>2.6849917382732466E-3</c:v>
                </c:pt>
                <c:pt idx="1031">
                  <c:v>2.6849917382732466E-3</c:v>
                </c:pt>
                <c:pt idx="1032">
                  <c:v>2.6849917382732466E-3</c:v>
                </c:pt>
                <c:pt idx="1033">
                  <c:v>2.6849917382732466E-3</c:v>
                </c:pt>
                <c:pt idx="1034">
                  <c:v>2.6849917382732466E-3</c:v>
                </c:pt>
                <c:pt idx="1035">
                  <c:v>2.6849917382732466E-3</c:v>
                </c:pt>
                <c:pt idx="1036">
                  <c:v>2.6849917382732466E-3</c:v>
                </c:pt>
                <c:pt idx="1037">
                  <c:v>2.6849917382732466E-3</c:v>
                </c:pt>
                <c:pt idx="1038">
                  <c:v>2.6849917382732466E-3</c:v>
                </c:pt>
                <c:pt idx="1039">
                  <c:v>2.6849917382732466E-3</c:v>
                </c:pt>
                <c:pt idx="1040">
                  <c:v>2.6849917382732466E-3</c:v>
                </c:pt>
                <c:pt idx="1041">
                  <c:v>2.6849917382732466E-3</c:v>
                </c:pt>
                <c:pt idx="1042">
                  <c:v>2.6849917382732466E-3</c:v>
                </c:pt>
                <c:pt idx="1043">
                  <c:v>2.6849917382732466E-3</c:v>
                </c:pt>
                <c:pt idx="1044">
                  <c:v>2.6849917382732466E-3</c:v>
                </c:pt>
                <c:pt idx="1045">
                  <c:v>2.6849917382732466E-3</c:v>
                </c:pt>
                <c:pt idx="1046">
                  <c:v>2.6849917382732466E-3</c:v>
                </c:pt>
                <c:pt idx="1047">
                  <c:v>2.6849917382732466E-3</c:v>
                </c:pt>
                <c:pt idx="1048">
                  <c:v>2.6849917382732466E-3</c:v>
                </c:pt>
                <c:pt idx="1049">
                  <c:v>2.6849917382732466E-3</c:v>
                </c:pt>
                <c:pt idx="1050">
                  <c:v>2.6849917382732466E-3</c:v>
                </c:pt>
                <c:pt idx="1051">
                  <c:v>2.6849917382732466E-3</c:v>
                </c:pt>
                <c:pt idx="1052">
                  <c:v>2.6849917382732466E-3</c:v>
                </c:pt>
                <c:pt idx="1053">
                  <c:v>2.6849917382732466E-3</c:v>
                </c:pt>
                <c:pt idx="1054">
                  <c:v>2.6849917382732466E-3</c:v>
                </c:pt>
                <c:pt idx="1055">
                  <c:v>2.6849917382732466E-3</c:v>
                </c:pt>
                <c:pt idx="1056">
                  <c:v>2.6849917382732466E-3</c:v>
                </c:pt>
                <c:pt idx="1057">
                  <c:v>2.6849917382732466E-3</c:v>
                </c:pt>
                <c:pt idx="1058">
                  <c:v>2.6849917382732466E-3</c:v>
                </c:pt>
                <c:pt idx="1059">
                  <c:v>2.6849917382732466E-3</c:v>
                </c:pt>
                <c:pt idx="1060">
                  <c:v>2.6849917382732466E-3</c:v>
                </c:pt>
                <c:pt idx="1061">
                  <c:v>2.6849917382732466E-3</c:v>
                </c:pt>
                <c:pt idx="1062">
                  <c:v>2.6849917382732466E-3</c:v>
                </c:pt>
                <c:pt idx="1063">
                  <c:v>2.6849917382732466E-3</c:v>
                </c:pt>
                <c:pt idx="1064">
                  <c:v>2.6849917382732466E-3</c:v>
                </c:pt>
                <c:pt idx="1065">
                  <c:v>2.6849917382732466E-3</c:v>
                </c:pt>
                <c:pt idx="1066">
                  <c:v>2.6849917382732466E-3</c:v>
                </c:pt>
                <c:pt idx="1067">
                  <c:v>2.6849917382732466E-3</c:v>
                </c:pt>
                <c:pt idx="1068">
                  <c:v>2.6849917382732466E-3</c:v>
                </c:pt>
                <c:pt idx="1069">
                  <c:v>2.6849917382732466E-3</c:v>
                </c:pt>
                <c:pt idx="1070">
                  <c:v>2.6849917382732466E-3</c:v>
                </c:pt>
                <c:pt idx="1071">
                  <c:v>2.6849917382732466E-3</c:v>
                </c:pt>
                <c:pt idx="1072">
                  <c:v>2.6849917382732466E-3</c:v>
                </c:pt>
                <c:pt idx="1073">
                  <c:v>2.6849917382732466E-3</c:v>
                </c:pt>
                <c:pt idx="1074">
                  <c:v>2.6849917382732466E-3</c:v>
                </c:pt>
                <c:pt idx="1075">
                  <c:v>2.6849917382732466E-3</c:v>
                </c:pt>
                <c:pt idx="1076">
                  <c:v>2.6849917382732466E-3</c:v>
                </c:pt>
                <c:pt idx="1077">
                  <c:v>2.6849917382732466E-3</c:v>
                </c:pt>
                <c:pt idx="1078">
                  <c:v>2.6849917382732466E-3</c:v>
                </c:pt>
                <c:pt idx="1079">
                  <c:v>2.6849917382732466E-3</c:v>
                </c:pt>
                <c:pt idx="1080">
                  <c:v>2.6849917382732466E-3</c:v>
                </c:pt>
                <c:pt idx="1081">
                  <c:v>2.6849917382732466E-3</c:v>
                </c:pt>
                <c:pt idx="1082">
                  <c:v>2.6849917382732466E-3</c:v>
                </c:pt>
                <c:pt idx="1083">
                  <c:v>2.6849917382732466E-3</c:v>
                </c:pt>
                <c:pt idx="1084">
                  <c:v>2.6849917382732466E-3</c:v>
                </c:pt>
                <c:pt idx="1085">
                  <c:v>2.6849917382732466E-3</c:v>
                </c:pt>
                <c:pt idx="1086">
                  <c:v>2.6849917382732466E-3</c:v>
                </c:pt>
                <c:pt idx="1087">
                  <c:v>2.6849917382732466E-3</c:v>
                </c:pt>
                <c:pt idx="1088">
                  <c:v>2.6849917382732466E-3</c:v>
                </c:pt>
                <c:pt idx="1089">
                  <c:v>2.6849917382732466E-3</c:v>
                </c:pt>
                <c:pt idx="1090">
                  <c:v>2.6849917382732466E-3</c:v>
                </c:pt>
                <c:pt idx="1091">
                  <c:v>2.6849917382732466E-3</c:v>
                </c:pt>
                <c:pt idx="1092">
                  <c:v>2.6849917382732466E-3</c:v>
                </c:pt>
                <c:pt idx="1093">
                  <c:v>2.6849917382732466E-3</c:v>
                </c:pt>
                <c:pt idx="1094">
                  <c:v>2.6849917382732466E-3</c:v>
                </c:pt>
                <c:pt idx="1095">
                  <c:v>2.6849917382732466E-3</c:v>
                </c:pt>
                <c:pt idx="1096">
                  <c:v>2.6849917382732466E-3</c:v>
                </c:pt>
                <c:pt idx="1097">
                  <c:v>2.6849917382732466E-3</c:v>
                </c:pt>
                <c:pt idx="1098">
                  <c:v>2.6849917382732466E-3</c:v>
                </c:pt>
                <c:pt idx="1099">
                  <c:v>2.6849917382732466E-3</c:v>
                </c:pt>
                <c:pt idx="1100">
                  <c:v>2.6849917382732466E-3</c:v>
                </c:pt>
                <c:pt idx="1101">
                  <c:v>2.6849917382732466E-3</c:v>
                </c:pt>
                <c:pt idx="1102">
                  <c:v>2.6849917382732466E-3</c:v>
                </c:pt>
                <c:pt idx="1103">
                  <c:v>2.6849917382732466E-3</c:v>
                </c:pt>
                <c:pt idx="1104">
                  <c:v>2.6849917382732466E-3</c:v>
                </c:pt>
                <c:pt idx="1105">
                  <c:v>2.6849917382732466E-3</c:v>
                </c:pt>
                <c:pt idx="1106">
                  <c:v>2.6849917382732466E-3</c:v>
                </c:pt>
                <c:pt idx="1107">
                  <c:v>2.6849917382732466E-3</c:v>
                </c:pt>
                <c:pt idx="1108">
                  <c:v>2.6849917382732466E-3</c:v>
                </c:pt>
                <c:pt idx="1109">
                  <c:v>2.6849917382732466E-3</c:v>
                </c:pt>
                <c:pt idx="1110">
                  <c:v>2.6849917382732466E-3</c:v>
                </c:pt>
                <c:pt idx="1111">
                  <c:v>2.6849917382732466E-3</c:v>
                </c:pt>
                <c:pt idx="1112">
                  <c:v>2.6849917382732466E-3</c:v>
                </c:pt>
                <c:pt idx="1113">
                  <c:v>2.6849917382732466E-3</c:v>
                </c:pt>
                <c:pt idx="1114">
                  <c:v>2.6849917382732466E-3</c:v>
                </c:pt>
                <c:pt idx="1115">
                  <c:v>2.6849917382732466E-3</c:v>
                </c:pt>
                <c:pt idx="1116">
                  <c:v>2.6849917382732466E-3</c:v>
                </c:pt>
                <c:pt idx="1117">
                  <c:v>2.6849917382732466E-3</c:v>
                </c:pt>
                <c:pt idx="1118">
                  <c:v>2.6849917382732466E-3</c:v>
                </c:pt>
                <c:pt idx="1119">
                  <c:v>2.6849917382732466E-3</c:v>
                </c:pt>
                <c:pt idx="1120">
                  <c:v>2.6849917382732466E-3</c:v>
                </c:pt>
                <c:pt idx="1121">
                  <c:v>2.6849917382732466E-3</c:v>
                </c:pt>
                <c:pt idx="1122">
                  <c:v>2.6849917382732466E-3</c:v>
                </c:pt>
                <c:pt idx="1123">
                  <c:v>2.6849917382732466E-3</c:v>
                </c:pt>
                <c:pt idx="1124">
                  <c:v>2.6849917382732466E-3</c:v>
                </c:pt>
                <c:pt idx="1125">
                  <c:v>2.6849917382732466E-3</c:v>
                </c:pt>
                <c:pt idx="1126">
                  <c:v>2.6849917382732466E-3</c:v>
                </c:pt>
                <c:pt idx="1127">
                  <c:v>2.6849917382732466E-3</c:v>
                </c:pt>
                <c:pt idx="1128">
                  <c:v>2.6849917382732466E-3</c:v>
                </c:pt>
                <c:pt idx="1129">
                  <c:v>2.6849917382732466E-3</c:v>
                </c:pt>
                <c:pt idx="1130">
                  <c:v>2.6849917382732466E-3</c:v>
                </c:pt>
                <c:pt idx="1131">
                  <c:v>2.6849917382732466E-3</c:v>
                </c:pt>
                <c:pt idx="1132">
                  <c:v>2.6849917382732466E-3</c:v>
                </c:pt>
                <c:pt idx="1133">
                  <c:v>2.6849917382732466E-3</c:v>
                </c:pt>
                <c:pt idx="1134">
                  <c:v>2.6849917382732466E-3</c:v>
                </c:pt>
                <c:pt idx="1135">
                  <c:v>2.6849917382732466E-3</c:v>
                </c:pt>
                <c:pt idx="1136">
                  <c:v>2.6849917382732466E-3</c:v>
                </c:pt>
                <c:pt idx="1137">
                  <c:v>2.6849917382732466E-3</c:v>
                </c:pt>
                <c:pt idx="1138">
                  <c:v>2.6849917382732466E-3</c:v>
                </c:pt>
                <c:pt idx="1139">
                  <c:v>2.6849917382732466E-3</c:v>
                </c:pt>
                <c:pt idx="1140">
                  <c:v>2.6849917382732466E-3</c:v>
                </c:pt>
                <c:pt idx="1141">
                  <c:v>2.6849917382732466E-3</c:v>
                </c:pt>
                <c:pt idx="1142">
                  <c:v>2.6849917382732466E-3</c:v>
                </c:pt>
                <c:pt idx="1143">
                  <c:v>2.6849917382732466E-3</c:v>
                </c:pt>
                <c:pt idx="1144">
                  <c:v>2.6849917382732466E-3</c:v>
                </c:pt>
                <c:pt idx="1145">
                  <c:v>2.6849917382732466E-3</c:v>
                </c:pt>
                <c:pt idx="1146">
                  <c:v>2.6849917382732466E-3</c:v>
                </c:pt>
                <c:pt idx="1147">
                  <c:v>2.6849917382732466E-3</c:v>
                </c:pt>
                <c:pt idx="1148">
                  <c:v>2.6849917382732466E-3</c:v>
                </c:pt>
                <c:pt idx="1149">
                  <c:v>2.6849917382732466E-3</c:v>
                </c:pt>
                <c:pt idx="1150">
                  <c:v>2.6849917382732466E-3</c:v>
                </c:pt>
                <c:pt idx="1151">
                  <c:v>2.6849917382732466E-3</c:v>
                </c:pt>
                <c:pt idx="1152">
                  <c:v>2.6849917382732466E-3</c:v>
                </c:pt>
                <c:pt idx="1153">
                  <c:v>2.6849917382732466E-3</c:v>
                </c:pt>
                <c:pt idx="1154">
                  <c:v>2.6849917382732466E-3</c:v>
                </c:pt>
                <c:pt idx="1155">
                  <c:v>2.6849917382732466E-3</c:v>
                </c:pt>
                <c:pt idx="1156">
                  <c:v>2.6849917382732466E-3</c:v>
                </c:pt>
                <c:pt idx="1157">
                  <c:v>2.6849917382732466E-3</c:v>
                </c:pt>
                <c:pt idx="1158">
                  <c:v>2.6849917382732466E-3</c:v>
                </c:pt>
                <c:pt idx="1159">
                  <c:v>2.6849917382732466E-3</c:v>
                </c:pt>
                <c:pt idx="1160">
                  <c:v>2.6849917382732466E-3</c:v>
                </c:pt>
                <c:pt idx="1161">
                  <c:v>2.6849917382732466E-3</c:v>
                </c:pt>
                <c:pt idx="1162">
                  <c:v>2.6849917382732466E-3</c:v>
                </c:pt>
                <c:pt idx="1163">
                  <c:v>2.6849917382732466E-3</c:v>
                </c:pt>
                <c:pt idx="1164">
                  <c:v>2.6849917382732466E-3</c:v>
                </c:pt>
                <c:pt idx="1165">
                  <c:v>2.6849917382732466E-3</c:v>
                </c:pt>
                <c:pt idx="1166">
                  <c:v>2.6849917382732466E-3</c:v>
                </c:pt>
                <c:pt idx="1167">
                  <c:v>2.6849917382732466E-3</c:v>
                </c:pt>
                <c:pt idx="1168">
                  <c:v>2.6849917382732466E-3</c:v>
                </c:pt>
                <c:pt idx="1169">
                  <c:v>2.6849917382732466E-3</c:v>
                </c:pt>
                <c:pt idx="1170">
                  <c:v>2.6849917382732466E-3</c:v>
                </c:pt>
                <c:pt idx="1171">
                  <c:v>2.6849917382732466E-3</c:v>
                </c:pt>
                <c:pt idx="1172">
                  <c:v>2.6849917382732466E-3</c:v>
                </c:pt>
                <c:pt idx="1173">
                  <c:v>2.6849917382732466E-3</c:v>
                </c:pt>
                <c:pt idx="1174">
                  <c:v>2.6849917382732466E-3</c:v>
                </c:pt>
                <c:pt idx="1175">
                  <c:v>2.6849917382732466E-3</c:v>
                </c:pt>
                <c:pt idx="1176">
                  <c:v>2.6849917382732466E-3</c:v>
                </c:pt>
                <c:pt idx="1177">
                  <c:v>2.6849917382732466E-3</c:v>
                </c:pt>
                <c:pt idx="1178">
                  <c:v>2.6849917382732466E-3</c:v>
                </c:pt>
                <c:pt idx="1179">
                  <c:v>2.6849917382732466E-3</c:v>
                </c:pt>
                <c:pt idx="1180">
                  <c:v>2.6849917382732466E-3</c:v>
                </c:pt>
                <c:pt idx="1181">
                  <c:v>2.6849917382732466E-3</c:v>
                </c:pt>
                <c:pt idx="1182">
                  <c:v>2.6849917382732466E-3</c:v>
                </c:pt>
                <c:pt idx="1183">
                  <c:v>2.6849917382732466E-3</c:v>
                </c:pt>
                <c:pt idx="1184">
                  <c:v>2.6849917382732466E-3</c:v>
                </c:pt>
                <c:pt idx="1185">
                  <c:v>2.6849917382732466E-3</c:v>
                </c:pt>
                <c:pt idx="1186">
                  <c:v>2.6849917382732466E-3</c:v>
                </c:pt>
                <c:pt idx="1187">
                  <c:v>2.6849917382732466E-3</c:v>
                </c:pt>
                <c:pt idx="1188">
                  <c:v>2.6849917382732466E-3</c:v>
                </c:pt>
                <c:pt idx="1189">
                  <c:v>2.6849917382732466E-3</c:v>
                </c:pt>
                <c:pt idx="1190">
                  <c:v>2.6849917382732466E-3</c:v>
                </c:pt>
                <c:pt idx="1191">
                  <c:v>2.6849917382732466E-3</c:v>
                </c:pt>
                <c:pt idx="1192">
                  <c:v>2.6849917382732466E-3</c:v>
                </c:pt>
                <c:pt idx="1193">
                  <c:v>2.6849917382732466E-3</c:v>
                </c:pt>
                <c:pt idx="1194">
                  <c:v>2.6849917382732466E-3</c:v>
                </c:pt>
                <c:pt idx="1195">
                  <c:v>2.6849917382732466E-3</c:v>
                </c:pt>
                <c:pt idx="1196">
                  <c:v>2.6849917382732466E-3</c:v>
                </c:pt>
                <c:pt idx="1197">
                  <c:v>2.6849917382732466E-3</c:v>
                </c:pt>
                <c:pt idx="1198">
                  <c:v>2.6849917382732466E-3</c:v>
                </c:pt>
                <c:pt idx="1199">
                  <c:v>2.6849917382732466E-3</c:v>
                </c:pt>
                <c:pt idx="1200">
                  <c:v>2.6849917382732466E-3</c:v>
                </c:pt>
                <c:pt idx="1201">
                  <c:v>2.6849917382732466E-3</c:v>
                </c:pt>
                <c:pt idx="1202">
                  <c:v>2.6849917382732466E-3</c:v>
                </c:pt>
                <c:pt idx="1203">
                  <c:v>2.6849917382732466E-3</c:v>
                </c:pt>
                <c:pt idx="1204">
                  <c:v>2.6849917382732466E-3</c:v>
                </c:pt>
                <c:pt idx="1205">
                  <c:v>2.6849917382732466E-3</c:v>
                </c:pt>
                <c:pt idx="1206">
                  <c:v>2.6849917382732466E-3</c:v>
                </c:pt>
                <c:pt idx="1207">
                  <c:v>2.6849917382732466E-3</c:v>
                </c:pt>
                <c:pt idx="1208">
                  <c:v>2.6849917382732466E-3</c:v>
                </c:pt>
                <c:pt idx="1209">
                  <c:v>2.6849917382732466E-3</c:v>
                </c:pt>
                <c:pt idx="1210">
                  <c:v>2.6849917382732466E-3</c:v>
                </c:pt>
                <c:pt idx="1211">
                  <c:v>2.6849917382732466E-3</c:v>
                </c:pt>
                <c:pt idx="1212">
                  <c:v>2.6849917382732466E-3</c:v>
                </c:pt>
                <c:pt idx="1213">
                  <c:v>2.6849917382732466E-3</c:v>
                </c:pt>
                <c:pt idx="1214">
                  <c:v>2.6849917382732466E-3</c:v>
                </c:pt>
                <c:pt idx="1215">
                  <c:v>2.6849917382732466E-3</c:v>
                </c:pt>
                <c:pt idx="1216">
                  <c:v>2.6849917382732466E-3</c:v>
                </c:pt>
                <c:pt idx="1217">
                  <c:v>2.6849917382732466E-3</c:v>
                </c:pt>
                <c:pt idx="1218">
                  <c:v>2.6849917382732466E-3</c:v>
                </c:pt>
                <c:pt idx="1219">
                  <c:v>2.6849917382732466E-3</c:v>
                </c:pt>
                <c:pt idx="1220">
                  <c:v>2.6849917382732466E-3</c:v>
                </c:pt>
                <c:pt idx="1221">
                  <c:v>2.6849917382732466E-3</c:v>
                </c:pt>
                <c:pt idx="1222">
                  <c:v>2.6849917382732466E-3</c:v>
                </c:pt>
                <c:pt idx="1223">
                  <c:v>2.6849917382732466E-3</c:v>
                </c:pt>
                <c:pt idx="1224">
                  <c:v>2.6849917382732466E-3</c:v>
                </c:pt>
                <c:pt idx="1225">
                  <c:v>2.6849917382732466E-3</c:v>
                </c:pt>
                <c:pt idx="1226">
                  <c:v>2.6849917382732466E-3</c:v>
                </c:pt>
                <c:pt idx="1227">
                  <c:v>2.6849917382732466E-3</c:v>
                </c:pt>
                <c:pt idx="1228">
                  <c:v>2.6849917382732466E-3</c:v>
                </c:pt>
                <c:pt idx="1229">
                  <c:v>2.6849917382732466E-3</c:v>
                </c:pt>
                <c:pt idx="1230">
                  <c:v>2.6849917382732466E-3</c:v>
                </c:pt>
                <c:pt idx="1231">
                  <c:v>2.6849917382732466E-3</c:v>
                </c:pt>
                <c:pt idx="1232">
                  <c:v>2.6849917382732466E-3</c:v>
                </c:pt>
                <c:pt idx="1233">
                  <c:v>2.6849917382732466E-3</c:v>
                </c:pt>
                <c:pt idx="1234">
                  <c:v>2.6849917382732466E-3</c:v>
                </c:pt>
                <c:pt idx="1235">
                  <c:v>2.6849917382732466E-3</c:v>
                </c:pt>
                <c:pt idx="1236">
                  <c:v>2.6849917382732466E-3</c:v>
                </c:pt>
                <c:pt idx="1237">
                  <c:v>2.6849917382732466E-3</c:v>
                </c:pt>
                <c:pt idx="1238">
                  <c:v>2.6849917382732466E-3</c:v>
                </c:pt>
                <c:pt idx="1239">
                  <c:v>2.6849917382732466E-3</c:v>
                </c:pt>
                <c:pt idx="1240">
                  <c:v>2.6849917382732466E-3</c:v>
                </c:pt>
                <c:pt idx="1241">
                  <c:v>2.6849917382732466E-3</c:v>
                </c:pt>
                <c:pt idx="1242">
                  <c:v>2.6849917382732466E-3</c:v>
                </c:pt>
                <c:pt idx="1243">
                  <c:v>2.6849917382732466E-3</c:v>
                </c:pt>
                <c:pt idx="1244">
                  <c:v>2.6849917382732466E-3</c:v>
                </c:pt>
                <c:pt idx="1245">
                  <c:v>2.6849917382732466E-3</c:v>
                </c:pt>
                <c:pt idx="1246">
                  <c:v>2.6849917382732466E-3</c:v>
                </c:pt>
                <c:pt idx="1247">
                  <c:v>2.6849917382732466E-3</c:v>
                </c:pt>
                <c:pt idx="1248">
                  <c:v>2.6849917382732466E-3</c:v>
                </c:pt>
                <c:pt idx="1249">
                  <c:v>2.6849917382732466E-3</c:v>
                </c:pt>
                <c:pt idx="1250">
                  <c:v>2.6849917382732466E-3</c:v>
                </c:pt>
                <c:pt idx="1251">
                  <c:v>2.6849917382732466E-3</c:v>
                </c:pt>
                <c:pt idx="1252">
                  <c:v>2.6849917382732466E-3</c:v>
                </c:pt>
                <c:pt idx="1253">
                  <c:v>2.6849917382732466E-3</c:v>
                </c:pt>
                <c:pt idx="1254">
                  <c:v>2.6849917382732466E-3</c:v>
                </c:pt>
                <c:pt idx="1255">
                  <c:v>2.6849917382732466E-3</c:v>
                </c:pt>
                <c:pt idx="1256">
                  <c:v>2.6849917382732466E-3</c:v>
                </c:pt>
                <c:pt idx="1257">
                  <c:v>2.6849917382732466E-3</c:v>
                </c:pt>
                <c:pt idx="1258">
                  <c:v>2.6849917382732466E-3</c:v>
                </c:pt>
                <c:pt idx="1259">
                  <c:v>2.6849917382732466E-3</c:v>
                </c:pt>
                <c:pt idx="1260">
                  <c:v>2.6849917382732466E-3</c:v>
                </c:pt>
                <c:pt idx="1261">
                  <c:v>2.6849917382732466E-3</c:v>
                </c:pt>
                <c:pt idx="1262">
                  <c:v>2.6849917382732466E-3</c:v>
                </c:pt>
                <c:pt idx="1263">
                  <c:v>2.6849917382732466E-3</c:v>
                </c:pt>
                <c:pt idx="1264">
                  <c:v>2.6849917382732466E-3</c:v>
                </c:pt>
                <c:pt idx="1265">
                  <c:v>2.6849917382732466E-3</c:v>
                </c:pt>
                <c:pt idx="1266">
                  <c:v>2.6849917382732466E-3</c:v>
                </c:pt>
                <c:pt idx="1267">
                  <c:v>2.6849917382732466E-3</c:v>
                </c:pt>
                <c:pt idx="1268">
                  <c:v>2.6849917382732466E-3</c:v>
                </c:pt>
                <c:pt idx="1269">
                  <c:v>2.6849917382732466E-3</c:v>
                </c:pt>
                <c:pt idx="1270">
                  <c:v>2.6849917382732466E-3</c:v>
                </c:pt>
                <c:pt idx="1271">
                  <c:v>2.6849917382732466E-3</c:v>
                </c:pt>
                <c:pt idx="1272">
                  <c:v>2.6849917382732466E-3</c:v>
                </c:pt>
                <c:pt idx="1273">
                  <c:v>2.6849917382732466E-3</c:v>
                </c:pt>
                <c:pt idx="1274">
                  <c:v>2.6849917382732466E-3</c:v>
                </c:pt>
                <c:pt idx="1275">
                  <c:v>2.6849917382732466E-3</c:v>
                </c:pt>
                <c:pt idx="1276">
                  <c:v>2.6849917382732466E-3</c:v>
                </c:pt>
                <c:pt idx="1277">
                  <c:v>2.6849917382732466E-3</c:v>
                </c:pt>
                <c:pt idx="1278">
                  <c:v>2.6849917382732466E-3</c:v>
                </c:pt>
                <c:pt idx="1279">
                  <c:v>2.6849917382732466E-3</c:v>
                </c:pt>
                <c:pt idx="1280">
                  <c:v>2.6849917382732466E-3</c:v>
                </c:pt>
                <c:pt idx="1281">
                  <c:v>2.6849917382732466E-3</c:v>
                </c:pt>
                <c:pt idx="1282">
                  <c:v>2.6849917382732466E-3</c:v>
                </c:pt>
                <c:pt idx="1283">
                  <c:v>2.6849917382732466E-3</c:v>
                </c:pt>
                <c:pt idx="1284">
                  <c:v>2.6849917382732466E-3</c:v>
                </c:pt>
                <c:pt idx="1285">
                  <c:v>2.6849917382732466E-3</c:v>
                </c:pt>
                <c:pt idx="1286">
                  <c:v>2.6849917382732466E-3</c:v>
                </c:pt>
                <c:pt idx="1287">
                  <c:v>2.6849917382732466E-3</c:v>
                </c:pt>
                <c:pt idx="1288">
                  <c:v>2.6849917382732466E-3</c:v>
                </c:pt>
                <c:pt idx="1289">
                  <c:v>2.6849917382732466E-3</c:v>
                </c:pt>
                <c:pt idx="1290">
                  <c:v>2.6849917382732466E-3</c:v>
                </c:pt>
                <c:pt idx="1291">
                  <c:v>2.6849917382732466E-3</c:v>
                </c:pt>
                <c:pt idx="1292">
                  <c:v>2.6849917382732466E-3</c:v>
                </c:pt>
                <c:pt idx="1293">
                  <c:v>2.6849917382732466E-3</c:v>
                </c:pt>
                <c:pt idx="1294">
                  <c:v>2.6849917382732466E-3</c:v>
                </c:pt>
                <c:pt idx="1295">
                  <c:v>2.6849917382732466E-3</c:v>
                </c:pt>
                <c:pt idx="1296">
                  <c:v>2.6849917382732466E-3</c:v>
                </c:pt>
                <c:pt idx="1297">
                  <c:v>2.6849917382732466E-3</c:v>
                </c:pt>
                <c:pt idx="1298">
                  <c:v>2.6849917382732466E-3</c:v>
                </c:pt>
                <c:pt idx="1299">
                  <c:v>2.6849917382732466E-3</c:v>
                </c:pt>
                <c:pt idx="1300">
                  <c:v>2.6849917382732466E-3</c:v>
                </c:pt>
                <c:pt idx="1301">
                  <c:v>2.6849917382732466E-3</c:v>
                </c:pt>
                <c:pt idx="1302">
                  <c:v>2.6849917382732466E-3</c:v>
                </c:pt>
                <c:pt idx="1303">
                  <c:v>2.6849917382732466E-3</c:v>
                </c:pt>
                <c:pt idx="1304">
                  <c:v>2.6849917382732466E-3</c:v>
                </c:pt>
                <c:pt idx="1305">
                  <c:v>2.6849917382732466E-3</c:v>
                </c:pt>
                <c:pt idx="1306">
                  <c:v>2.6849917382732466E-3</c:v>
                </c:pt>
                <c:pt idx="1307">
                  <c:v>2.6849917382732466E-3</c:v>
                </c:pt>
                <c:pt idx="1308">
                  <c:v>2.6849917382732466E-3</c:v>
                </c:pt>
                <c:pt idx="1309">
                  <c:v>2.6849917382732466E-3</c:v>
                </c:pt>
                <c:pt idx="1310">
                  <c:v>2.6849917382732466E-3</c:v>
                </c:pt>
                <c:pt idx="1311">
                  <c:v>2.6849917382732466E-3</c:v>
                </c:pt>
                <c:pt idx="1312">
                  <c:v>2.6849917382732466E-3</c:v>
                </c:pt>
                <c:pt idx="1313">
                  <c:v>2.6849917382732466E-3</c:v>
                </c:pt>
                <c:pt idx="1314">
                  <c:v>2.6849917382732466E-3</c:v>
                </c:pt>
                <c:pt idx="1315">
                  <c:v>2.6849917382732466E-3</c:v>
                </c:pt>
                <c:pt idx="1316">
                  <c:v>2.6849917382732466E-3</c:v>
                </c:pt>
                <c:pt idx="1317">
                  <c:v>2.6849917382732466E-3</c:v>
                </c:pt>
                <c:pt idx="1318">
                  <c:v>2.6849917382732466E-3</c:v>
                </c:pt>
                <c:pt idx="1319">
                  <c:v>2.6849917382732466E-3</c:v>
                </c:pt>
                <c:pt idx="1320">
                  <c:v>2.6849917382732466E-3</c:v>
                </c:pt>
                <c:pt idx="1321">
                  <c:v>2.6849917382732466E-3</c:v>
                </c:pt>
                <c:pt idx="1322">
                  <c:v>2.6849917382732466E-3</c:v>
                </c:pt>
                <c:pt idx="1323">
                  <c:v>2.6849917382732466E-3</c:v>
                </c:pt>
                <c:pt idx="1324">
                  <c:v>2.6849917382732466E-3</c:v>
                </c:pt>
                <c:pt idx="1325">
                  <c:v>2.6849917382732466E-3</c:v>
                </c:pt>
                <c:pt idx="1326">
                  <c:v>2.6849917382732466E-3</c:v>
                </c:pt>
                <c:pt idx="1327">
                  <c:v>2.6849917382732466E-3</c:v>
                </c:pt>
                <c:pt idx="1328">
                  <c:v>2.6849917382732466E-3</c:v>
                </c:pt>
                <c:pt idx="1329">
                  <c:v>2.6849917382732466E-3</c:v>
                </c:pt>
                <c:pt idx="1330">
                  <c:v>2.6849917382732466E-3</c:v>
                </c:pt>
                <c:pt idx="1331">
                  <c:v>2.6849917382732466E-3</c:v>
                </c:pt>
                <c:pt idx="1332">
                  <c:v>2.6849917382732466E-3</c:v>
                </c:pt>
                <c:pt idx="1333">
                  <c:v>2.6849917382732466E-3</c:v>
                </c:pt>
                <c:pt idx="1334">
                  <c:v>2.6849917382732466E-3</c:v>
                </c:pt>
                <c:pt idx="1335">
                  <c:v>2.6849917382732466E-3</c:v>
                </c:pt>
                <c:pt idx="1336">
                  <c:v>2.6849917382732466E-3</c:v>
                </c:pt>
                <c:pt idx="1337">
                  <c:v>2.6849917382732466E-3</c:v>
                </c:pt>
                <c:pt idx="1338">
                  <c:v>2.6849917382732466E-3</c:v>
                </c:pt>
                <c:pt idx="1339">
                  <c:v>2.6849917382732466E-3</c:v>
                </c:pt>
                <c:pt idx="1340">
                  <c:v>2.6849917382732466E-3</c:v>
                </c:pt>
                <c:pt idx="1341">
                  <c:v>2.6849917382732466E-3</c:v>
                </c:pt>
                <c:pt idx="1342">
                  <c:v>2.6849917382732466E-3</c:v>
                </c:pt>
                <c:pt idx="1343">
                  <c:v>2.6849917382732466E-3</c:v>
                </c:pt>
                <c:pt idx="1344">
                  <c:v>2.6849917382732466E-3</c:v>
                </c:pt>
                <c:pt idx="1345">
                  <c:v>2.6849917382732466E-3</c:v>
                </c:pt>
                <c:pt idx="1346">
                  <c:v>2.6849917382732466E-3</c:v>
                </c:pt>
                <c:pt idx="1347">
                  <c:v>2.6849917382732466E-3</c:v>
                </c:pt>
                <c:pt idx="1348">
                  <c:v>2.6849917382732466E-3</c:v>
                </c:pt>
                <c:pt idx="1349">
                  <c:v>2.6849917382732466E-3</c:v>
                </c:pt>
                <c:pt idx="1350">
                  <c:v>2.6849917382732466E-3</c:v>
                </c:pt>
                <c:pt idx="1351">
                  <c:v>2.6849917382732466E-3</c:v>
                </c:pt>
                <c:pt idx="1352">
                  <c:v>2.6849917382732466E-3</c:v>
                </c:pt>
                <c:pt idx="1353">
                  <c:v>2.6849917382732466E-3</c:v>
                </c:pt>
                <c:pt idx="1354">
                  <c:v>2.6849917382732466E-3</c:v>
                </c:pt>
                <c:pt idx="1355">
                  <c:v>2.6849917382732466E-3</c:v>
                </c:pt>
                <c:pt idx="1356">
                  <c:v>2.6849917382732466E-3</c:v>
                </c:pt>
                <c:pt idx="1357">
                  <c:v>2.6849917382732466E-3</c:v>
                </c:pt>
                <c:pt idx="1358">
                  <c:v>2.6849917382732466E-3</c:v>
                </c:pt>
                <c:pt idx="1359">
                  <c:v>2.6849917382732466E-3</c:v>
                </c:pt>
                <c:pt idx="1360">
                  <c:v>2.6849917382732466E-3</c:v>
                </c:pt>
                <c:pt idx="1361">
                  <c:v>2.6849917382732466E-3</c:v>
                </c:pt>
                <c:pt idx="1362">
                  <c:v>2.6849917382732466E-3</c:v>
                </c:pt>
                <c:pt idx="1363">
                  <c:v>2.6849917382732466E-3</c:v>
                </c:pt>
                <c:pt idx="1364">
                  <c:v>2.6849917382732466E-3</c:v>
                </c:pt>
                <c:pt idx="1365">
                  <c:v>2.6849917382732466E-3</c:v>
                </c:pt>
                <c:pt idx="1366">
                  <c:v>2.6849917382732466E-3</c:v>
                </c:pt>
                <c:pt idx="1367">
                  <c:v>2.6849917382732466E-3</c:v>
                </c:pt>
                <c:pt idx="1368">
                  <c:v>2.6849917382732466E-3</c:v>
                </c:pt>
                <c:pt idx="1369">
                  <c:v>2.6849917382732466E-3</c:v>
                </c:pt>
                <c:pt idx="1370">
                  <c:v>2.6849917382732466E-3</c:v>
                </c:pt>
                <c:pt idx="1371">
                  <c:v>2.6849917382732466E-3</c:v>
                </c:pt>
                <c:pt idx="1372">
                  <c:v>2.6849917382732466E-3</c:v>
                </c:pt>
                <c:pt idx="1373">
                  <c:v>2.6849917382732466E-3</c:v>
                </c:pt>
                <c:pt idx="1374">
                  <c:v>2.6849917382732466E-3</c:v>
                </c:pt>
                <c:pt idx="1375">
                  <c:v>2.6849917382732466E-3</c:v>
                </c:pt>
                <c:pt idx="1376">
                  <c:v>2.6849917382732466E-3</c:v>
                </c:pt>
                <c:pt idx="1377">
                  <c:v>2.6849917382732466E-3</c:v>
                </c:pt>
                <c:pt idx="1378">
                  <c:v>2.6849917382732466E-3</c:v>
                </c:pt>
                <c:pt idx="1379">
                  <c:v>2.6849917382732466E-3</c:v>
                </c:pt>
                <c:pt idx="1380">
                  <c:v>2.6849917382732466E-3</c:v>
                </c:pt>
                <c:pt idx="1381">
                  <c:v>2.6849917382732466E-3</c:v>
                </c:pt>
                <c:pt idx="1382">
                  <c:v>2.6849917382732466E-3</c:v>
                </c:pt>
                <c:pt idx="1383">
                  <c:v>2.6849917382732466E-3</c:v>
                </c:pt>
                <c:pt idx="1384">
                  <c:v>2.6849917382732466E-3</c:v>
                </c:pt>
                <c:pt idx="1385">
                  <c:v>2.6849917382732466E-3</c:v>
                </c:pt>
                <c:pt idx="1386">
                  <c:v>2.6849917382732466E-3</c:v>
                </c:pt>
                <c:pt idx="1387">
                  <c:v>2.6849917382732466E-3</c:v>
                </c:pt>
                <c:pt idx="1388">
                  <c:v>2.6849917382732466E-3</c:v>
                </c:pt>
                <c:pt idx="1389">
                  <c:v>2.6849917382732466E-3</c:v>
                </c:pt>
                <c:pt idx="1390">
                  <c:v>2.6849917382732466E-3</c:v>
                </c:pt>
                <c:pt idx="1391">
                  <c:v>2.6849917382732466E-3</c:v>
                </c:pt>
                <c:pt idx="1392">
                  <c:v>2.6849917382732466E-3</c:v>
                </c:pt>
                <c:pt idx="1393">
                  <c:v>2.6849917382732466E-3</c:v>
                </c:pt>
                <c:pt idx="1394">
                  <c:v>2.6849917382732466E-3</c:v>
                </c:pt>
                <c:pt idx="1395">
                  <c:v>2.6849917382732466E-3</c:v>
                </c:pt>
                <c:pt idx="1396">
                  <c:v>2.6849917382732466E-3</c:v>
                </c:pt>
                <c:pt idx="1397">
                  <c:v>2.6849917382732466E-3</c:v>
                </c:pt>
                <c:pt idx="1398">
                  <c:v>2.6849917382732466E-3</c:v>
                </c:pt>
                <c:pt idx="1399">
                  <c:v>2.6849917382732466E-3</c:v>
                </c:pt>
                <c:pt idx="1400">
                  <c:v>2.6849917382732466E-3</c:v>
                </c:pt>
                <c:pt idx="1401">
                  <c:v>2.6849917382732466E-3</c:v>
                </c:pt>
                <c:pt idx="1402">
                  <c:v>2.6849917382732466E-3</c:v>
                </c:pt>
                <c:pt idx="1403">
                  <c:v>2.6849917382732466E-3</c:v>
                </c:pt>
                <c:pt idx="1404">
                  <c:v>2.6849917382732466E-3</c:v>
                </c:pt>
                <c:pt idx="1405">
                  <c:v>2.6849917382732466E-3</c:v>
                </c:pt>
                <c:pt idx="1406">
                  <c:v>2.6849917382732466E-3</c:v>
                </c:pt>
                <c:pt idx="1407">
                  <c:v>2.6849917382732466E-3</c:v>
                </c:pt>
                <c:pt idx="1408">
                  <c:v>2.6849917382732466E-3</c:v>
                </c:pt>
                <c:pt idx="1409">
                  <c:v>2.6849917382732466E-3</c:v>
                </c:pt>
                <c:pt idx="1410">
                  <c:v>2.6849917382732466E-3</c:v>
                </c:pt>
                <c:pt idx="1411">
                  <c:v>2.6849917382732466E-3</c:v>
                </c:pt>
                <c:pt idx="1412">
                  <c:v>2.6849917382732466E-3</c:v>
                </c:pt>
                <c:pt idx="1413">
                  <c:v>2.6849917382732466E-3</c:v>
                </c:pt>
                <c:pt idx="1414">
                  <c:v>2.6849917382732466E-3</c:v>
                </c:pt>
                <c:pt idx="1415">
                  <c:v>2.6849917382732466E-3</c:v>
                </c:pt>
                <c:pt idx="1416">
                  <c:v>2.6849917382732466E-3</c:v>
                </c:pt>
                <c:pt idx="1417">
                  <c:v>2.6849917382732466E-3</c:v>
                </c:pt>
                <c:pt idx="1418">
                  <c:v>2.6849917382732466E-3</c:v>
                </c:pt>
                <c:pt idx="1419">
                  <c:v>2.6849917382732466E-3</c:v>
                </c:pt>
                <c:pt idx="1420">
                  <c:v>2.6849917382732466E-3</c:v>
                </c:pt>
                <c:pt idx="1421">
                  <c:v>2.6849917382732466E-3</c:v>
                </c:pt>
                <c:pt idx="1422">
                  <c:v>2.6849917382732466E-3</c:v>
                </c:pt>
                <c:pt idx="1423">
                  <c:v>2.6849917382732466E-3</c:v>
                </c:pt>
                <c:pt idx="1424">
                  <c:v>2.6849917382732466E-3</c:v>
                </c:pt>
                <c:pt idx="1425">
                  <c:v>2.6849917382732466E-3</c:v>
                </c:pt>
                <c:pt idx="1426">
                  <c:v>2.6849917382732466E-3</c:v>
                </c:pt>
                <c:pt idx="1427">
                  <c:v>2.6849917382732466E-3</c:v>
                </c:pt>
                <c:pt idx="1428">
                  <c:v>2.6849917382732466E-3</c:v>
                </c:pt>
                <c:pt idx="1429">
                  <c:v>2.6849917382732466E-3</c:v>
                </c:pt>
                <c:pt idx="1430">
                  <c:v>2.6849917382732466E-3</c:v>
                </c:pt>
                <c:pt idx="1431">
                  <c:v>2.6849917382732466E-3</c:v>
                </c:pt>
                <c:pt idx="1432">
                  <c:v>2.6849917382732466E-3</c:v>
                </c:pt>
                <c:pt idx="1433">
                  <c:v>2.6849917382732466E-3</c:v>
                </c:pt>
                <c:pt idx="1434">
                  <c:v>2.6849917382732466E-3</c:v>
                </c:pt>
                <c:pt idx="1435">
                  <c:v>2.6849917382732466E-3</c:v>
                </c:pt>
                <c:pt idx="1436">
                  <c:v>2.6849917382732466E-3</c:v>
                </c:pt>
                <c:pt idx="1437">
                  <c:v>2.6849917382732466E-3</c:v>
                </c:pt>
                <c:pt idx="1438">
                  <c:v>2.6849917382732466E-3</c:v>
                </c:pt>
                <c:pt idx="1439">
                  <c:v>2.6849917382732466E-3</c:v>
                </c:pt>
                <c:pt idx="1440">
                  <c:v>2.6849917382732466E-3</c:v>
                </c:pt>
                <c:pt idx="1441">
                  <c:v>2.6849917382732466E-3</c:v>
                </c:pt>
                <c:pt idx="1442">
                  <c:v>2.6849917382732466E-3</c:v>
                </c:pt>
                <c:pt idx="1443">
                  <c:v>2.6849917382732466E-3</c:v>
                </c:pt>
                <c:pt idx="1444">
                  <c:v>2.6849917382732466E-3</c:v>
                </c:pt>
                <c:pt idx="1445">
                  <c:v>2.6849917382732466E-3</c:v>
                </c:pt>
                <c:pt idx="1446">
                  <c:v>2.6849917382732466E-3</c:v>
                </c:pt>
                <c:pt idx="1447">
                  <c:v>2.6849917382732466E-3</c:v>
                </c:pt>
                <c:pt idx="1448">
                  <c:v>2.6849917382732466E-3</c:v>
                </c:pt>
                <c:pt idx="1449">
                  <c:v>2.6849917382732466E-3</c:v>
                </c:pt>
                <c:pt idx="1450">
                  <c:v>2.6849917382732466E-3</c:v>
                </c:pt>
                <c:pt idx="1451">
                  <c:v>2.6849917382732466E-3</c:v>
                </c:pt>
                <c:pt idx="1452">
                  <c:v>2.6849917382732466E-3</c:v>
                </c:pt>
                <c:pt idx="1453">
                  <c:v>2.6849917382732466E-3</c:v>
                </c:pt>
                <c:pt idx="1454">
                  <c:v>2.6849917382732466E-3</c:v>
                </c:pt>
                <c:pt idx="1455">
                  <c:v>2.6849917382732466E-3</c:v>
                </c:pt>
                <c:pt idx="1456">
                  <c:v>2.6849917382732466E-3</c:v>
                </c:pt>
                <c:pt idx="1457">
                  <c:v>2.6849917382732466E-3</c:v>
                </c:pt>
                <c:pt idx="1458">
                  <c:v>2.6849917382732466E-3</c:v>
                </c:pt>
                <c:pt idx="1459">
                  <c:v>2.6849917382732466E-3</c:v>
                </c:pt>
                <c:pt idx="1460">
                  <c:v>2.6849917382732466E-3</c:v>
                </c:pt>
                <c:pt idx="1461">
                  <c:v>2.6849917382732466E-3</c:v>
                </c:pt>
                <c:pt idx="1462">
                  <c:v>2.6849917382732466E-3</c:v>
                </c:pt>
                <c:pt idx="1463">
                  <c:v>2.6849917382732466E-3</c:v>
                </c:pt>
                <c:pt idx="1464">
                  <c:v>2.6849917382732466E-3</c:v>
                </c:pt>
                <c:pt idx="1465">
                  <c:v>2.6849917382732466E-3</c:v>
                </c:pt>
                <c:pt idx="1466">
                  <c:v>2.6849917382732466E-3</c:v>
                </c:pt>
                <c:pt idx="1467">
                  <c:v>2.6849917382732466E-3</c:v>
                </c:pt>
                <c:pt idx="1468">
                  <c:v>2.6849917382732466E-3</c:v>
                </c:pt>
                <c:pt idx="1469">
                  <c:v>2.6849917382732466E-3</c:v>
                </c:pt>
                <c:pt idx="1470">
                  <c:v>2.6849917382732466E-3</c:v>
                </c:pt>
                <c:pt idx="1471">
                  <c:v>2.6849917382732466E-3</c:v>
                </c:pt>
                <c:pt idx="1472">
                  <c:v>2.6849917382732466E-3</c:v>
                </c:pt>
                <c:pt idx="1473">
                  <c:v>2.6849917382732466E-3</c:v>
                </c:pt>
                <c:pt idx="1474">
                  <c:v>2.6849917382732466E-3</c:v>
                </c:pt>
                <c:pt idx="1475">
                  <c:v>2.6849917382732466E-3</c:v>
                </c:pt>
                <c:pt idx="1476">
                  <c:v>2.6849917382732466E-3</c:v>
                </c:pt>
                <c:pt idx="1477">
                  <c:v>2.6849917382732466E-3</c:v>
                </c:pt>
                <c:pt idx="1478">
                  <c:v>2.6849917382732466E-3</c:v>
                </c:pt>
                <c:pt idx="1479">
                  <c:v>2.6849917382732466E-3</c:v>
                </c:pt>
                <c:pt idx="1480">
                  <c:v>2.6849917382732466E-3</c:v>
                </c:pt>
                <c:pt idx="1481">
                  <c:v>2.6849917382732466E-3</c:v>
                </c:pt>
                <c:pt idx="1482">
                  <c:v>2.6849917382732466E-3</c:v>
                </c:pt>
                <c:pt idx="1483">
                  <c:v>2.6849917382732466E-3</c:v>
                </c:pt>
                <c:pt idx="1484">
                  <c:v>2.6849917382732466E-3</c:v>
                </c:pt>
                <c:pt idx="1485">
                  <c:v>2.6849917382732466E-3</c:v>
                </c:pt>
                <c:pt idx="1486">
                  <c:v>2.6849917382732466E-3</c:v>
                </c:pt>
                <c:pt idx="1487">
                  <c:v>2.6849917382732466E-3</c:v>
                </c:pt>
                <c:pt idx="1488">
                  <c:v>2.6849917382732466E-3</c:v>
                </c:pt>
                <c:pt idx="1489">
                  <c:v>2.6849917382732466E-3</c:v>
                </c:pt>
                <c:pt idx="1490">
                  <c:v>2.6849917382732466E-3</c:v>
                </c:pt>
                <c:pt idx="1491">
                  <c:v>2.6849917382732466E-3</c:v>
                </c:pt>
                <c:pt idx="1492">
                  <c:v>2.6849917382732466E-3</c:v>
                </c:pt>
                <c:pt idx="1493">
                  <c:v>2.6849917382732466E-3</c:v>
                </c:pt>
                <c:pt idx="1494">
                  <c:v>2.6849917382732466E-3</c:v>
                </c:pt>
                <c:pt idx="1495">
                  <c:v>2.6849917382732466E-3</c:v>
                </c:pt>
                <c:pt idx="1496">
                  <c:v>2.6849917382732466E-3</c:v>
                </c:pt>
                <c:pt idx="1497">
                  <c:v>2.6849917382732466E-3</c:v>
                </c:pt>
                <c:pt idx="1498">
                  <c:v>2.6849917382732466E-3</c:v>
                </c:pt>
                <c:pt idx="1499">
                  <c:v>2.6849917382732466E-3</c:v>
                </c:pt>
                <c:pt idx="1500">
                  <c:v>2.6849917382732466E-3</c:v>
                </c:pt>
                <c:pt idx="1501">
                  <c:v>2.6849917382732466E-3</c:v>
                </c:pt>
                <c:pt idx="1502">
                  <c:v>2.6849917382732466E-3</c:v>
                </c:pt>
                <c:pt idx="1503">
                  <c:v>2.6849917382732466E-3</c:v>
                </c:pt>
                <c:pt idx="1504">
                  <c:v>2.6849917382732466E-3</c:v>
                </c:pt>
                <c:pt idx="1505">
                  <c:v>2.6849917382732466E-3</c:v>
                </c:pt>
                <c:pt idx="1506">
                  <c:v>2.6849917382732466E-3</c:v>
                </c:pt>
                <c:pt idx="1507">
                  <c:v>2.6849917382732466E-3</c:v>
                </c:pt>
                <c:pt idx="1508">
                  <c:v>2.6849917382732466E-3</c:v>
                </c:pt>
                <c:pt idx="1509">
                  <c:v>2.6849917382732466E-3</c:v>
                </c:pt>
                <c:pt idx="1510">
                  <c:v>2.6849917382732466E-3</c:v>
                </c:pt>
                <c:pt idx="1511">
                  <c:v>2.6849917382732466E-3</c:v>
                </c:pt>
                <c:pt idx="1512">
                  <c:v>2.6849917382732466E-3</c:v>
                </c:pt>
                <c:pt idx="1513">
                  <c:v>2.6849917382732466E-3</c:v>
                </c:pt>
                <c:pt idx="1514">
                  <c:v>2.6849917382732466E-3</c:v>
                </c:pt>
                <c:pt idx="1515">
                  <c:v>2.6849917382732466E-3</c:v>
                </c:pt>
                <c:pt idx="1516">
                  <c:v>2.6849917382732466E-3</c:v>
                </c:pt>
                <c:pt idx="1517">
                  <c:v>2.6849917382732466E-3</c:v>
                </c:pt>
                <c:pt idx="1518">
                  <c:v>2.6849917382732466E-3</c:v>
                </c:pt>
                <c:pt idx="1519">
                  <c:v>2.6849917382732466E-3</c:v>
                </c:pt>
                <c:pt idx="1520">
                  <c:v>2.6849917382732466E-3</c:v>
                </c:pt>
                <c:pt idx="1521">
                  <c:v>2.6849917382732466E-3</c:v>
                </c:pt>
                <c:pt idx="1522">
                  <c:v>2.6849917382732466E-3</c:v>
                </c:pt>
                <c:pt idx="1523">
                  <c:v>2.6849917382732466E-3</c:v>
                </c:pt>
                <c:pt idx="1524">
                  <c:v>2.6849917382732466E-3</c:v>
                </c:pt>
                <c:pt idx="1525">
                  <c:v>2.6849917382732466E-3</c:v>
                </c:pt>
                <c:pt idx="1526">
                  <c:v>2.6849917382732466E-3</c:v>
                </c:pt>
                <c:pt idx="1527">
                  <c:v>2.6849917382732466E-3</c:v>
                </c:pt>
                <c:pt idx="1528">
                  <c:v>2.6849917382732466E-3</c:v>
                </c:pt>
                <c:pt idx="1529">
                  <c:v>2.6849917382732466E-3</c:v>
                </c:pt>
                <c:pt idx="1530">
                  <c:v>2.6849917382732466E-3</c:v>
                </c:pt>
                <c:pt idx="1531">
                  <c:v>2.6849917382732466E-3</c:v>
                </c:pt>
                <c:pt idx="1532">
                  <c:v>2.6849917382732466E-3</c:v>
                </c:pt>
                <c:pt idx="1533">
                  <c:v>2.6849917382732466E-3</c:v>
                </c:pt>
                <c:pt idx="1534">
                  <c:v>2.6849917382732466E-3</c:v>
                </c:pt>
                <c:pt idx="1535">
                  <c:v>2.6849917382732466E-3</c:v>
                </c:pt>
                <c:pt idx="1536">
                  <c:v>2.6849917382732466E-3</c:v>
                </c:pt>
                <c:pt idx="1537">
                  <c:v>2.6849917382732466E-3</c:v>
                </c:pt>
                <c:pt idx="1538">
                  <c:v>2.6849917382732466E-3</c:v>
                </c:pt>
                <c:pt idx="1539">
                  <c:v>2.6849917382732466E-3</c:v>
                </c:pt>
                <c:pt idx="1540">
                  <c:v>2.6849917382732466E-3</c:v>
                </c:pt>
                <c:pt idx="1541">
                  <c:v>2.6849917382732466E-3</c:v>
                </c:pt>
                <c:pt idx="1542">
                  <c:v>2.6849917382732466E-3</c:v>
                </c:pt>
                <c:pt idx="1543">
                  <c:v>2.6849917382732466E-3</c:v>
                </c:pt>
                <c:pt idx="1544">
                  <c:v>2.6849917382732466E-3</c:v>
                </c:pt>
                <c:pt idx="1545">
                  <c:v>2.6849917382732466E-3</c:v>
                </c:pt>
                <c:pt idx="1546">
                  <c:v>2.6849917382732466E-3</c:v>
                </c:pt>
                <c:pt idx="1547">
                  <c:v>2.6849917382732466E-3</c:v>
                </c:pt>
                <c:pt idx="1548">
                  <c:v>2.6849917382732466E-3</c:v>
                </c:pt>
                <c:pt idx="1549">
                  <c:v>2.6849917382732466E-3</c:v>
                </c:pt>
                <c:pt idx="1550">
                  <c:v>2.6849917382732466E-3</c:v>
                </c:pt>
                <c:pt idx="1551">
                  <c:v>2.6849917382732466E-3</c:v>
                </c:pt>
                <c:pt idx="1552">
                  <c:v>2.6849917382732466E-3</c:v>
                </c:pt>
                <c:pt idx="1553">
                  <c:v>2.6849917382732466E-3</c:v>
                </c:pt>
                <c:pt idx="1554">
                  <c:v>2.6849917382732466E-3</c:v>
                </c:pt>
                <c:pt idx="1555">
                  <c:v>2.6849917382732466E-3</c:v>
                </c:pt>
                <c:pt idx="1556">
                  <c:v>2.6849917382732466E-3</c:v>
                </c:pt>
                <c:pt idx="1557">
                  <c:v>2.6849917382732466E-3</c:v>
                </c:pt>
                <c:pt idx="1558">
                  <c:v>2.6849917382732466E-3</c:v>
                </c:pt>
                <c:pt idx="1559">
                  <c:v>2.6849917382732466E-3</c:v>
                </c:pt>
                <c:pt idx="1560">
                  <c:v>2.6849917382732466E-3</c:v>
                </c:pt>
                <c:pt idx="1561">
                  <c:v>2.6849917382732466E-3</c:v>
                </c:pt>
                <c:pt idx="1562">
                  <c:v>2.6849917382732466E-3</c:v>
                </c:pt>
                <c:pt idx="1563">
                  <c:v>2.6849917382732466E-3</c:v>
                </c:pt>
                <c:pt idx="1564">
                  <c:v>2.6849917382732466E-3</c:v>
                </c:pt>
                <c:pt idx="1565">
                  <c:v>2.6849917382732466E-3</c:v>
                </c:pt>
                <c:pt idx="1566">
                  <c:v>2.6849917382732466E-3</c:v>
                </c:pt>
                <c:pt idx="1567">
                  <c:v>2.6849917382732466E-3</c:v>
                </c:pt>
                <c:pt idx="1568">
                  <c:v>2.6849917382732466E-3</c:v>
                </c:pt>
                <c:pt idx="1569">
                  <c:v>2.6849917382732466E-3</c:v>
                </c:pt>
                <c:pt idx="1570">
                  <c:v>2.6849917382732466E-3</c:v>
                </c:pt>
                <c:pt idx="1571">
                  <c:v>2.6849917382732466E-3</c:v>
                </c:pt>
                <c:pt idx="1572">
                  <c:v>2.6849917382732466E-3</c:v>
                </c:pt>
                <c:pt idx="1573">
                  <c:v>2.6849917382732466E-3</c:v>
                </c:pt>
                <c:pt idx="1574">
                  <c:v>2.6849917382732466E-3</c:v>
                </c:pt>
                <c:pt idx="1575">
                  <c:v>2.6849917382732466E-3</c:v>
                </c:pt>
                <c:pt idx="1576">
                  <c:v>2.6849917382732466E-3</c:v>
                </c:pt>
                <c:pt idx="1577">
                  <c:v>2.6849917382732466E-3</c:v>
                </c:pt>
                <c:pt idx="1578">
                  <c:v>2.6849917382732466E-3</c:v>
                </c:pt>
                <c:pt idx="1579">
                  <c:v>2.6849917382732466E-3</c:v>
                </c:pt>
                <c:pt idx="1580">
                  <c:v>2.6849917382732466E-3</c:v>
                </c:pt>
                <c:pt idx="1581">
                  <c:v>2.6849917382732466E-3</c:v>
                </c:pt>
                <c:pt idx="1582">
                  <c:v>2.6849917382732466E-3</c:v>
                </c:pt>
                <c:pt idx="1583">
                  <c:v>2.6849917382732466E-3</c:v>
                </c:pt>
                <c:pt idx="1584">
                  <c:v>2.6849917382732466E-3</c:v>
                </c:pt>
                <c:pt idx="1585">
                  <c:v>2.6849917382732466E-3</c:v>
                </c:pt>
                <c:pt idx="1586">
                  <c:v>2.6849917382732466E-3</c:v>
                </c:pt>
                <c:pt idx="1587">
                  <c:v>2.6849917382732466E-3</c:v>
                </c:pt>
                <c:pt idx="1588">
                  <c:v>2.6849917382732466E-3</c:v>
                </c:pt>
                <c:pt idx="1589">
                  <c:v>2.6849917382732466E-3</c:v>
                </c:pt>
                <c:pt idx="1590">
                  <c:v>2.6849917382732466E-3</c:v>
                </c:pt>
                <c:pt idx="1591">
                  <c:v>2.6849917382732466E-3</c:v>
                </c:pt>
                <c:pt idx="1592">
                  <c:v>2.6849917382732466E-3</c:v>
                </c:pt>
                <c:pt idx="1593">
                  <c:v>2.6849917382732466E-3</c:v>
                </c:pt>
                <c:pt idx="1594">
                  <c:v>2.6849917382732466E-3</c:v>
                </c:pt>
                <c:pt idx="1595">
                  <c:v>2.6849917382732466E-3</c:v>
                </c:pt>
                <c:pt idx="1596">
                  <c:v>2.6849917382732466E-3</c:v>
                </c:pt>
                <c:pt idx="1597">
                  <c:v>2.6849917382732466E-3</c:v>
                </c:pt>
                <c:pt idx="1598">
                  <c:v>2.6849917382732466E-3</c:v>
                </c:pt>
                <c:pt idx="1599">
                  <c:v>2.6849917382732466E-3</c:v>
                </c:pt>
                <c:pt idx="1600">
                  <c:v>2.6849917382732466E-3</c:v>
                </c:pt>
                <c:pt idx="1601">
                  <c:v>2.6849917382732466E-3</c:v>
                </c:pt>
                <c:pt idx="1602">
                  <c:v>2.6849917382732466E-3</c:v>
                </c:pt>
                <c:pt idx="1603">
                  <c:v>2.6849917382732466E-3</c:v>
                </c:pt>
                <c:pt idx="1604">
                  <c:v>2.6849917382732466E-3</c:v>
                </c:pt>
                <c:pt idx="1605">
                  <c:v>2.6849917382732466E-3</c:v>
                </c:pt>
                <c:pt idx="1606">
                  <c:v>2.6849917382732466E-3</c:v>
                </c:pt>
                <c:pt idx="1607">
                  <c:v>2.6849917382732466E-3</c:v>
                </c:pt>
                <c:pt idx="1608">
                  <c:v>2.6849917382732466E-3</c:v>
                </c:pt>
                <c:pt idx="1609">
                  <c:v>2.6849917382732466E-3</c:v>
                </c:pt>
                <c:pt idx="1610">
                  <c:v>2.6849917382732466E-3</c:v>
                </c:pt>
                <c:pt idx="1611">
                  <c:v>2.6849917382732466E-3</c:v>
                </c:pt>
                <c:pt idx="1612">
                  <c:v>2.6849917382732466E-3</c:v>
                </c:pt>
                <c:pt idx="1613">
                  <c:v>2.6849917382732466E-3</c:v>
                </c:pt>
                <c:pt idx="1614">
                  <c:v>2.6849917382732466E-3</c:v>
                </c:pt>
                <c:pt idx="1615">
                  <c:v>2.6849917382732466E-3</c:v>
                </c:pt>
                <c:pt idx="1616">
                  <c:v>2.6849917382732466E-3</c:v>
                </c:pt>
                <c:pt idx="1617">
                  <c:v>2.6849917382732466E-3</c:v>
                </c:pt>
                <c:pt idx="1618">
                  <c:v>2.6849917382732466E-3</c:v>
                </c:pt>
                <c:pt idx="1619">
                  <c:v>2.6849917382732466E-3</c:v>
                </c:pt>
                <c:pt idx="1620">
                  <c:v>2.6849917382732466E-3</c:v>
                </c:pt>
                <c:pt idx="1621">
                  <c:v>2.6849917382732466E-3</c:v>
                </c:pt>
                <c:pt idx="1622">
                  <c:v>2.6849917382732466E-3</c:v>
                </c:pt>
                <c:pt idx="1623">
                  <c:v>2.6849917382732466E-3</c:v>
                </c:pt>
                <c:pt idx="1624">
                  <c:v>2.6849917382732466E-3</c:v>
                </c:pt>
                <c:pt idx="1625">
                  <c:v>2.6849917382732466E-3</c:v>
                </c:pt>
                <c:pt idx="1626">
                  <c:v>2.6849917382732466E-3</c:v>
                </c:pt>
                <c:pt idx="1627">
                  <c:v>2.6849917382732466E-3</c:v>
                </c:pt>
                <c:pt idx="1628">
                  <c:v>2.6849917382732466E-3</c:v>
                </c:pt>
                <c:pt idx="1629">
                  <c:v>2.6849917382732466E-3</c:v>
                </c:pt>
                <c:pt idx="1630">
                  <c:v>2.6849917382732466E-3</c:v>
                </c:pt>
                <c:pt idx="1631">
                  <c:v>2.6849917382732466E-3</c:v>
                </c:pt>
                <c:pt idx="1632">
                  <c:v>2.6849917382732466E-3</c:v>
                </c:pt>
                <c:pt idx="1633">
                  <c:v>2.6849917382732466E-3</c:v>
                </c:pt>
                <c:pt idx="1634">
                  <c:v>2.6849917382732466E-3</c:v>
                </c:pt>
                <c:pt idx="1635">
                  <c:v>2.6849917382732466E-3</c:v>
                </c:pt>
                <c:pt idx="1636">
                  <c:v>2.6849917382732466E-3</c:v>
                </c:pt>
                <c:pt idx="1637">
                  <c:v>2.6849917382732466E-3</c:v>
                </c:pt>
                <c:pt idx="1638">
                  <c:v>2.6849917382732466E-3</c:v>
                </c:pt>
                <c:pt idx="1639">
                  <c:v>2.6849917382732466E-3</c:v>
                </c:pt>
                <c:pt idx="1640">
                  <c:v>2.6849917382732466E-3</c:v>
                </c:pt>
                <c:pt idx="1641">
                  <c:v>2.6849917382732466E-3</c:v>
                </c:pt>
                <c:pt idx="1642">
                  <c:v>2.6849917382732466E-3</c:v>
                </c:pt>
                <c:pt idx="1643">
                  <c:v>2.6849917382732466E-3</c:v>
                </c:pt>
                <c:pt idx="1644">
                  <c:v>2.6849917382732466E-3</c:v>
                </c:pt>
                <c:pt idx="1645">
                  <c:v>2.6849917382732466E-3</c:v>
                </c:pt>
                <c:pt idx="1646">
                  <c:v>2.6849917382732466E-3</c:v>
                </c:pt>
                <c:pt idx="1647">
                  <c:v>2.6849917382732466E-3</c:v>
                </c:pt>
                <c:pt idx="1648">
                  <c:v>2.6849917382732466E-3</c:v>
                </c:pt>
                <c:pt idx="1649">
                  <c:v>2.6849917382732466E-3</c:v>
                </c:pt>
                <c:pt idx="1650">
                  <c:v>2.6849917382732466E-3</c:v>
                </c:pt>
                <c:pt idx="1651">
                  <c:v>2.6849917382732466E-3</c:v>
                </c:pt>
                <c:pt idx="1652">
                  <c:v>2.6849917382732466E-3</c:v>
                </c:pt>
                <c:pt idx="1653">
                  <c:v>2.6849917382732466E-3</c:v>
                </c:pt>
                <c:pt idx="1654">
                  <c:v>2.6849917382732466E-3</c:v>
                </c:pt>
                <c:pt idx="1655">
                  <c:v>2.6849917382732466E-3</c:v>
                </c:pt>
                <c:pt idx="1656">
                  <c:v>2.6849917382732466E-3</c:v>
                </c:pt>
                <c:pt idx="1657">
                  <c:v>2.6849917382732466E-3</c:v>
                </c:pt>
                <c:pt idx="1658">
                  <c:v>2.6849917382732466E-3</c:v>
                </c:pt>
                <c:pt idx="1659">
                  <c:v>2.6849917382732466E-3</c:v>
                </c:pt>
                <c:pt idx="1660">
                  <c:v>2.6849917382732466E-3</c:v>
                </c:pt>
                <c:pt idx="1661">
                  <c:v>2.6849917382732466E-3</c:v>
                </c:pt>
                <c:pt idx="1662">
                  <c:v>2.6849917382732466E-3</c:v>
                </c:pt>
                <c:pt idx="1663">
                  <c:v>2.6849917382732466E-3</c:v>
                </c:pt>
                <c:pt idx="1664">
                  <c:v>2.6849917382732466E-3</c:v>
                </c:pt>
                <c:pt idx="1665">
                  <c:v>2.6849917382732466E-3</c:v>
                </c:pt>
                <c:pt idx="1666">
                  <c:v>2.6849917382732466E-3</c:v>
                </c:pt>
                <c:pt idx="1667">
                  <c:v>2.6849917382732466E-3</c:v>
                </c:pt>
                <c:pt idx="1668">
                  <c:v>2.6849917382732466E-3</c:v>
                </c:pt>
                <c:pt idx="1669">
                  <c:v>2.6849917382732466E-3</c:v>
                </c:pt>
                <c:pt idx="1670">
                  <c:v>2.6849917382732466E-3</c:v>
                </c:pt>
                <c:pt idx="1671">
                  <c:v>2.6849917382732466E-3</c:v>
                </c:pt>
                <c:pt idx="1672">
                  <c:v>2.6849917382732466E-3</c:v>
                </c:pt>
                <c:pt idx="1673">
                  <c:v>2.6849917382732466E-3</c:v>
                </c:pt>
                <c:pt idx="1674">
                  <c:v>2.6849917382732466E-3</c:v>
                </c:pt>
                <c:pt idx="1675">
                  <c:v>2.6849917382732466E-3</c:v>
                </c:pt>
                <c:pt idx="1676">
                  <c:v>2.6849917382732466E-3</c:v>
                </c:pt>
                <c:pt idx="1677">
                  <c:v>2.6849917382732466E-3</c:v>
                </c:pt>
                <c:pt idx="1678">
                  <c:v>2.6849917382732466E-3</c:v>
                </c:pt>
                <c:pt idx="1679">
                  <c:v>2.6849917382732466E-3</c:v>
                </c:pt>
                <c:pt idx="1680">
                  <c:v>2.6849917382732466E-3</c:v>
                </c:pt>
                <c:pt idx="1681">
                  <c:v>2.6849917382732466E-3</c:v>
                </c:pt>
                <c:pt idx="1682">
                  <c:v>2.6849917382732466E-3</c:v>
                </c:pt>
                <c:pt idx="1683">
                  <c:v>2.6849917382732466E-3</c:v>
                </c:pt>
                <c:pt idx="1684">
                  <c:v>2.6849917382732466E-3</c:v>
                </c:pt>
                <c:pt idx="1685">
                  <c:v>2.6849917382732466E-3</c:v>
                </c:pt>
                <c:pt idx="1686">
                  <c:v>2.6849917382732466E-3</c:v>
                </c:pt>
                <c:pt idx="1687">
                  <c:v>2.6849917382732466E-3</c:v>
                </c:pt>
                <c:pt idx="1688">
                  <c:v>2.6849917382732466E-3</c:v>
                </c:pt>
                <c:pt idx="1689">
                  <c:v>2.6849917382732466E-3</c:v>
                </c:pt>
                <c:pt idx="1690">
                  <c:v>2.6849917382732466E-3</c:v>
                </c:pt>
                <c:pt idx="1691">
                  <c:v>2.6849917382732466E-3</c:v>
                </c:pt>
                <c:pt idx="1692">
                  <c:v>2.6849917382732466E-3</c:v>
                </c:pt>
                <c:pt idx="1693">
                  <c:v>2.6849917382732466E-3</c:v>
                </c:pt>
                <c:pt idx="1694">
                  <c:v>2.6849917382732466E-3</c:v>
                </c:pt>
                <c:pt idx="1695">
                  <c:v>2.6849917382732466E-3</c:v>
                </c:pt>
                <c:pt idx="1696">
                  <c:v>2.6849917382732466E-3</c:v>
                </c:pt>
                <c:pt idx="1697">
                  <c:v>2.6849917382732466E-3</c:v>
                </c:pt>
                <c:pt idx="1698">
                  <c:v>2.6849917382732466E-3</c:v>
                </c:pt>
                <c:pt idx="1699">
                  <c:v>2.6849917382732466E-3</c:v>
                </c:pt>
                <c:pt idx="1700">
                  <c:v>2.6849917382732466E-3</c:v>
                </c:pt>
                <c:pt idx="1701">
                  <c:v>2.6849917382732466E-3</c:v>
                </c:pt>
                <c:pt idx="1702">
                  <c:v>2.6849917382732466E-3</c:v>
                </c:pt>
                <c:pt idx="1703">
                  <c:v>2.6849917382732466E-3</c:v>
                </c:pt>
                <c:pt idx="1704">
                  <c:v>2.6849917382732466E-3</c:v>
                </c:pt>
                <c:pt idx="1705">
                  <c:v>2.6849917382732466E-3</c:v>
                </c:pt>
                <c:pt idx="1706">
                  <c:v>2.6849917382732466E-3</c:v>
                </c:pt>
                <c:pt idx="1707">
                  <c:v>2.6849917382732466E-3</c:v>
                </c:pt>
                <c:pt idx="1708">
                  <c:v>2.6849917382732466E-3</c:v>
                </c:pt>
                <c:pt idx="1709">
                  <c:v>2.6849917382732466E-3</c:v>
                </c:pt>
                <c:pt idx="1710">
                  <c:v>2.6849917382732466E-3</c:v>
                </c:pt>
                <c:pt idx="1711">
                  <c:v>2.6849917382732466E-3</c:v>
                </c:pt>
                <c:pt idx="1712">
                  <c:v>2.6849917382732466E-3</c:v>
                </c:pt>
                <c:pt idx="1713">
                  <c:v>2.6849917382732466E-3</c:v>
                </c:pt>
                <c:pt idx="1714">
                  <c:v>2.6849917382732466E-3</c:v>
                </c:pt>
                <c:pt idx="1715">
                  <c:v>2.6849917382732466E-3</c:v>
                </c:pt>
                <c:pt idx="1716">
                  <c:v>2.6849917382732466E-3</c:v>
                </c:pt>
                <c:pt idx="1717">
                  <c:v>2.6849917382732466E-3</c:v>
                </c:pt>
                <c:pt idx="1718">
                  <c:v>2.6849917382732466E-3</c:v>
                </c:pt>
                <c:pt idx="1719">
                  <c:v>2.6849917382732466E-3</c:v>
                </c:pt>
                <c:pt idx="1720">
                  <c:v>2.6849917382732466E-3</c:v>
                </c:pt>
                <c:pt idx="1721">
                  <c:v>2.6849917382732466E-3</c:v>
                </c:pt>
                <c:pt idx="1722">
                  <c:v>2.6849917382732466E-3</c:v>
                </c:pt>
                <c:pt idx="1723">
                  <c:v>2.6849917382732466E-3</c:v>
                </c:pt>
                <c:pt idx="1724">
                  <c:v>2.6849917382732466E-3</c:v>
                </c:pt>
                <c:pt idx="1725">
                  <c:v>2.6849917382732466E-3</c:v>
                </c:pt>
                <c:pt idx="1726">
                  <c:v>2.6849917382732466E-3</c:v>
                </c:pt>
                <c:pt idx="1727">
                  <c:v>2.6849917382732466E-3</c:v>
                </c:pt>
                <c:pt idx="1728">
                  <c:v>2.6849917382732466E-3</c:v>
                </c:pt>
                <c:pt idx="1729">
                  <c:v>2.6849917382732466E-3</c:v>
                </c:pt>
                <c:pt idx="1730">
                  <c:v>2.6849917382732466E-3</c:v>
                </c:pt>
                <c:pt idx="1731">
                  <c:v>2.6849917382732466E-3</c:v>
                </c:pt>
                <c:pt idx="1732">
                  <c:v>2.6849917382732466E-3</c:v>
                </c:pt>
                <c:pt idx="1733">
                  <c:v>2.6849917382732466E-3</c:v>
                </c:pt>
                <c:pt idx="1734">
                  <c:v>2.6849917382732466E-3</c:v>
                </c:pt>
                <c:pt idx="1735">
                  <c:v>2.6849917382732466E-3</c:v>
                </c:pt>
                <c:pt idx="1736">
                  <c:v>2.6849917382732466E-3</c:v>
                </c:pt>
                <c:pt idx="1737">
                  <c:v>2.6849917382732466E-3</c:v>
                </c:pt>
                <c:pt idx="1738">
                  <c:v>2.6849917382732466E-3</c:v>
                </c:pt>
                <c:pt idx="1739">
                  <c:v>2.6849917382732466E-3</c:v>
                </c:pt>
                <c:pt idx="1740">
                  <c:v>2.6849917382732466E-3</c:v>
                </c:pt>
                <c:pt idx="1741">
                  <c:v>2.6849917382732466E-3</c:v>
                </c:pt>
                <c:pt idx="1742">
                  <c:v>2.6849917382732466E-3</c:v>
                </c:pt>
                <c:pt idx="1743">
                  <c:v>2.6849917382732466E-3</c:v>
                </c:pt>
                <c:pt idx="1744">
                  <c:v>2.6849917382732466E-3</c:v>
                </c:pt>
                <c:pt idx="1745">
                  <c:v>2.6849917382732466E-3</c:v>
                </c:pt>
                <c:pt idx="1746">
                  <c:v>2.6849917382732466E-3</c:v>
                </c:pt>
                <c:pt idx="1747">
                  <c:v>2.6849917382732466E-3</c:v>
                </c:pt>
                <c:pt idx="1748">
                  <c:v>2.6849917382732466E-3</c:v>
                </c:pt>
                <c:pt idx="1749">
                  <c:v>2.6849917382732466E-3</c:v>
                </c:pt>
                <c:pt idx="1750">
                  <c:v>2.6849917382732466E-3</c:v>
                </c:pt>
                <c:pt idx="1751">
                  <c:v>2.6849917382732466E-3</c:v>
                </c:pt>
                <c:pt idx="1752">
                  <c:v>2.6849917382732466E-3</c:v>
                </c:pt>
                <c:pt idx="1753">
                  <c:v>2.6849917382732466E-3</c:v>
                </c:pt>
                <c:pt idx="1754">
                  <c:v>2.6849917382732466E-3</c:v>
                </c:pt>
                <c:pt idx="1755">
                  <c:v>2.6849917382732466E-3</c:v>
                </c:pt>
                <c:pt idx="1756">
                  <c:v>2.6849917382732466E-3</c:v>
                </c:pt>
                <c:pt idx="1757">
                  <c:v>2.6849917382732466E-3</c:v>
                </c:pt>
                <c:pt idx="1758">
                  <c:v>2.6849917382732466E-3</c:v>
                </c:pt>
                <c:pt idx="1759">
                  <c:v>2.6849917382732466E-3</c:v>
                </c:pt>
                <c:pt idx="1760">
                  <c:v>2.6849917382732466E-3</c:v>
                </c:pt>
                <c:pt idx="1761">
                  <c:v>2.6849917382732466E-3</c:v>
                </c:pt>
                <c:pt idx="1762">
                  <c:v>2.6849917382732466E-3</c:v>
                </c:pt>
                <c:pt idx="1763">
                  <c:v>2.6849917382732466E-3</c:v>
                </c:pt>
                <c:pt idx="1764">
                  <c:v>2.6849917382732466E-3</c:v>
                </c:pt>
                <c:pt idx="1765">
                  <c:v>2.6849917382732466E-3</c:v>
                </c:pt>
                <c:pt idx="1766">
                  <c:v>2.6849917382732466E-3</c:v>
                </c:pt>
                <c:pt idx="1767">
                  <c:v>2.6849917382732466E-3</c:v>
                </c:pt>
                <c:pt idx="1768">
                  <c:v>2.6849917382732466E-3</c:v>
                </c:pt>
                <c:pt idx="1769">
                  <c:v>2.6849917382732466E-3</c:v>
                </c:pt>
                <c:pt idx="1770">
                  <c:v>2.6849917382732466E-3</c:v>
                </c:pt>
                <c:pt idx="1771">
                  <c:v>2.6849917382732466E-3</c:v>
                </c:pt>
                <c:pt idx="1772">
                  <c:v>2.6849917382732466E-3</c:v>
                </c:pt>
                <c:pt idx="1773">
                  <c:v>2.6849917382732466E-3</c:v>
                </c:pt>
                <c:pt idx="1774">
                  <c:v>2.6849917382732466E-3</c:v>
                </c:pt>
                <c:pt idx="1775">
                  <c:v>2.6849917382732466E-3</c:v>
                </c:pt>
                <c:pt idx="1776">
                  <c:v>2.6849917382732466E-3</c:v>
                </c:pt>
                <c:pt idx="1777">
                  <c:v>2.6849917382732466E-3</c:v>
                </c:pt>
                <c:pt idx="1778">
                  <c:v>2.6849917382732466E-3</c:v>
                </c:pt>
                <c:pt idx="1779">
                  <c:v>2.6849917382732466E-3</c:v>
                </c:pt>
                <c:pt idx="1780">
                  <c:v>2.6849917382732466E-3</c:v>
                </c:pt>
                <c:pt idx="1781">
                  <c:v>2.6849917382732466E-3</c:v>
                </c:pt>
                <c:pt idx="1782">
                  <c:v>2.6849917382732466E-3</c:v>
                </c:pt>
                <c:pt idx="1783">
                  <c:v>2.6849917382732466E-3</c:v>
                </c:pt>
                <c:pt idx="1784">
                  <c:v>2.6849917382732466E-3</c:v>
                </c:pt>
                <c:pt idx="1785">
                  <c:v>2.6849917382732466E-3</c:v>
                </c:pt>
                <c:pt idx="1786">
                  <c:v>2.6849917382732466E-3</c:v>
                </c:pt>
                <c:pt idx="1787">
                  <c:v>2.6849917382732466E-3</c:v>
                </c:pt>
                <c:pt idx="1788">
                  <c:v>2.6849917382732466E-3</c:v>
                </c:pt>
                <c:pt idx="1789">
                  <c:v>2.6849917382732466E-3</c:v>
                </c:pt>
                <c:pt idx="1790">
                  <c:v>2.6849917382732466E-3</c:v>
                </c:pt>
                <c:pt idx="1791">
                  <c:v>2.6849917382732466E-3</c:v>
                </c:pt>
                <c:pt idx="1792">
                  <c:v>2.6849917382732466E-3</c:v>
                </c:pt>
                <c:pt idx="1793">
                  <c:v>2.6849917382732466E-3</c:v>
                </c:pt>
                <c:pt idx="1794">
                  <c:v>2.6849917382732466E-3</c:v>
                </c:pt>
                <c:pt idx="1795">
                  <c:v>2.6849917382732466E-3</c:v>
                </c:pt>
                <c:pt idx="1796">
                  <c:v>2.6849917382732466E-3</c:v>
                </c:pt>
                <c:pt idx="1797">
                  <c:v>2.6849917382732466E-3</c:v>
                </c:pt>
                <c:pt idx="1798">
                  <c:v>2.6849917382732466E-3</c:v>
                </c:pt>
                <c:pt idx="1799">
                  <c:v>2.6849917382732466E-3</c:v>
                </c:pt>
                <c:pt idx="1800">
                  <c:v>2.6849917382732466E-3</c:v>
                </c:pt>
                <c:pt idx="1801">
                  <c:v>2.6849917382732466E-3</c:v>
                </c:pt>
                <c:pt idx="1802">
                  <c:v>2.6849917382732466E-3</c:v>
                </c:pt>
                <c:pt idx="1803">
                  <c:v>2.6849917382732466E-3</c:v>
                </c:pt>
                <c:pt idx="1804">
                  <c:v>2.6849917382732466E-3</c:v>
                </c:pt>
                <c:pt idx="1805">
                  <c:v>2.6849917382732466E-3</c:v>
                </c:pt>
                <c:pt idx="1806">
                  <c:v>2.6849917382732466E-3</c:v>
                </c:pt>
                <c:pt idx="1807">
                  <c:v>2.6849917382732466E-3</c:v>
                </c:pt>
                <c:pt idx="1808">
                  <c:v>2.6849917382732466E-3</c:v>
                </c:pt>
                <c:pt idx="1809">
                  <c:v>2.6849917382732466E-3</c:v>
                </c:pt>
                <c:pt idx="1810">
                  <c:v>2.6849917382732466E-3</c:v>
                </c:pt>
                <c:pt idx="1811">
                  <c:v>2.6849917382732466E-3</c:v>
                </c:pt>
                <c:pt idx="1812">
                  <c:v>2.6849917382732466E-3</c:v>
                </c:pt>
                <c:pt idx="1813">
                  <c:v>2.6849917382732466E-3</c:v>
                </c:pt>
                <c:pt idx="1826">
                  <c:v>8.9903938494062904E-2</c:v>
                </c:pt>
                <c:pt idx="1827">
                  <c:v>8.9903938494062904E-2</c:v>
                </c:pt>
                <c:pt idx="1828">
                  <c:v>8.9903938494062904E-2</c:v>
                </c:pt>
                <c:pt idx="1829">
                  <c:v>8.9903938494062904E-2</c:v>
                </c:pt>
                <c:pt idx="1830">
                  <c:v>8.9903938494062904E-2</c:v>
                </c:pt>
                <c:pt idx="1831">
                  <c:v>8.9903938494062904E-2</c:v>
                </c:pt>
                <c:pt idx="1832">
                  <c:v>8.9903938494062904E-2</c:v>
                </c:pt>
                <c:pt idx="1833">
                  <c:v>8.9903938494062904E-2</c:v>
                </c:pt>
                <c:pt idx="1834">
                  <c:v>8.9903938494062904E-2</c:v>
                </c:pt>
                <c:pt idx="1835">
                  <c:v>8.9903938494062904E-2</c:v>
                </c:pt>
                <c:pt idx="1836">
                  <c:v>8.9903938494062904E-2</c:v>
                </c:pt>
                <c:pt idx="1837">
                  <c:v>8.9903938494062904E-2</c:v>
                </c:pt>
                <c:pt idx="1838">
                  <c:v>8.9903938494062904E-2</c:v>
                </c:pt>
                <c:pt idx="1839">
                  <c:v>9.2968234997449897E-2</c:v>
                </c:pt>
                <c:pt idx="1840">
                  <c:v>9.2968234997449897E-2</c:v>
                </c:pt>
                <c:pt idx="1841">
                  <c:v>9.2968234997449897E-2</c:v>
                </c:pt>
                <c:pt idx="1842">
                  <c:v>9.2968234997449897E-2</c:v>
                </c:pt>
                <c:pt idx="1843">
                  <c:v>9.2968234997449897E-2</c:v>
                </c:pt>
                <c:pt idx="1844">
                  <c:v>9.2968234997449897E-2</c:v>
                </c:pt>
                <c:pt idx="1845">
                  <c:v>9.2968234997449897E-2</c:v>
                </c:pt>
                <c:pt idx="1846">
                  <c:v>9.2968234997449897E-2</c:v>
                </c:pt>
                <c:pt idx="1847">
                  <c:v>9.2968234997449897E-2</c:v>
                </c:pt>
                <c:pt idx="1848">
                  <c:v>9.2968234997449897E-2</c:v>
                </c:pt>
                <c:pt idx="1849">
                  <c:v>9.2968234997449897E-2</c:v>
                </c:pt>
                <c:pt idx="1850">
                  <c:v>9.6106753215451798E-2</c:v>
                </c:pt>
                <c:pt idx="1851">
                  <c:v>9.6106753215451798E-2</c:v>
                </c:pt>
                <c:pt idx="1852">
                  <c:v>9.6106753215451798E-2</c:v>
                </c:pt>
                <c:pt idx="1853">
                  <c:v>9.6106753215451798E-2</c:v>
                </c:pt>
                <c:pt idx="1854">
                  <c:v>9.6106753215451798E-2</c:v>
                </c:pt>
                <c:pt idx="1855">
                  <c:v>9.6106753215451798E-2</c:v>
                </c:pt>
                <c:pt idx="1856">
                  <c:v>9.6106753215451798E-2</c:v>
                </c:pt>
                <c:pt idx="1857">
                  <c:v>9.6106753215451798E-2</c:v>
                </c:pt>
                <c:pt idx="1858">
                  <c:v>9.6106753215451798E-2</c:v>
                </c:pt>
                <c:pt idx="1859">
                  <c:v>9.6106753215451798E-2</c:v>
                </c:pt>
                <c:pt idx="1860">
                  <c:v>9.6106753215451798E-2</c:v>
                </c:pt>
                <c:pt idx="1861">
                  <c:v>9.6106753215451798E-2</c:v>
                </c:pt>
                <c:pt idx="1862">
                  <c:v>9.6106753215451798E-2</c:v>
                </c:pt>
                <c:pt idx="1863">
                  <c:v>9.6106753215451798E-2</c:v>
                </c:pt>
                <c:pt idx="1864">
                  <c:v>9.6106753215451798E-2</c:v>
                </c:pt>
                <c:pt idx="1865">
                  <c:v>9.6106753215451798E-2</c:v>
                </c:pt>
                <c:pt idx="1866">
                  <c:v>9.6106753215451798E-2</c:v>
                </c:pt>
                <c:pt idx="1867">
                  <c:v>9.6106753215451798E-2</c:v>
                </c:pt>
                <c:pt idx="1868">
                  <c:v>9.6106753215451798E-2</c:v>
                </c:pt>
                <c:pt idx="1869">
                  <c:v>9.6106753215451798E-2</c:v>
                </c:pt>
                <c:pt idx="1870">
                  <c:v>9.6106753215451798E-2</c:v>
                </c:pt>
                <c:pt idx="1871">
                  <c:v>9.6106753215451798E-2</c:v>
                </c:pt>
                <c:pt idx="1872">
                  <c:v>9.6106753215451798E-2</c:v>
                </c:pt>
                <c:pt idx="1873">
                  <c:v>9.6106753215451798E-2</c:v>
                </c:pt>
                <c:pt idx="1874">
                  <c:v>9.6106753215451798E-2</c:v>
                </c:pt>
                <c:pt idx="1875">
                  <c:v>9.6106753215451798E-2</c:v>
                </c:pt>
                <c:pt idx="1876">
                  <c:v>9.6106753215451798E-2</c:v>
                </c:pt>
                <c:pt idx="1877">
                  <c:v>9.6106753215451798E-2</c:v>
                </c:pt>
                <c:pt idx="1878">
                  <c:v>9.6106753215451798E-2</c:v>
                </c:pt>
                <c:pt idx="1879">
                  <c:v>9.6106753215451798E-2</c:v>
                </c:pt>
                <c:pt idx="1880">
                  <c:v>9.6106753215451798E-2</c:v>
                </c:pt>
                <c:pt idx="1881">
                  <c:v>9.6106753215451798E-2</c:v>
                </c:pt>
                <c:pt idx="1882">
                  <c:v>9.6106753215451798E-2</c:v>
                </c:pt>
                <c:pt idx="1883">
                  <c:v>9.6106753215451798E-2</c:v>
                </c:pt>
                <c:pt idx="1884">
                  <c:v>9.6106753215451798E-2</c:v>
                </c:pt>
                <c:pt idx="1885">
                  <c:v>9.6106753215451798E-2</c:v>
                </c:pt>
                <c:pt idx="1886">
                  <c:v>9.6106753215451798E-2</c:v>
                </c:pt>
                <c:pt idx="1887">
                  <c:v>9.6106753215451798E-2</c:v>
                </c:pt>
                <c:pt idx="1888">
                  <c:v>9.6106753215451798E-2</c:v>
                </c:pt>
                <c:pt idx="1889">
                  <c:v>9.6106753215451798E-2</c:v>
                </c:pt>
                <c:pt idx="1890">
                  <c:v>9.6106753215451798E-2</c:v>
                </c:pt>
                <c:pt idx="1891">
                  <c:v>9.6106753215451798E-2</c:v>
                </c:pt>
                <c:pt idx="1892">
                  <c:v>9.6106753215451798E-2</c:v>
                </c:pt>
                <c:pt idx="1893">
                  <c:v>9.6106753215451798E-2</c:v>
                </c:pt>
                <c:pt idx="1894">
                  <c:v>9.6106753215451798E-2</c:v>
                </c:pt>
                <c:pt idx="1895">
                  <c:v>9.6106753215451798E-2</c:v>
                </c:pt>
                <c:pt idx="1896">
                  <c:v>9.6106753215451798E-2</c:v>
                </c:pt>
                <c:pt idx="1897">
                  <c:v>9.6106753215451798E-2</c:v>
                </c:pt>
                <c:pt idx="1898">
                  <c:v>9.6106753215451798E-2</c:v>
                </c:pt>
                <c:pt idx="1899">
                  <c:v>9.6106753215451798E-2</c:v>
                </c:pt>
                <c:pt idx="1900">
                  <c:v>9.6106753215451798E-2</c:v>
                </c:pt>
                <c:pt idx="1901">
                  <c:v>9.6106753215451798E-2</c:v>
                </c:pt>
                <c:pt idx="1902">
                  <c:v>9.6106753215451798E-2</c:v>
                </c:pt>
                <c:pt idx="1903">
                  <c:v>9.6106753215451798E-2</c:v>
                </c:pt>
                <c:pt idx="1904">
                  <c:v>9.6106753215451798E-2</c:v>
                </c:pt>
                <c:pt idx="1905">
                  <c:v>9.6106753215451798E-2</c:v>
                </c:pt>
                <c:pt idx="1906">
                  <c:v>9.6106753215451798E-2</c:v>
                </c:pt>
                <c:pt idx="1907">
                  <c:v>9.6106753215451798E-2</c:v>
                </c:pt>
                <c:pt idx="1908">
                  <c:v>9.6106753215451798E-2</c:v>
                </c:pt>
                <c:pt idx="1909">
                  <c:v>9.6106753215451798E-2</c:v>
                </c:pt>
                <c:pt idx="1910">
                  <c:v>9.6106753215451798E-2</c:v>
                </c:pt>
                <c:pt idx="1911">
                  <c:v>9.6106753215451798E-2</c:v>
                </c:pt>
                <c:pt idx="1912">
                  <c:v>9.6106753215451798E-2</c:v>
                </c:pt>
                <c:pt idx="1913">
                  <c:v>9.6106753215451798E-2</c:v>
                </c:pt>
                <c:pt idx="1914">
                  <c:v>9.6106753215451798E-2</c:v>
                </c:pt>
                <c:pt idx="1915">
                  <c:v>9.6106753215451798E-2</c:v>
                </c:pt>
                <c:pt idx="1916">
                  <c:v>9.6106753215451798E-2</c:v>
                </c:pt>
                <c:pt idx="1917">
                  <c:v>9.6106753215451798E-2</c:v>
                </c:pt>
                <c:pt idx="1918">
                  <c:v>9.6106753215451798E-2</c:v>
                </c:pt>
                <c:pt idx="1919">
                  <c:v>9.6106753215451798E-2</c:v>
                </c:pt>
                <c:pt idx="1920">
                  <c:v>9.6106753215451798E-2</c:v>
                </c:pt>
                <c:pt idx="1921">
                  <c:v>9.6106753215451798E-2</c:v>
                </c:pt>
                <c:pt idx="1922">
                  <c:v>9.6106753215451798E-2</c:v>
                </c:pt>
                <c:pt idx="1923">
                  <c:v>9.6106753215451798E-2</c:v>
                </c:pt>
                <c:pt idx="1924">
                  <c:v>9.9953107457088172E-2</c:v>
                </c:pt>
                <c:pt idx="1925">
                  <c:v>9.9953107457088172E-2</c:v>
                </c:pt>
                <c:pt idx="1926">
                  <c:v>9.9953107457088172E-2</c:v>
                </c:pt>
                <c:pt idx="1927">
                  <c:v>9.9953107457088172E-2</c:v>
                </c:pt>
                <c:pt idx="1928">
                  <c:v>9.9953107457088172E-2</c:v>
                </c:pt>
                <c:pt idx="1929">
                  <c:v>9.9953107457088172E-2</c:v>
                </c:pt>
                <c:pt idx="1930">
                  <c:v>9.9953107457088172E-2</c:v>
                </c:pt>
                <c:pt idx="1931">
                  <c:v>9.9953107457088172E-2</c:v>
                </c:pt>
                <c:pt idx="1932">
                  <c:v>9.9953107457088172E-2</c:v>
                </c:pt>
                <c:pt idx="1933">
                  <c:v>9.9953107457088172E-2</c:v>
                </c:pt>
                <c:pt idx="1934">
                  <c:v>9.9953107457088172E-2</c:v>
                </c:pt>
                <c:pt idx="1935">
                  <c:v>9.9953107457088172E-2</c:v>
                </c:pt>
                <c:pt idx="1936">
                  <c:v>9.9953107457088172E-2</c:v>
                </c:pt>
                <c:pt idx="1937">
                  <c:v>9.9953107457088172E-2</c:v>
                </c:pt>
                <c:pt idx="1938">
                  <c:v>9.9953107457088172E-2</c:v>
                </c:pt>
                <c:pt idx="1939">
                  <c:v>9.9953107457088172E-2</c:v>
                </c:pt>
                <c:pt idx="1940">
                  <c:v>9.9953107457088172E-2</c:v>
                </c:pt>
                <c:pt idx="1941">
                  <c:v>9.9953107457088172E-2</c:v>
                </c:pt>
                <c:pt idx="1942">
                  <c:v>9.9953107457088172E-2</c:v>
                </c:pt>
                <c:pt idx="1943">
                  <c:v>9.9953107457088172E-2</c:v>
                </c:pt>
                <c:pt idx="1944">
                  <c:v>9.9953107457088172E-2</c:v>
                </c:pt>
                <c:pt idx="1945">
                  <c:v>9.9953107457088172E-2</c:v>
                </c:pt>
                <c:pt idx="1946">
                  <c:v>9.9953107457088172E-2</c:v>
                </c:pt>
                <c:pt idx="1947">
                  <c:v>9.9953107457088172E-2</c:v>
                </c:pt>
                <c:pt idx="1948">
                  <c:v>9.9953107457088172E-2</c:v>
                </c:pt>
                <c:pt idx="1949">
                  <c:v>9.9953107457088172E-2</c:v>
                </c:pt>
                <c:pt idx="1950">
                  <c:v>9.9953107457088172E-2</c:v>
                </c:pt>
                <c:pt idx="1951">
                  <c:v>9.9953107457088172E-2</c:v>
                </c:pt>
                <c:pt idx="1952">
                  <c:v>9.9953107457088172E-2</c:v>
                </c:pt>
                <c:pt idx="1953">
                  <c:v>9.9953107457088172E-2</c:v>
                </c:pt>
                <c:pt idx="1954">
                  <c:v>9.9953107457088172E-2</c:v>
                </c:pt>
                <c:pt idx="1955">
                  <c:v>9.9953107457088172E-2</c:v>
                </c:pt>
                <c:pt idx="1956">
                  <c:v>9.9953107457088172E-2</c:v>
                </c:pt>
                <c:pt idx="1957">
                  <c:v>9.9953107457088172E-2</c:v>
                </c:pt>
                <c:pt idx="1958">
                  <c:v>9.9953107457088172E-2</c:v>
                </c:pt>
                <c:pt idx="1959">
                  <c:v>9.9953107457088172E-2</c:v>
                </c:pt>
                <c:pt idx="1960">
                  <c:v>9.9953107457088172E-2</c:v>
                </c:pt>
                <c:pt idx="1961">
                  <c:v>9.9953107457088172E-2</c:v>
                </c:pt>
                <c:pt idx="1962">
                  <c:v>9.9953107457088172E-2</c:v>
                </c:pt>
                <c:pt idx="1963">
                  <c:v>9.9953107457088172E-2</c:v>
                </c:pt>
                <c:pt idx="1964">
                  <c:v>9.9953107457088172E-2</c:v>
                </c:pt>
                <c:pt idx="1965">
                  <c:v>9.9953107457088172E-2</c:v>
                </c:pt>
                <c:pt idx="1966">
                  <c:v>9.9953107457088172E-2</c:v>
                </c:pt>
                <c:pt idx="1967">
                  <c:v>9.9953107457088172E-2</c:v>
                </c:pt>
                <c:pt idx="1968">
                  <c:v>9.9953107457088172E-2</c:v>
                </c:pt>
                <c:pt idx="1969">
                  <c:v>9.9953107457088172E-2</c:v>
                </c:pt>
                <c:pt idx="1970">
                  <c:v>9.9953107457088172E-2</c:v>
                </c:pt>
                <c:pt idx="1971">
                  <c:v>9.9953107457088172E-2</c:v>
                </c:pt>
                <c:pt idx="1972">
                  <c:v>9.9953107457088172E-2</c:v>
                </c:pt>
                <c:pt idx="1973">
                  <c:v>9.9953107457088172E-2</c:v>
                </c:pt>
                <c:pt idx="1974">
                  <c:v>9.9953107457088172E-2</c:v>
                </c:pt>
                <c:pt idx="1975">
                  <c:v>9.9953107457088172E-2</c:v>
                </c:pt>
                <c:pt idx="1976">
                  <c:v>9.9953107457088172E-2</c:v>
                </c:pt>
                <c:pt idx="1977">
                  <c:v>9.9953107457088172E-2</c:v>
                </c:pt>
                <c:pt idx="1978">
                  <c:v>9.9953107457088172E-2</c:v>
                </c:pt>
                <c:pt idx="1979">
                  <c:v>9.9953107457088172E-2</c:v>
                </c:pt>
                <c:pt idx="1980">
                  <c:v>9.9953107457088172E-2</c:v>
                </c:pt>
                <c:pt idx="1981">
                  <c:v>9.9953107457088172E-2</c:v>
                </c:pt>
                <c:pt idx="1982">
                  <c:v>9.9953107457088172E-2</c:v>
                </c:pt>
                <c:pt idx="1983">
                  <c:v>9.9953107457088172E-2</c:v>
                </c:pt>
                <c:pt idx="1984">
                  <c:v>9.9953107457088172E-2</c:v>
                </c:pt>
                <c:pt idx="1985">
                  <c:v>9.9953107457088172E-2</c:v>
                </c:pt>
                <c:pt idx="1986">
                  <c:v>9.9953107457088172E-2</c:v>
                </c:pt>
                <c:pt idx="1987">
                  <c:v>9.9953107457088172E-2</c:v>
                </c:pt>
                <c:pt idx="1988">
                  <c:v>0.10527882871473854</c:v>
                </c:pt>
                <c:pt idx="1989">
                  <c:v>0.10527882871473854</c:v>
                </c:pt>
                <c:pt idx="1990">
                  <c:v>0.10527882871473854</c:v>
                </c:pt>
                <c:pt idx="1991">
                  <c:v>0.11066871528874614</c:v>
                </c:pt>
                <c:pt idx="1992">
                  <c:v>0.11066871528874614</c:v>
                </c:pt>
                <c:pt idx="1993">
                  <c:v>0.11066871528874614</c:v>
                </c:pt>
                <c:pt idx="1994">
                  <c:v>0.11066871528874614</c:v>
                </c:pt>
                <c:pt idx="1995">
                  <c:v>0.11066871528874614</c:v>
                </c:pt>
                <c:pt idx="1996">
                  <c:v>0.11066871528874614</c:v>
                </c:pt>
                <c:pt idx="1997">
                  <c:v>0.11066871528874614</c:v>
                </c:pt>
                <c:pt idx="1998">
                  <c:v>0.11066871528874614</c:v>
                </c:pt>
                <c:pt idx="1999">
                  <c:v>0.11066871528874614</c:v>
                </c:pt>
                <c:pt idx="2000">
                  <c:v>0.11066871528874614</c:v>
                </c:pt>
                <c:pt idx="2001">
                  <c:v>0.11066871528874614</c:v>
                </c:pt>
                <c:pt idx="2002">
                  <c:v>0.11066871528874614</c:v>
                </c:pt>
                <c:pt idx="2003">
                  <c:v>0.11066871528874614</c:v>
                </c:pt>
                <c:pt idx="2004">
                  <c:v>0.11066871528874614</c:v>
                </c:pt>
                <c:pt idx="2005">
                  <c:v>0.11066871528874614</c:v>
                </c:pt>
                <c:pt idx="2006">
                  <c:v>0.11066871528874614</c:v>
                </c:pt>
                <c:pt idx="2007">
                  <c:v>0.11066871528874614</c:v>
                </c:pt>
                <c:pt idx="2008">
                  <c:v>0.11066871528874614</c:v>
                </c:pt>
                <c:pt idx="2009">
                  <c:v>0.11066871528874614</c:v>
                </c:pt>
                <c:pt idx="2010">
                  <c:v>0.11671858797385672</c:v>
                </c:pt>
                <c:pt idx="2011">
                  <c:v>0.11671858797385672</c:v>
                </c:pt>
                <c:pt idx="2012">
                  <c:v>0.11671858797385672</c:v>
                </c:pt>
                <c:pt idx="2013">
                  <c:v>0.11671858797385672</c:v>
                </c:pt>
                <c:pt idx="2014">
                  <c:v>0.11671858797385672</c:v>
                </c:pt>
                <c:pt idx="2015">
                  <c:v>0.11671858797385672</c:v>
                </c:pt>
                <c:pt idx="2016">
                  <c:v>0.11671858797385672</c:v>
                </c:pt>
                <c:pt idx="2017">
                  <c:v>0.11671858797385672</c:v>
                </c:pt>
                <c:pt idx="2018">
                  <c:v>0.11671858797385672</c:v>
                </c:pt>
                <c:pt idx="2019">
                  <c:v>0.11671858797385672</c:v>
                </c:pt>
                <c:pt idx="2020">
                  <c:v>0.11671858797385672</c:v>
                </c:pt>
                <c:pt idx="2021">
                  <c:v>0.11671858797385672</c:v>
                </c:pt>
                <c:pt idx="2022">
                  <c:v>0.11671858797385672</c:v>
                </c:pt>
                <c:pt idx="2023">
                  <c:v>0.11671858797385672</c:v>
                </c:pt>
                <c:pt idx="2024">
                  <c:v>0.11671858797385672</c:v>
                </c:pt>
                <c:pt idx="2025">
                  <c:v>0.11671858797385672</c:v>
                </c:pt>
                <c:pt idx="2026">
                  <c:v>0.11671858797385672</c:v>
                </c:pt>
                <c:pt idx="2027">
                  <c:v>0.11671858797385672</c:v>
                </c:pt>
                <c:pt idx="2028">
                  <c:v>0.11671858797385672</c:v>
                </c:pt>
                <c:pt idx="2029">
                  <c:v>0.11671858797385672</c:v>
                </c:pt>
                <c:pt idx="2030">
                  <c:v>0.11671858797385672</c:v>
                </c:pt>
                <c:pt idx="2031">
                  <c:v>0.11671858797385672</c:v>
                </c:pt>
                <c:pt idx="2032">
                  <c:v>0.11671858797385672</c:v>
                </c:pt>
                <c:pt idx="2033">
                  <c:v>0.11671858797385672</c:v>
                </c:pt>
                <c:pt idx="2034">
                  <c:v>0.11671858797385672</c:v>
                </c:pt>
                <c:pt idx="2035">
                  <c:v>0.11671858797385672</c:v>
                </c:pt>
                <c:pt idx="2036">
                  <c:v>0.11671858797385672</c:v>
                </c:pt>
                <c:pt idx="2037">
                  <c:v>0.12407926640740791</c:v>
                </c:pt>
                <c:pt idx="2038">
                  <c:v>0.12407926640740791</c:v>
                </c:pt>
                <c:pt idx="2039">
                  <c:v>0.12407926640740791</c:v>
                </c:pt>
                <c:pt idx="2040">
                  <c:v>0.12407926640740791</c:v>
                </c:pt>
                <c:pt idx="2041">
                  <c:v>0.12407926640740791</c:v>
                </c:pt>
                <c:pt idx="2042">
                  <c:v>0.12407926640740791</c:v>
                </c:pt>
                <c:pt idx="2043">
                  <c:v>0.12407926640740791</c:v>
                </c:pt>
                <c:pt idx="2044">
                  <c:v>0.12407926640740791</c:v>
                </c:pt>
                <c:pt idx="2045">
                  <c:v>0.12407926640740791</c:v>
                </c:pt>
                <c:pt idx="2046">
                  <c:v>0.12407926640740791</c:v>
                </c:pt>
                <c:pt idx="2047">
                  <c:v>0.12407926640740791</c:v>
                </c:pt>
                <c:pt idx="2048">
                  <c:v>0.12407926640740791</c:v>
                </c:pt>
                <c:pt idx="2049">
                  <c:v>0.12407926640740791</c:v>
                </c:pt>
                <c:pt idx="2050">
                  <c:v>0.12407926640740791</c:v>
                </c:pt>
                <c:pt idx="2051">
                  <c:v>0.12407926640740791</c:v>
                </c:pt>
                <c:pt idx="2052">
                  <c:v>0.12407926640740791</c:v>
                </c:pt>
                <c:pt idx="2053">
                  <c:v>0.12407926640740791</c:v>
                </c:pt>
                <c:pt idx="2054">
                  <c:v>0.12407926640740791</c:v>
                </c:pt>
                <c:pt idx="2055">
                  <c:v>0.12407926640740791</c:v>
                </c:pt>
                <c:pt idx="2056">
                  <c:v>0.12407926640740791</c:v>
                </c:pt>
                <c:pt idx="2057">
                  <c:v>0.12407926640740791</c:v>
                </c:pt>
                <c:pt idx="2058">
                  <c:v>0.12407926640740791</c:v>
                </c:pt>
                <c:pt idx="2059">
                  <c:v>0.12407926640740791</c:v>
                </c:pt>
                <c:pt idx="2060">
                  <c:v>0.12407926640740791</c:v>
                </c:pt>
                <c:pt idx="2061">
                  <c:v>0.12407926640740791</c:v>
                </c:pt>
                <c:pt idx="2062">
                  <c:v>0.12407926640740791</c:v>
                </c:pt>
                <c:pt idx="2063">
                  <c:v>0.12407926640740791</c:v>
                </c:pt>
                <c:pt idx="2064">
                  <c:v>0.12407926640740791</c:v>
                </c:pt>
                <c:pt idx="2065">
                  <c:v>0.12407926640740791</c:v>
                </c:pt>
                <c:pt idx="2066">
                  <c:v>0.12407926640740791</c:v>
                </c:pt>
                <c:pt idx="2067">
                  <c:v>0.12407926640740791</c:v>
                </c:pt>
                <c:pt idx="2068">
                  <c:v>0.12407926640740791</c:v>
                </c:pt>
                <c:pt idx="2069">
                  <c:v>0.12407926640740791</c:v>
                </c:pt>
                <c:pt idx="2070">
                  <c:v>0.12407926640740791</c:v>
                </c:pt>
                <c:pt idx="2071">
                  <c:v>0.12407926640740791</c:v>
                </c:pt>
                <c:pt idx="2072">
                  <c:v>0.12407926640740791</c:v>
                </c:pt>
                <c:pt idx="2073">
                  <c:v>0.12407926640740791</c:v>
                </c:pt>
                <c:pt idx="2074">
                  <c:v>0.12407926640740791</c:v>
                </c:pt>
                <c:pt idx="2075">
                  <c:v>0.12407926640740791</c:v>
                </c:pt>
                <c:pt idx="2076">
                  <c:v>0.12407926640740791</c:v>
                </c:pt>
                <c:pt idx="2077">
                  <c:v>0.12407926640740791</c:v>
                </c:pt>
                <c:pt idx="2078">
                  <c:v>0.12407926640740791</c:v>
                </c:pt>
                <c:pt idx="2079">
                  <c:v>0.12407926640740791</c:v>
                </c:pt>
                <c:pt idx="2080">
                  <c:v>0.12407926640740791</c:v>
                </c:pt>
                <c:pt idx="2081">
                  <c:v>0.12407926640740791</c:v>
                </c:pt>
                <c:pt idx="2082">
                  <c:v>0.12407926640740791</c:v>
                </c:pt>
                <c:pt idx="2083">
                  <c:v>0.12407926640740791</c:v>
                </c:pt>
                <c:pt idx="2084">
                  <c:v>0.12407926640740791</c:v>
                </c:pt>
                <c:pt idx="2085">
                  <c:v>0.12407926640740791</c:v>
                </c:pt>
                <c:pt idx="2086">
                  <c:v>0.12407926640740791</c:v>
                </c:pt>
                <c:pt idx="2087">
                  <c:v>0.12407926640740791</c:v>
                </c:pt>
                <c:pt idx="2088">
                  <c:v>0.12407926640740791</c:v>
                </c:pt>
                <c:pt idx="2089">
                  <c:v>0.12407926640740791</c:v>
                </c:pt>
                <c:pt idx="2090">
                  <c:v>0.12407926640740791</c:v>
                </c:pt>
                <c:pt idx="2091">
                  <c:v>0.12407926640740791</c:v>
                </c:pt>
                <c:pt idx="2092">
                  <c:v>0.12407926640740791</c:v>
                </c:pt>
                <c:pt idx="2093">
                  <c:v>0.12407926640740791</c:v>
                </c:pt>
                <c:pt idx="2094">
                  <c:v>0.12407926640740791</c:v>
                </c:pt>
                <c:pt idx="2095">
                  <c:v>0.12407926640740791</c:v>
                </c:pt>
                <c:pt idx="2096">
                  <c:v>0.12407926640740791</c:v>
                </c:pt>
                <c:pt idx="2097">
                  <c:v>0.12407926640740791</c:v>
                </c:pt>
                <c:pt idx="2098">
                  <c:v>0.12407926640740791</c:v>
                </c:pt>
                <c:pt idx="2099">
                  <c:v>0.12407926640740791</c:v>
                </c:pt>
                <c:pt idx="2100">
                  <c:v>0.12407926640740791</c:v>
                </c:pt>
                <c:pt idx="2101">
                  <c:v>0.12407926640740791</c:v>
                </c:pt>
                <c:pt idx="2102">
                  <c:v>0.12407926640740791</c:v>
                </c:pt>
                <c:pt idx="2103">
                  <c:v>0.12407926640740791</c:v>
                </c:pt>
                <c:pt idx="2104">
                  <c:v>0.12407926640740791</c:v>
                </c:pt>
                <c:pt idx="2105">
                  <c:v>0.12407926640740791</c:v>
                </c:pt>
                <c:pt idx="2106">
                  <c:v>0.12407926640740791</c:v>
                </c:pt>
                <c:pt idx="2107">
                  <c:v>0.12407926640740791</c:v>
                </c:pt>
                <c:pt idx="2108">
                  <c:v>0.12407926640740791</c:v>
                </c:pt>
                <c:pt idx="2109">
                  <c:v>0.12407926640740791</c:v>
                </c:pt>
                <c:pt idx="2110">
                  <c:v>0.12407926640740791</c:v>
                </c:pt>
                <c:pt idx="2111">
                  <c:v>0.12407926640740791</c:v>
                </c:pt>
                <c:pt idx="2112">
                  <c:v>0.12407926640740791</c:v>
                </c:pt>
                <c:pt idx="2113">
                  <c:v>0.12407926640740791</c:v>
                </c:pt>
                <c:pt idx="2114">
                  <c:v>0.12407926640740791</c:v>
                </c:pt>
                <c:pt idx="2115">
                  <c:v>0.12407926640740791</c:v>
                </c:pt>
                <c:pt idx="2116">
                  <c:v>0.12407926640740791</c:v>
                </c:pt>
                <c:pt idx="2117">
                  <c:v>0.12407926640740791</c:v>
                </c:pt>
                <c:pt idx="2118">
                  <c:v>0.12407926640740791</c:v>
                </c:pt>
                <c:pt idx="2119">
                  <c:v>0.12407926640740791</c:v>
                </c:pt>
                <c:pt idx="2120">
                  <c:v>0.12407926640740791</c:v>
                </c:pt>
                <c:pt idx="2121">
                  <c:v>0.12407926640740791</c:v>
                </c:pt>
                <c:pt idx="2122">
                  <c:v>0.12407926640740791</c:v>
                </c:pt>
                <c:pt idx="2123">
                  <c:v>0.12407926640740791</c:v>
                </c:pt>
                <c:pt idx="2124">
                  <c:v>0.12407926640740791</c:v>
                </c:pt>
                <c:pt idx="2125">
                  <c:v>0.12407926640740791</c:v>
                </c:pt>
                <c:pt idx="2126">
                  <c:v>0.12407926640740791</c:v>
                </c:pt>
                <c:pt idx="2127">
                  <c:v>0.12407926640740791</c:v>
                </c:pt>
                <c:pt idx="2128">
                  <c:v>0.12407926640740791</c:v>
                </c:pt>
                <c:pt idx="2129">
                  <c:v>0.12407926640740791</c:v>
                </c:pt>
                <c:pt idx="2130">
                  <c:v>0.12407926640740791</c:v>
                </c:pt>
                <c:pt idx="2131">
                  <c:v>0.12407926640740791</c:v>
                </c:pt>
                <c:pt idx="2132">
                  <c:v>0.12407926640740791</c:v>
                </c:pt>
                <c:pt idx="2133">
                  <c:v>0.12407926640740791</c:v>
                </c:pt>
                <c:pt idx="2134">
                  <c:v>0.12407926640740791</c:v>
                </c:pt>
                <c:pt idx="2135">
                  <c:v>0.12407926640740791</c:v>
                </c:pt>
                <c:pt idx="2136">
                  <c:v>0.12407926640740791</c:v>
                </c:pt>
                <c:pt idx="2137">
                  <c:v>0.12407926640740791</c:v>
                </c:pt>
                <c:pt idx="2138">
                  <c:v>0.12407926640740791</c:v>
                </c:pt>
                <c:pt idx="2139">
                  <c:v>0.12407926640740791</c:v>
                </c:pt>
                <c:pt idx="2140">
                  <c:v>0.12407926640740791</c:v>
                </c:pt>
                <c:pt idx="2141">
                  <c:v>0.12407926640740791</c:v>
                </c:pt>
                <c:pt idx="2142">
                  <c:v>0.12407926640740791</c:v>
                </c:pt>
                <c:pt idx="2143">
                  <c:v>0.12407926640740791</c:v>
                </c:pt>
                <c:pt idx="2144">
                  <c:v>0.12407926640740791</c:v>
                </c:pt>
                <c:pt idx="2145">
                  <c:v>0.12407926640740791</c:v>
                </c:pt>
                <c:pt idx="2146">
                  <c:v>0.12407926640740791</c:v>
                </c:pt>
                <c:pt idx="2147">
                  <c:v>0.12407926640740791</c:v>
                </c:pt>
                <c:pt idx="2148">
                  <c:v>0.12407926640740791</c:v>
                </c:pt>
                <c:pt idx="2149">
                  <c:v>0.12407926640740791</c:v>
                </c:pt>
                <c:pt idx="2150">
                  <c:v>0.12407926640740791</c:v>
                </c:pt>
                <c:pt idx="2151">
                  <c:v>0.12407926640740791</c:v>
                </c:pt>
                <c:pt idx="2152">
                  <c:v>0.12407926640740791</c:v>
                </c:pt>
                <c:pt idx="2153">
                  <c:v>0.12407926640740791</c:v>
                </c:pt>
                <c:pt idx="2154">
                  <c:v>0.12407926640740791</c:v>
                </c:pt>
                <c:pt idx="2155">
                  <c:v>0.12407926640740791</c:v>
                </c:pt>
                <c:pt idx="2156">
                  <c:v>0.12407926640740791</c:v>
                </c:pt>
                <c:pt idx="2157">
                  <c:v>0.12407926640740791</c:v>
                </c:pt>
                <c:pt idx="2158">
                  <c:v>0.12407926640740791</c:v>
                </c:pt>
                <c:pt idx="2159">
                  <c:v>0.12407926640740791</c:v>
                </c:pt>
                <c:pt idx="2160">
                  <c:v>0.12407926640740791</c:v>
                </c:pt>
                <c:pt idx="2161">
                  <c:v>0.12407926640740791</c:v>
                </c:pt>
                <c:pt idx="2162">
                  <c:v>0.12407926640740791</c:v>
                </c:pt>
                <c:pt idx="2163">
                  <c:v>0.12407926640740791</c:v>
                </c:pt>
                <c:pt idx="2164">
                  <c:v>0.12407926640740791</c:v>
                </c:pt>
                <c:pt idx="2165">
                  <c:v>0.12407926640740791</c:v>
                </c:pt>
                <c:pt idx="2166">
                  <c:v>0.12407926640740791</c:v>
                </c:pt>
                <c:pt idx="2167">
                  <c:v>0.12407926640740791</c:v>
                </c:pt>
                <c:pt idx="2168">
                  <c:v>0.12407926640740791</c:v>
                </c:pt>
                <c:pt idx="2169">
                  <c:v>0.12407926640740791</c:v>
                </c:pt>
                <c:pt idx="2170">
                  <c:v>0.12407926640740791</c:v>
                </c:pt>
                <c:pt idx="2171">
                  <c:v>0.12407926640740791</c:v>
                </c:pt>
                <c:pt idx="2172">
                  <c:v>0.12407926640740791</c:v>
                </c:pt>
                <c:pt idx="2173">
                  <c:v>0.12407926640740791</c:v>
                </c:pt>
                <c:pt idx="2174">
                  <c:v>0.12407926640740791</c:v>
                </c:pt>
                <c:pt idx="2175">
                  <c:v>0.12407926640740791</c:v>
                </c:pt>
                <c:pt idx="2176">
                  <c:v>0.12407926640740791</c:v>
                </c:pt>
                <c:pt idx="2177">
                  <c:v>0.12407926640740791</c:v>
                </c:pt>
                <c:pt idx="2178">
                  <c:v>0.12407926640740791</c:v>
                </c:pt>
                <c:pt idx="2179">
                  <c:v>0.12407926640740791</c:v>
                </c:pt>
                <c:pt idx="2180">
                  <c:v>0.12407926640740791</c:v>
                </c:pt>
                <c:pt idx="2181">
                  <c:v>0.12407926640740791</c:v>
                </c:pt>
                <c:pt idx="2182">
                  <c:v>0.12407926640740791</c:v>
                </c:pt>
                <c:pt idx="2183">
                  <c:v>0.12407926640740791</c:v>
                </c:pt>
                <c:pt idx="2184">
                  <c:v>0.12407926640740791</c:v>
                </c:pt>
                <c:pt idx="2185">
                  <c:v>0.12407926640740791</c:v>
                </c:pt>
                <c:pt idx="2186">
                  <c:v>0.12407926640740791</c:v>
                </c:pt>
                <c:pt idx="2187">
                  <c:v>0.12407926640740791</c:v>
                </c:pt>
                <c:pt idx="2188">
                  <c:v>0.12407926640740791</c:v>
                </c:pt>
                <c:pt idx="2189">
                  <c:v>0.12407926640740791</c:v>
                </c:pt>
                <c:pt idx="2190">
                  <c:v>0.12407926640740791</c:v>
                </c:pt>
                <c:pt idx="2191">
                  <c:v>0.12407926640740791</c:v>
                </c:pt>
                <c:pt idx="2192">
                  <c:v>0.12407926640740791</c:v>
                </c:pt>
                <c:pt idx="2193">
                  <c:v>0.12407926640740791</c:v>
                </c:pt>
                <c:pt idx="2194">
                  <c:v>0.12407926640740791</c:v>
                </c:pt>
                <c:pt idx="2195">
                  <c:v>0.12407926640740791</c:v>
                </c:pt>
                <c:pt idx="2196">
                  <c:v>0.12407926640740791</c:v>
                </c:pt>
                <c:pt idx="2197">
                  <c:v>0.12407926640740791</c:v>
                </c:pt>
                <c:pt idx="2198">
                  <c:v>0.12407926640740791</c:v>
                </c:pt>
                <c:pt idx="2199">
                  <c:v>0.12407926640740791</c:v>
                </c:pt>
                <c:pt idx="2200">
                  <c:v>0.12407926640740791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719-4E03-AD1C-C47537CFEA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556968"/>
        <c:axId val="1"/>
      </c:scatterChart>
      <c:valAx>
        <c:axId val="662556968"/>
        <c:scaling>
          <c:orientation val="minMax"/>
          <c:max val="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Follow up (years)</a:t>
                </a:r>
              </a:p>
            </c:rich>
          </c:tx>
          <c:layout>
            <c:manualLayout>
              <c:xMode val="edge"/>
              <c:yMode val="edge"/>
              <c:x val="0.46977032588949519"/>
              <c:y val="0.9323827956672424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;\-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1"/>
        <c:crosses val="autoZero"/>
        <c:crossBetween val="midCat"/>
        <c:majorUnit val="1"/>
      </c:valAx>
      <c:valAx>
        <c:axId val="1"/>
        <c:scaling>
          <c:orientation val="minMax"/>
          <c:max val="0.30000000000000004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Cumulative Incidence</a:t>
                </a:r>
                <a:r>
                  <a:rPr lang="en-US" baseline="0" dirty="0"/>
                  <a:t>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4612472838074934E-2"/>
              <c:y val="0.1712467860026517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6625569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200484099532099"/>
          <c:y val="2.7960636432561345E-2"/>
          <c:w val="0.79473064951656658"/>
          <c:h val="0.8153440166769179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CUM_INCID_CR1!$B$1</c:f>
              <c:strCache>
                <c:ptCount val="1"/>
                <c:pt idx="0">
                  <c:v>cif_con</c:v>
                </c:pt>
              </c:strCache>
            </c:strRef>
          </c:tx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CUM_INCID_CR1!$B$2:$B$2202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5.1679586563307487E-3</c:v>
                </c:pt>
                <c:pt idx="36">
                  <c:v>5.1679586563307487E-3</c:v>
                </c:pt>
                <c:pt idx="37">
                  <c:v>5.1679586563307487E-3</c:v>
                </c:pt>
                <c:pt idx="38">
                  <c:v>5.1679586563307487E-3</c:v>
                </c:pt>
                <c:pt idx="39">
                  <c:v>5.1679586563307487E-3</c:v>
                </c:pt>
                <c:pt idx="40">
                  <c:v>5.1679586563307487E-3</c:v>
                </c:pt>
                <c:pt idx="41">
                  <c:v>5.1679586563307487E-3</c:v>
                </c:pt>
                <c:pt idx="42">
                  <c:v>5.1679586563307487E-3</c:v>
                </c:pt>
                <c:pt idx="43">
                  <c:v>5.1679586563307487E-3</c:v>
                </c:pt>
                <c:pt idx="44">
                  <c:v>5.1679586563307487E-3</c:v>
                </c:pt>
                <c:pt idx="45">
                  <c:v>5.1679586563307487E-3</c:v>
                </c:pt>
                <c:pt idx="46">
                  <c:v>5.1679586563307487E-3</c:v>
                </c:pt>
                <c:pt idx="47">
                  <c:v>5.1679586563307487E-3</c:v>
                </c:pt>
                <c:pt idx="48">
                  <c:v>5.1679586563307487E-3</c:v>
                </c:pt>
                <c:pt idx="49">
                  <c:v>5.1679586563307487E-3</c:v>
                </c:pt>
                <c:pt idx="50">
                  <c:v>5.1679586563307487E-3</c:v>
                </c:pt>
                <c:pt idx="51">
                  <c:v>5.1679586563307487E-3</c:v>
                </c:pt>
                <c:pt idx="52">
                  <c:v>5.1679586563307487E-3</c:v>
                </c:pt>
                <c:pt idx="53">
                  <c:v>5.1679586563307487E-3</c:v>
                </c:pt>
                <c:pt idx="54">
                  <c:v>5.1679586563307487E-3</c:v>
                </c:pt>
                <c:pt idx="55">
                  <c:v>5.1679586563307487E-3</c:v>
                </c:pt>
                <c:pt idx="56">
                  <c:v>5.1679586563307487E-3</c:v>
                </c:pt>
                <c:pt idx="57">
                  <c:v>5.1679586563307487E-3</c:v>
                </c:pt>
                <c:pt idx="58">
                  <c:v>5.1679586563307487E-3</c:v>
                </c:pt>
                <c:pt idx="59">
                  <c:v>5.1679586563307487E-3</c:v>
                </c:pt>
                <c:pt idx="60">
                  <c:v>5.1679586563307487E-3</c:v>
                </c:pt>
                <c:pt idx="61">
                  <c:v>5.1679586563307487E-3</c:v>
                </c:pt>
                <c:pt idx="62">
                  <c:v>5.1679586563307487E-3</c:v>
                </c:pt>
                <c:pt idx="63">
                  <c:v>5.1679586563307487E-3</c:v>
                </c:pt>
                <c:pt idx="64">
                  <c:v>5.1679586563307487E-3</c:v>
                </c:pt>
                <c:pt idx="65">
                  <c:v>5.1679586563307487E-3</c:v>
                </c:pt>
                <c:pt idx="66">
                  <c:v>5.1679586563307487E-3</c:v>
                </c:pt>
                <c:pt idx="67">
                  <c:v>5.1679586563307487E-3</c:v>
                </c:pt>
                <c:pt idx="68">
                  <c:v>5.1679586563307487E-3</c:v>
                </c:pt>
                <c:pt idx="69">
                  <c:v>5.1679586563307487E-3</c:v>
                </c:pt>
                <c:pt idx="70">
                  <c:v>5.1679586563307487E-3</c:v>
                </c:pt>
                <c:pt idx="71">
                  <c:v>5.1679586563307487E-3</c:v>
                </c:pt>
                <c:pt idx="72">
                  <c:v>5.1679586563307487E-3</c:v>
                </c:pt>
                <c:pt idx="73">
                  <c:v>5.1679586563307487E-3</c:v>
                </c:pt>
                <c:pt idx="74">
                  <c:v>5.1679586563307487E-3</c:v>
                </c:pt>
                <c:pt idx="75">
                  <c:v>5.1679586563307487E-3</c:v>
                </c:pt>
                <c:pt idx="76">
                  <c:v>5.1679586563307487E-3</c:v>
                </c:pt>
                <c:pt idx="77">
                  <c:v>5.1679586563307487E-3</c:v>
                </c:pt>
                <c:pt idx="78">
                  <c:v>5.1679586563307487E-3</c:v>
                </c:pt>
                <c:pt idx="79">
                  <c:v>5.1679586563307487E-3</c:v>
                </c:pt>
                <c:pt idx="80">
                  <c:v>5.1679586563307487E-3</c:v>
                </c:pt>
                <c:pt idx="81">
                  <c:v>5.1679586563307487E-3</c:v>
                </c:pt>
                <c:pt idx="82">
                  <c:v>5.1679586563307487E-3</c:v>
                </c:pt>
                <c:pt idx="83">
                  <c:v>5.1679586563307487E-3</c:v>
                </c:pt>
                <c:pt idx="84">
                  <c:v>5.1679586563307487E-3</c:v>
                </c:pt>
                <c:pt idx="85">
                  <c:v>5.1679586563307487E-3</c:v>
                </c:pt>
                <c:pt idx="86">
                  <c:v>5.1679586563307487E-3</c:v>
                </c:pt>
                <c:pt idx="87">
                  <c:v>5.1679586563307487E-3</c:v>
                </c:pt>
                <c:pt idx="88">
                  <c:v>5.1679586563307487E-3</c:v>
                </c:pt>
                <c:pt idx="89">
                  <c:v>5.1679586563307487E-3</c:v>
                </c:pt>
                <c:pt idx="90">
                  <c:v>5.1679586563307487E-3</c:v>
                </c:pt>
                <c:pt idx="91">
                  <c:v>5.1679586563307487E-3</c:v>
                </c:pt>
                <c:pt idx="92">
                  <c:v>5.1679586563307487E-3</c:v>
                </c:pt>
                <c:pt idx="93">
                  <c:v>5.1679586563307487E-3</c:v>
                </c:pt>
                <c:pt idx="94">
                  <c:v>5.1679586563307487E-3</c:v>
                </c:pt>
                <c:pt idx="95">
                  <c:v>5.1679586563307487E-3</c:v>
                </c:pt>
                <c:pt idx="96">
                  <c:v>5.1679586563307487E-3</c:v>
                </c:pt>
                <c:pt idx="97">
                  <c:v>5.1679586563307487E-3</c:v>
                </c:pt>
                <c:pt idx="98">
                  <c:v>5.1679586563307487E-3</c:v>
                </c:pt>
                <c:pt idx="99">
                  <c:v>5.1679586563307487E-3</c:v>
                </c:pt>
                <c:pt idx="100">
                  <c:v>5.1679586563307487E-3</c:v>
                </c:pt>
                <c:pt idx="101">
                  <c:v>5.1679586563307487E-3</c:v>
                </c:pt>
                <c:pt idx="102">
                  <c:v>5.1679586563307487E-3</c:v>
                </c:pt>
                <c:pt idx="103">
                  <c:v>5.1679586563307487E-3</c:v>
                </c:pt>
                <c:pt idx="104">
                  <c:v>5.1679586563307487E-3</c:v>
                </c:pt>
                <c:pt idx="105">
                  <c:v>5.1679586563307487E-3</c:v>
                </c:pt>
                <c:pt idx="106">
                  <c:v>5.1679586563307487E-3</c:v>
                </c:pt>
                <c:pt idx="107">
                  <c:v>5.1679586563307487E-3</c:v>
                </c:pt>
                <c:pt idx="108">
                  <c:v>5.1679586563307487E-3</c:v>
                </c:pt>
                <c:pt idx="109">
                  <c:v>5.1679586563307487E-3</c:v>
                </c:pt>
                <c:pt idx="110">
                  <c:v>5.1679586563307487E-3</c:v>
                </c:pt>
                <c:pt idx="111">
                  <c:v>5.1679586563307487E-3</c:v>
                </c:pt>
                <c:pt idx="112">
                  <c:v>5.1679586563307487E-3</c:v>
                </c:pt>
                <c:pt idx="113">
                  <c:v>5.1679586563307487E-3</c:v>
                </c:pt>
                <c:pt idx="114">
                  <c:v>5.1679586563307487E-3</c:v>
                </c:pt>
                <c:pt idx="115">
                  <c:v>5.1679586563307487E-3</c:v>
                </c:pt>
                <c:pt idx="116">
                  <c:v>5.1679586563307487E-3</c:v>
                </c:pt>
                <c:pt idx="117">
                  <c:v>5.1679586563307487E-3</c:v>
                </c:pt>
                <c:pt idx="118">
                  <c:v>5.1679586563307487E-3</c:v>
                </c:pt>
                <c:pt idx="119">
                  <c:v>5.1679586563307487E-3</c:v>
                </c:pt>
                <c:pt idx="120">
                  <c:v>5.1679586563307487E-3</c:v>
                </c:pt>
                <c:pt idx="121">
                  <c:v>5.1679586563307487E-3</c:v>
                </c:pt>
                <c:pt idx="122">
                  <c:v>5.1679586563307487E-3</c:v>
                </c:pt>
                <c:pt idx="123">
                  <c:v>5.1679586563307487E-3</c:v>
                </c:pt>
                <c:pt idx="124">
                  <c:v>5.1679586563307487E-3</c:v>
                </c:pt>
                <c:pt idx="125">
                  <c:v>5.1679586563307487E-3</c:v>
                </c:pt>
                <c:pt idx="126">
                  <c:v>5.1679586563307487E-3</c:v>
                </c:pt>
                <c:pt idx="127">
                  <c:v>5.1679586563307487E-3</c:v>
                </c:pt>
                <c:pt idx="128">
                  <c:v>5.1679586563307487E-3</c:v>
                </c:pt>
                <c:pt idx="129">
                  <c:v>5.1679586563307487E-3</c:v>
                </c:pt>
                <c:pt idx="130">
                  <c:v>5.1679586563307487E-3</c:v>
                </c:pt>
                <c:pt idx="131">
                  <c:v>5.1679586563307487E-3</c:v>
                </c:pt>
                <c:pt idx="132">
                  <c:v>5.1679586563307487E-3</c:v>
                </c:pt>
                <c:pt idx="133">
                  <c:v>5.1679586563307487E-3</c:v>
                </c:pt>
                <c:pt idx="134">
                  <c:v>5.1679586563307487E-3</c:v>
                </c:pt>
                <c:pt idx="135">
                  <c:v>5.1679586563307487E-3</c:v>
                </c:pt>
                <c:pt idx="136">
                  <c:v>5.1679586563307487E-3</c:v>
                </c:pt>
                <c:pt idx="137">
                  <c:v>5.1679586563307487E-3</c:v>
                </c:pt>
                <c:pt idx="138">
                  <c:v>5.1679586563307487E-3</c:v>
                </c:pt>
                <c:pt idx="139">
                  <c:v>5.1679586563307487E-3</c:v>
                </c:pt>
                <c:pt idx="140">
                  <c:v>5.1679586563307487E-3</c:v>
                </c:pt>
                <c:pt idx="141">
                  <c:v>5.1679586563307487E-3</c:v>
                </c:pt>
                <c:pt idx="142">
                  <c:v>5.1679586563307487E-3</c:v>
                </c:pt>
                <c:pt idx="143">
                  <c:v>5.1679586563307487E-3</c:v>
                </c:pt>
                <c:pt idx="144">
                  <c:v>5.1679586563307487E-3</c:v>
                </c:pt>
                <c:pt idx="145">
                  <c:v>5.1679586563307487E-3</c:v>
                </c:pt>
                <c:pt idx="146">
                  <c:v>5.1679586563307487E-3</c:v>
                </c:pt>
                <c:pt idx="147">
                  <c:v>5.1679586563307487E-3</c:v>
                </c:pt>
                <c:pt idx="148">
                  <c:v>5.1679586563307487E-3</c:v>
                </c:pt>
                <c:pt idx="149">
                  <c:v>5.1679586563307487E-3</c:v>
                </c:pt>
                <c:pt idx="150">
                  <c:v>5.1679586563307487E-3</c:v>
                </c:pt>
                <c:pt idx="151">
                  <c:v>5.1679586563307487E-3</c:v>
                </c:pt>
                <c:pt idx="152">
                  <c:v>5.1679586563307487E-3</c:v>
                </c:pt>
                <c:pt idx="153">
                  <c:v>5.1679586563307487E-3</c:v>
                </c:pt>
                <c:pt idx="154">
                  <c:v>5.1679586563307487E-3</c:v>
                </c:pt>
                <c:pt idx="155">
                  <c:v>5.1679586563307487E-3</c:v>
                </c:pt>
                <c:pt idx="156">
                  <c:v>5.1679586563307487E-3</c:v>
                </c:pt>
                <c:pt idx="157">
                  <c:v>5.1679586563307487E-3</c:v>
                </c:pt>
                <c:pt idx="158">
                  <c:v>5.1679586563307487E-3</c:v>
                </c:pt>
                <c:pt idx="159">
                  <c:v>5.1679586563307487E-3</c:v>
                </c:pt>
                <c:pt idx="160">
                  <c:v>5.1679586563307487E-3</c:v>
                </c:pt>
                <c:pt idx="161">
                  <c:v>5.1679586563307487E-3</c:v>
                </c:pt>
                <c:pt idx="162">
                  <c:v>5.1679586563307487E-3</c:v>
                </c:pt>
                <c:pt idx="163">
                  <c:v>5.1679586563307487E-3</c:v>
                </c:pt>
                <c:pt idx="164">
                  <c:v>5.1679586563307487E-3</c:v>
                </c:pt>
                <c:pt idx="165">
                  <c:v>5.1679586563307487E-3</c:v>
                </c:pt>
                <c:pt idx="166">
                  <c:v>5.1679586563307487E-3</c:v>
                </c:pt>
                <c:pt idx="167">
                  <c:v>5.1679586563307487E-3</c:v>
                </c:pt>
                <c:pt idx="168">
                  <c:v>5.1679586563307487E-3</c:v>
                </c:pt>
                <c:pt idx="169">
                  <c:v>5.1679586563307487E-3</c:v>
                </c:pt>
                <c:pt idx="170">
                  <c:v>5.1679586563307487E-3</c:v>
                </c:pt>
                <c:pt idx="171">
                  <c:v>5.1679586563307487E-3</c:v>
                </c:pt>
                <c:pt idx="172">
                  <c:v>5.1679586563307487E-3</c:v>
                </c:pt>
                <c:pt idx="173">
                  <c:v>5.1679586563307487E-3</c:v>
                </c:pt>
                <c:pt idx="174">
                  <c:v>5.1679586563307487E-3</c:v>
                </c:pt>
                <c:pt idx="175">
                  <c:v>5.1679586563307487E-3</c:v>
                </c:pt>
                <c:pt idx="176">
                  <c:v>5.1679586563307487E-3</c:v>
                </c:pt>
                <c:pt idx="177">
                  <c:v>5.1679586563307487E-3</c:v>
                </c:pt>
                <c:pt idx="178">
                  <c:v>5.1679586563307487E-3</c:v>
                </c:pt>
                <c:pt idx="179">
                  <c:v>5.1679586563307487E-3</c:v>
                </c:pt>
                <c:pt idx="180">
                  <c:v>5.1679586563307487E-3</c:v>
                </c:pt>
                <c:pt idx="181">
                  <c:v>5.1679586563307487E-3</c:v>
                </c:pt>
                <c:pt idx="182">
                  <c:v>5.1679586563307487E-3</c:v>
                </c:pt>
                <c:pt idx="183">
                  <c:v>5.1679586563307487E-3</c:v>
                </c:pt>
                <c:pt idx="184">
                  <c:v>5.1679586563307487E-3</c:v>
                </c:pt>
                <c:pt idx="185">
                  <c:v>5.1679586563307487E-3</c:v>
                </c:pt>
                <c:pt idx="186">
                  <c:v>5.1679586563307487E-3</c:v>
                </c:pt>
                <c:pt idx="187">
                  <c:v>5.1679586563307487E-3</c:v>
                </c:pt>
                <c:pt idx="188">
                  <c:v>5.1679586563307487E-3</c:v>
                </c:pt>
                <c:pt idx="189">
                  <c:v>5.1679586563307487E-3</c:v>
                </c:pt>
                <c:pt idx="190">
                  <c:v>5.1679586563307487E-3</c:v>
                </c:pt>
                <c:pt idx="191">
                  <c:v>5.1679586563307487E-3</c:v>
                </c:pt>
                <c:pt idx="192">
                  <c:v>7.7589596674530947E-3</c:v>
                </c:pt>
                <c:pt idx="193">
                  <c:v>7.7589596674530947E-3</c:v>
                </c:pt>
                <c:pt idx="194">
                  <c:v>7.7589596674530947E-3</c:v>
                </c:pt>
                <c:pt idx="195">
                  <c:v>7.7589596674530947E-3</c:v>
                </c:pt>
                <c:pt idx="196">
                  <c:v>7.7589596674530947E-3</c:v>
                </c:pt>
                <c:pt idx="197">
                  <c:v>7.7589596674530947E-3</c:v>
                </c:pt>
                <c:pt idx="198">
                  <c:v>7.7589596674530947E-3</c:v>
                </c:pt>
                <c:pt idx="199">
                  <c:v>7.7589596674530947E-3</c:v>
                </c:pt>
                <c:pt idx="200">
                  <c:v>7.7589596674530947E-3</c:v>
                </c:pt>
                <c:pt idx="201">
                  <c:v>7.7589596674530947E-3</c:v>
                </c:pt>
                <c:pt idx="202">
                  <c:v>7.7589596674530947E-3</c:v>
                </c:pt>
                <c:pt idx="203">
                  <c:v>7.7589596674530947E-3</c:v>
                </c:pt>
                <c:pt idx="204">
                  <c:v>7.7589596674530947E-3</c:v>
                </c:pt>
                <c:pt idx="205">
                  <c:v>7.7589596674530947E-3</c:v>
                </c:pt>
                <c:pt idx="206">
                  <c:v>7.7589596674530947E-3</c:v>
                </c:pt>
                <c:pt idx="207">
                  <c:v>7.7589596674530947E-3</c:v>
                </c:pt>
                <c:pt idx="208">
                  <c:v>7.7589596674530947E-3</c:v>
                </c:pt>
                <c:pt idx="209">
                  <c:v>7.7589596674530947E-3</c:v>
                </c:pt>
                <c:pt idx="210">
                  <c:v>7.7589596674530947E-3</c:v>
                </c:pt>
                <c:pt idx="211">
                  <c:v>7.7589596674530947E-3</c:v>
                </c:pt>
                <c:pt idx="212">
                  <c:v>7.7589596674530947E-3</c:v>
                </c:pt>
                <c:pt idx="213">
                  <c:v>7.7589596674530947E-3</c:v>
                </c:pt>
                <c:pt idx="214">
                  <c:v>7.7589596674530947E-3</c:v>
                </c:pt>
                <c:pt idx="215">
                  <c:v>7.7589596674530947E-3</c:v>
                </c:pt>
                <c:pt idx="216">
                  <c:v>7.7589596674530947E-3</c:v>
                </c:pt>
                <c:pt idx="217">
                  <c:v>7.7589596674530947E-3</c:v>
                </c:pt>
                <c:pt idx="218">
                  <c:v>7.7589596674530947E-3</c:v>
                </c:pt>
                <c:pt idx="219">
                  <c:v>7.7589596674530947E-3</c:v>
                </c:pt>
                <c:pt idx="220">
                  <c:v>7.7589596674530947E-3</c:v>
                </c:pt>
                <c:pt idx="221">
                  <c:v>7.7589596674530947E-3</c:v>
                </c:pt>
                <c:pt idx="222">
                  <c:v>7.7589596674530947E-3</c:v>
                </c:pt>
                <c:pt idx="223">
                  <c:v>7.7589596674530947E-3</c:v>
                </c:pt>
                <c:pt idx="224">
                  <c:v>7.7589596674530947E-3</c:v>
                </c:pt>
                <c:pt idx="225">
                  <c:v>7.7589596674530947E-3</c:v>
                </c:pt>
                <c:pt idx="226">
                  <c:v>7.7589596674530947E-3</c:v>
                </c:pt>
                <c:pt idx="227">
                  <c:v>7.7589596674530947E-3</c:v>
                </c:pt>
                <c:pt idx="228">
                  <c:v>7.7589596674530947E-3</c:v>
                </c:pt>
                <c:pt idx="229">
                  <c:v>7.7589596674530947E-3</c:v>
                </c:pt>
                <c:pt idx="230">
                  <c:v>7.7589596674530947E-3</c:v>
                </c:pt>
                <c:pt idx="231">
                  <c:v>7.7589596674530947E-3</c:v>
                </c:pt>
                <c:pt idx="232">
                  <c:v>7.7589596674530947E-3</c:v>
                </c:pt>
                <c:pt idx="233">
                  <c:v>7.7589596674530947E-3</c:v>
                </c:pt>
                <c:pt idx="234">
                  <c:v>7.7589596674530947E-3</c:v>
                </c:pt>
                <c:pt idx="235">
                  <c:v>7.7589596674530947E-3</c:v>
                </c:pt>
                <c:pt idx="236">
                  <c:v>7.7589596674530947E-3</c:v>
                </c:pt>
                <c:pt idx="237">
                  <c:v>7.7589596674530947E-3</c:v>
                </c:pt>
                <c:pt idx="238">
                  <c:v>7.7589596674530947E-3</c:v>
                </c:pt>
                <c:pt idx="239">
                  <c:v>7.7589596674530947E-3</c:v>
                </c:pt>
                <c:pt idx="240">
                  <c:v>7.7589596674530947E-3</c:v>
                </c:pt>
                <c:pt idx="241">
                  <c:v>7.7589596674530947E-3</c:v>
                </c:pt>
                <c:pt idx="242">
                  <c:v>7.7589596674530947E-3</c:v>
                </c:pt>
                <c:pt idx="243">
                  <c:v>7.7589596674530947E-3</c:v>
                </c:pt>
                <c:pt idx="244">
                  <c:v>7.7589596674530947E-3</c:v>
                </c:pt>
                <c:pt idx="245">
                  <c:v>7.7589596674530947E-3</c:v>
                </c:pt>
                <c:pt idx="246">
                  <c:v>7.7589596674530947E-3</c:v>
                </c:pt>
                <c:pt idx="247">
                  <c:v>7.7589596674530947E-3</c:v>
                </c:pt>
                <c:pt idx="248">
                  <c:v>7.7589596674530947E-3</c:v>
                </c:pt>
                <c:pt idx="249">
                  <c:v>7.7589596674530947E-3</c:v>
                </c:pt>
                <c:pt idx="250">
                  <c:v>7.7589596674530947E-3</c:v>
                </c:pt>
                <c:pt idx="251">
                  <c:v>7.7589596674530947E-3</c:v>
                </c:pt>
                <c:pt idx="252">
                  <c:v>7.7589596674530947E-3</c:v>
                </c:pt>
                <c:pt idx="253">
                  <c:v>7.7589596674530947E-3</c:v>
                </c:pt>
                <c:pt idx="254">
                  <c:v>7.7589596674530947E-3</c:v>
                </c:pt>
                <c:pt idx="255">
                  <c:v>7.7589596674530947E-3</c:v>
                </c:pt>
                <c:pt idx="256">
                  <c:v>7.7589596674530947E-3</c:v>
                </c:pt>
                <c:pt idx="257">
                  <c:v>7.7589596674530947E-3</c:v>
                </c:pt>
                <c:pt idx="258">
                  <c:v>7.7589596674530947E-3</c:v>
                </c:pt>
                <c:pt idx="259">
                  <c:v>7.7589596674530947E-3</c:v>
                </c:pt>
                <c:pt idx="260">
                  <c:v>1.0357039916310748E-2</c:v>
                </c:pt>
                <c:pt idx="261">
                  <c:v>1.0357039916310748E-2</c:v>
                </c:pt>
                <c:pt idx="262">
                  <c:v>1.0357039916310748E-2</c:v>
                </c:pt>
                <c:pt idx="263">
                  <c:v>1.0357039916310748E-2</c:v>
                </c:pt>
                <c:pt idx="264">
                  <c:v>1.0357039916310748E-2</c:v>
                </c:pt>
                <c:pt idx="265">
                  <c:v>1.0357039916310748E-2</c:v>
                </c:pt>
                <c:pt idx="266">
                  <c:v>1.0357039916310748E-2</c:v>
                </c:pt>
                <c:pt idx="267">
                  <c:v>1.0357039916310748E-2</c:v>
                </c:pt>
                <c:pt idx="268">
                  <c:v>1.0357039916310748E-2</c:v>
                </c:pt>
                <c:pt idx="269">
                  <c:v>1.0357039916310748E-2</c:v>
                </c:pt>
                <c:pt idx="270">
                  <c:v>1.0357039916310748E-2</c:v>
                </c:pt>
                <c:pt idx="271">
                  <c:v>1.0357039916310748E-2</c:v>
                </c:pt>
                <c:pt idx="272">
                  <c:v>1.0357039916310748E-2</c:v>
                </c:pt>
                <c:pt idx="273">
                  <c:v>1.0357039916310748E-2</c:v>
                </c:pt>
                <c:pt idx="274">
                  <c:v>1.0357039916310748E-2</c:v>
                </c:pt>
                <c:pt idx="275">
                  <c:v>1.0357039916310748E-2</c:v>
                </c:pt>
                <c:pt idx="276">
                  <c:v>1.0357039916310748E-2</c:v>
                </c:pt>
                <c:pt idx="277">
                  <c:v>1.0357039916310748E-2</c:v>
                </c:pt>
                <c:pt idx="278">
                  <c:v>1.0357039916310748E-2</c:v>
                </c:pt>
                <c:pt idx="279">
                  <c:v>1.0357039916310748E-2</c:v>
                </c:pt>
                <c:pt idx="280">
                  <c:v>1.0357039916310748E-2</c:v>
                </c:pt>
                <c:pt idx="281">
                  <c:v>1.0357039916310748E-2</c:v>
                </c:pt>
                <c:pt idx="282">
                  <c:v>1.0357039916310748E-2</c:v>
                </c:pt>
                <c:pt idx="283">
                  <c:v>1.0357039916310748E-2</c:v>
                </c:pt>
                <c:pt idx="284">
                  <c:v>1.0357039916310748E-2</c:v>
                </c:pt>
                <c:pt idx="285">
                  <c:v>1.0357039916310748E-2</c:v>
                </c:pt>
                <c:pt idx="286">
                  <c:v>1.0357039916310748E-2</c:v>
                </c:pt>
                <c:pt idx="287">
                  <c:v>1.0357039916310748E-2</c:v>
                </c:pt>
                <c:pt idx="288">
                  <c:v>1.0357039916310748E-2</c:v>
                </c:pt>
                <c:pt idx="289">
                  <c:v>1.0357039916310748E-2</c:v>
                </c:pt>
                <c:pt idx="290">
                  <c:v>1.0357039916310748E-2</c:v>
                </c:pt>
                <c:pt idx="291">
                  <c:v>1.0357039916310748E-2</c:v>
                </c:pt>
                <c:pt idx="292">
                  <c:v>1.0357039916310748E-2</c:v>
                </c:pt>
                <c:pt idx="293">
                  <c:v>1.0357039916310748E-2</c:v>
                </c:pt>
                <c:pt idx="294">
                  <c:v>1.0357039916310748E-2</c:v>
                </c:pt>
                <c:pt idx="295">
                  <c:v>1.0357039916310748E-2</c:v>
                </c:pt>
                <c:pt idx="296">
                  <c:v>1.2955120165168402E-2</c:v>
                </c:pt>
                <c:pt idx="297">
                  <c:v>1.2955120165168402E-2</c:v>
                </c:pt>
                <c:pt idx="298">
                  <c:v>1.2955120165168402E-2</c:v>
                </c:pt>
                <c:pt idx="299">
                  <c:v>1.2955120165168402E-2</c:v>
                </c:pt>
                <c:pt idx="300">
                  <c:v>1.2955120165168402E-2</c:v>
                </c:pt>
                <c:pt idx="301">
                  <c:v>1.2955120165168402E-2</c:v>
                </c:pt>
                <c:pt idx="302">
                  <c:v>1.2955120165168402E-2</c:v>
                </c:pt>
                <c:pt idx="303">
                  <c:v>1.2955120165168402E-2</c:v>
                </c:pt>
                <c:pt idx="304">
                  <c:v>1.2955120165168402E-2</c:v>
                </c:pt>
                <c:pt idx="305">
                  <c:v>1.2955120165168402E-2</c:v>
                </c:pt>
                <c:pt idx="306">
                  <c:v>1.2955120165168402E-2</c:v>
                </c:pt>
                <c:pt idx="307">
                  <c:v>1.2955120165168402E-2</c:v>
                </c:pt>
                <c:pt idx="308">
                  <c:v>1.2955120165168402E-2</c:v>
                </c:pt>
                <c:pt idx="309">
                  <c:v>1.2955120165168402E-2</c:v>
                </c:pt>
                <c:pt idx="310">
                  <c:v>1.2955120165168402E-2</c:v>
                </c:pt>
                <c:pt idx="311">
                  <c:v>1.2955120165168402E-2</c:v>
                </c:pt>
                <c:pt idx="312">
                  <c:v>1.2955120165168402E-2</c:v>
                </c:pt>
                <c:pt idx="313">
                  <c:v>1.2955120165168402E-2</c:v>
                </c:pt>
                <c:pt idx="314">
                  <c:v>1.2955120165168402E-2</c:v>
                </c:pt>
                <c:pt idx="315">
                  <c:v>1.2955120165168402E-2</c:v>
                </c:pt>
                <c:pt idx="316">
                  <c:v>1.2955120165168402E-2</c:v>
                </c:pt>
                <c:pt idx="317">
                  <c:v>1.2955120165168402E-2</c:v>
                </c:pt>
                <c:pt idx="318">
                  <c:v>1.2955120165168402E-2</c:v>
                </c:pt>
                <c:pt idx="319">
                  <c:v>1.2955120165168402E-2</c:v>
                </c:pt>
                <c:pt idx="320">
                  <c:v>1.2955120165168402E-2</c:v>
                </c:pt>
                <c:pt idx="321">
                  <c:v>1.2955120165168402E-2</c:v>
                </c:pt>
                <c:pt idx="322">
                  <c:v>1.2955120165168402E-2</c:v>
                </c:pt>
                <c:pt idx="323">
                  <c:v>1.2955120165168402E-2</c:v>
                </c:pt>
                <c:pt idx="324">
                  <c:v>1.5553200414026056E-2</c:v>
                </c:pt>
                <c:pt idx="325">
                  <c:v>1.5553200414026056E-2</c:v>
                </c:pt>
                <c:pt idx="326">
                  <c:v>1.5553200414026056E-2</c:v>
                </c:pt>
                <c:pt idx="327">
                  <c:v>1.5553200414026056E-2</c:v>
                </c:pt>
                <c:pt idx="328">
                  <c:v>1.5553200414026056E-2</c:v>
                </c:pt>
                <c:pt idx="329">
                  <c:v>1.5553200414026056E-2</c:v>
                </c:pt>
                <c:pt idx="330">
                  <c:v>1.5553200414026056E-2</c:v>
                </c:pt>
                <c:pt idx="331">
                  <c:v>1.5553200414026056E-2</c:v>
                </c:pt>
                <c:pt idx="332">
                  <c:v>1.5553200414026056E-2</c:v>
                </c:pt>
                <c:pt idx="333">
                  <c:v>1.5553200414026056E-2</c:v>
                </c:pt>
                <c:pt idx="334">
                  <c:v>1.5553200414026056E-2</c:v>
                </c:pt>
                <c:pt idx="335">
                  <c:v>1.5553200414026056E-2</c:v>
                </c:pt>
                <c:pt idx="336">
                  <c:v>1.5553200414026056E-2</c:v>
                </c:pt>
                <c:pt idx="337">
                  <c:v>1.5553200414026056E-2</c:v>
                </c:pt>
                <c:pt idx="338">
                  <c:v>1.5553200414026056E-2</c:v>
                </c:pt>
                <c:pt idx="339">
                  <c:v>1.5553200414026056E-2</c:v>
                </c:pt>
                <c:pt idx="340">
                  <c:v>1.5553200414026056E-2</c:v>
                </c:pt>
                <c:pt idx="341">
                  <c:v>1.5553200414026056E-2</c:v>
                </c:pt>
                <c:pt idx="342">
                  <c:v>1.5553200414026056E-2</c:v>
                </c:pt>
                <c:pt idx="343">
                  <c:v>1.5553200414026056E-2</c:v>
                </c:pt>
                <c:pt idx="344">
                  <c:v>1.5553200414026056E-2</c:v>
                </c:pt>
                <c:pt idx="345">
                  <c:v>1.5553200414026056E-2</c:v>
                </c:pt>
                <c:pt idx="346">
                  <c:v>1.5553200414026056E-2</c:v>
                </c:pt>
                <c:pt idx="347">
                  <c:v>1.5553200414026056E-2</c:v>
                </c:pt>
                <c:pt idx="348">
                  <c:v>1.5553200414026056E-2</c:v>
                </c:pt>
                <c:pt idx="349">
                  <c:v>1.5553200414026056E-2</c:v>
                </c:pt>
                <c:pt idx="350">
                  <c:v>1.5553200414026056E-2</c:v>
                </c:pt>
                <c:pt idx="351">
                  <c:v>1.5553200414026056E-2</c:v>
                </c:pt>
                <c:pt idx="352">
                  <c:v>1.5553200414026056E-2</c:v>
                </c:pt>
                <c:pt idx="353">
                  <c:v>1.5553200414026056E-2</c:v>
                </c:pt>
                <c:pt idx="354">
                  <c:v>1.5553200414026056E-2</c:v>
                </c:pt>
                <c:pt idx="355">
                  <c:v>1.5553200414026056E-2</c:v>
                </c:pt>
                <c:pt idx="356">
                  <c:v>1.5553200414026056E-2</c:v>
                </c:pt>
                <c:pt idx="357">
                  <c:v>1.5553200414026056E-2</c:v>
                </c:pt>
                <c:pt idx="358">
                  <c:v>1.5553200414026056E-2</c:v>
                </c:pt>
                <c:pt idx="359">
                  <c:v>1.5553200414026056E-2</c:v>
                </c:pt>
                <c:pt idx="360">
                  <c:v>1.5553200414026056E-2</c:v>
                </c:pt>
                <c:pt idx="361">
                  <c:v>1.5553200414026056E-2</c:v>
                </c:pt>
                <c:pt idx="362">
                  <c:v>1.5553200414026056E-2</c:v>
                </c:pt>
                <c:pt idx="363">
                  <c:v>1.5553200414026056E-2</c:v>
                </c:pt>
                <c:pt idx="364">
                  <c:v>1.5553200414026056E-2</c:v>
                </c:pt>
                <c:pt idx="365">
                  <c:v>1.5553200414026056E-2</c:v>
                </c:pt>
                <c:pt idx="366">
                  <c:v>1.5553200414026056E-2</c:v>
                </c:pt>
                <c:pt idx="367">
                  <c:v>1.5553200414026056E-2</c:v>
                </c:pt>
                <c:pt idx="368">
                  <c:v>1.5553200414026056E-2</c:v>
                </c:pt>
                <c:pt idx="369">
                  <c:v>1.5553200414026056E-2</c:v>
                </c:pt>
                <c:pt idx="370">
                  <c:v>1.5553200414026056E-2</c:v>
                </c:pt>
                <c:pt idx="371">
                  <c:v>1.5553200414026056E-2</c:v>
                </c:pt>
                <c:pt idx="372">
                  <c:v>1.5553200414026056E-2</c:v>
                </c:pt>
                <c:pt idx="373">
                  <c:v>1.5553200414026056E-2</c:v>
                </c:pt>
                <c:pt idx="374">
                  <c:v>1.5553200414026056E-2</c:v>
                </c:pt>
                <c:pt idx="375">
                  <c:v>1.5553200414026056E-2</c:v>
                </c:pt>
                <c:pt idx="376">
                  <c:v>1.5553200414026056E-2</c:v>
                </c:pt>
                <c:pt idx="377">
                  <c:v>1.5553200414026056E-2</c:v>
                </c:pt>
                <c:pt idx="378">
                  <c:v>1.5553200414026056E-2</c:v>
                </c:pt>
                <c:pt idx="379">
                  <c:v>1.5553200414026056E-2</c:v>
                </c:pt>
                <c:pt idx="380">
                  <c:v>1.5553200414026056E-2</c:v>
                </c:pt>
                <c:pt idx="381">
                  <c:v>1.5553200414026056E-2</c:v>
                </c:pt>
                <c:pt idx="382">
                  <c:v>1.5553200414026056E-2</c:v>
                </c:pt>
                <c:pt idx="383">
                  <c:v>1.5553200414026056E-2</c:v>
                </c:pt>
                <c:pt idx="384">
                  <c:v>1.5553200414026056E-2</c:v>
                </c:pt>
                <c:pt idx="385">
                  <c:v>1.5553200414026056E-2</c:v>
                </c:pt>
                <c:pt idx="386">
                  <c:v>1.5553200414026056E-2</c:v>
                </c:pt>
                <c:pt idx="387">
                  <c:v>1.5553200414026056E-2</c:v>
                </c:pt>
                <c:pt idx="388">
                  <c:v>1.5553200414026056E-2</c:v>
                </c:pt>
                <c:pt idx="389">
                  <c:v>1.8174004396838733E-2</c:v>
                </c:pt>
                <c:pt idx="390">
                  <c:v>1.8174004396838733E-2</c:v>
                </c:pt>
                <c:pt idx="391">
                  <c:v>1.8174004396838733E-2</c:v>
                </c:pt>
                <c:pt idx="392">
                  <c:v>1.8174004396838733E-2</c:v>
                </c:pt>
                <c:pt idx="393">
                  <c:v>1.8174004396838733E-2</c:v>
                </c:pt>
                <c:pt idx="394">
                  <c:v>1.8174004396838733E-2</c:v>
                </c:pt>
                <c:pt idx="395">
                  <c:v>1.8174004396838733E-2</c:v>
                </c:pt>
                <c:pt idx="396">
                  <c:v>1.8174004396838733E-2</c:v>
                </c:pt>
                <c:pt idx="397">
                  <c:v>1.8174004396838733E-2</c:v>
                </c:pt>
                <c:pt idx="398">
                  <c:v>1.8174004396838733E-2</c:v>
                </c:pt>
                <c:pt idx="399">
                  <c:v>1.8174004396838733E-2</c:v>
                </c:pt>
                <c:pt idx="400">
                  <c:v>1.8174004396838733E-2</c:v>
                </c:pt>
                <c:pt idx="401">
                  <c:v>1.8174004396838733E-2</c:v>
                </c:pt>
                <c:pt idx="402">
                  <c:v>1.8174004396838733E-2</c:v>
                </c:pt>
                <c:pt idx="403">
                  <c:v>1.8174004396838733E-2</c:v>
                </c:pt>
                <c:pt idx="404">
                  <c:v>1.8174004396838733E-2</c:v>
                </c:pt>
                <c:pt idx="405">
                  <c:v>1.8174004396838733E-2</c:v>
                </c:pt>
                <c:pt idx="406">
                  <c:v>1.8174004396838733E-2</c:v>
                </c:pt>
                <c:pt idx="407">
                  <c:v>1.8174004396838733E-2</c:v>
                </c:pt>
                <c:pt idx="408">
                  <c:v>1.8174004396838733E-2</c:v>
                </c:pt>
                <c:pt idx="409">
                  <c:v>1.8174004396838733E-2</c:v>
                </c:pt>
                <c:pt idx="410">
                  <c:v>1.8174004396838733E-2</c:v>
                </c:pt>
                <c:pt idx="411">
                  <c:v>1.8174004396838733E-2</c:v>
                </c:pt>
                <c:pt idx="412">
                  <c:v>1.8174004396838733E-2</c:v>
                </c:pt>
                <c:pt idx="413">
                  <c:v>1.8174004396838733E-2</c:v>
                </c:pt>
                <c:pt idx="414">
                  <c:v>1.8174004396838733E-2</c:v>
                </c:pt>
                <c:pt idx="415">
                  <c:v>1.8174004396838733E-2</c:v>
                </c:pt>
                <c:pt idx="416">
                  <c:v>1.8174004396838733E-2</c:v>
                </c:pt>
                <c:pt idx="417">
                  <c:v>1.8174004396838733E-2</c:v>
                </c:pt>
                <c:pt idx="418">
                  <c:v>1.8174004396838733E-2</c:v>
                </c:pt>
                <c:pt idx="419">
                  <c:v>1.8174004396838733E-2</c:v>
                </c:pt>
                <c:pt idx="420">
                  <c:v>1.8174004396838733E-2</c:v>
                </c:pt>
                <c:pt idx="421">
                  <c:v>1.8174004396838733E-2</c:v>
                </c:pt>
                <c:pt idx="422">
                  <c:v>1.8174004396838733E-2</c:v>
                </c:pt>
                <c:pt idx="423">
                  <c:v>1.8174004396838733E-2</c:v>
                </c:pt>
                <c:pt idx="424">
                  <c:v>1.8174004396838733E-2</c:v>
                </c:pt>
                <c:pt idx="425">
                  <c:v>1.8174004396838733E-2</c:v>
                </c:pt>
                <c:pt idx="426">
                  <c:v>1.8174004396838733E-2</c:v>
                </c:pt>
                <c:pt idx="427">
                  <c:v>1.8174004396838733E-2</c:v>
                </c:pt>
                <c:pt idx="428">
                  <c:v>1.8174004396838733E-2</c:v>
                </c:pt>
                <c:pt idx="429">
                  <c:v>1.8174004396838733E-2</c:v>
                </c:pt>
                <c:pt idx="430">
                  <c:v>1.8174004396838733E-2</c:v>
                </c:pt>
                <c:pt idx="431">
                  <c:v>1.8174004396838733E-2</c:v>
                </c:pt>
                <c:pt idx="432">
                  <c:v>1.8174004396838733E-2</c:v>
                </c:pt>
                <c:pt idx="433">
                  <c:v>1.8174004396838733E-2</c:v>
                </c:pt>
                <c:pt idx="434">
                  <c:v>1.8174004396838733E-2</c:v>
                </c:pt>
                <c:pt idx="435">
                  <c:v>1.8174004396838733E-2</c:v>
                </c:pt>
                <c:pt idx="436">
                  <c:v>1.8174004396838733E-2</c:v>
                </c:pt>
                <c:pt idx="437">
                  <c:v>1.8174004396838733E-2</c:v>
                </c:pt>
                <c:pt idx="438">
                  <c:v>1.8174004396838733E-2</c:v>
                </c:pt>
                <c:pt idx="439">
                  <c:v>1.8174004396838733E-2</c:v>
                </c:pt>
                <c:pt idx="440">
                  <c:v>1.8174004396838733E-2</c:v>
                </c:pt>
                <c:pt idx="441">
                  <c:v>1.8174004396838733E-2</c:v>
                </c:pt>
                <c:pt idx="442">
                  <c:v>1.8174004396838733E-2</c:v>
                </c:pt>
                <c:pt idx="443">
                  <c:v>1.8174004396838733E-2</c:v>
                </c:pt>
                <c:pt idx="444">
                  <c:v>1.8174004396838733E-2</c:v>
                </c:pt>
                <c:pt idx="445">
                  <c:v>1.8174004396838733E-2</c:v>
                </c:pt>
                <c:pt idx="446">
                  <c:v>1.8174004396838733E-2</c:v>
                </c:pt>
                <c:pt idx="447">
                  <c:v>1.8174004396838733E-2</c:v>
                </c:pt>
                <c:pt idx="448">
                  <c:v>1.8174004396838733E-2</c:v>
                </c:pt>
                <c:pt idx="449">
                  <c:v>1.8174004396838733E-2</c:v>
                </c:pt>
                <c:pt idx="450">
                  <c:v>1.8174004396838733E-2</c:v>
                </c:pt>
                <c:pt idx="451">
                  <c:v>1.8174004396838733E-2</c:v>
                </c:pt>
                <c:pt idx="452">
                  <c:v>1.8174004396838733E-2</c:v>
                </c:pt>
                <c:pt idx="453">
                  <c:v>1.8174004396838733E-2</c:v>
                </c:pt>
                <c:pt idx="454">
                  <c:v>1.8174004396838733E-2</c:v>
                </c:pt>
                <c:pt idx="455">
                  <c:v>1.8174004396838733E-2</c:v>
                </c:pt>
                <c:pt idx="456">
                  <c:v>1.8174004396838733E-2</c:v>
                </c:pt>
                <c:pt idx="457">
                  <c:v>1.8174004396838733E-2</c:v>
                </c:pt>
                <c:pt idx="458">
                  <c:v>1.8174004396838733E-2</c:v>
                </c:pt>
                <c:pt idx="459">
                  <c:v>1.8174004396838733E-2</c:v>
                </c:pt>
                <c:pt idx="460">
                  <c:v>1.8174004396838733E-2</c:v>
                </c:pt>
                <c:pt idx="461">
                  <c:v>2.0818305020430722E-2</c:v>
                </c:pt>
                <c:pt idx="462">
                  <c:v>2.0818305020430722E-2</c:v>
                </c:pt>
                <c:pt idx="463">
                  <c:v>2.0818305020430722E-2</c:v>
                </c:pt>
                <c:pt idx="464">
                  <c:v>2.0818305020430722E-2</c:v>
                </c:pt>
                <c:pt idx="465">
                  <c:v>2.0818305020430722E-2</c:v>
                </c:pt>
                <c:pt idx="466">
                  <c:v>2.0818305020430722E-2</c:v>
                </c:pt>
                <c:pt idx="467">
                  <c:v>2.0818305020430722E-2</c:v>
                </c:pt>
                <c:pt idx="468">
                  <c:v>2.0818305020430722E-2</c:v>
                </c:pt>
                <c:pt idx="469">
                  <c:v>2.0818305020430722E-2</c:v>
                </c:pt>
                <c:pt idx="470">
                  <c:v>2.0818305020430722E-2</c:v>
                </c:pt>
                <c:pt idx="471">
                  <c:v>2.0818305020430722E-2</c:v>
                </c:pt>
                <c:pt idx="472">
                  <c:v>2.0818305020430722E-2</c:v>
                </c:pt>
                <c:pt idx="473">
                  <c:v>2.0818305020430722E-2</c:v>
                </c:pt>
                <c:pt idx="474">
                  <c:v>2.0818305020430722E-2</c:v>
                </c:pt>
                <c:pt idx="475">
                  <c:v>2.0818305020430722E-2</c:v>
                </c:pt>
                <c:pt idx="476">
                  <c:v>2.3478729428312906E-2</c:v>
                </c:pt>
                <c:pt idx="477">
                  <c:v>2.3478729428312906E-2</c:v>
                </c:pt>
                <c:pt idx="478">
                  <c:v>2.3478729428312906E-2</c:v>
                </c:pt>
                <c:pt idx="479">
                  <c:v>2.3478729428312906E-2</c:v>
                </c:pt>
                <c:pt idx="480">
                  <c:v>2.3478729428312906E-2</c:v>
                </c:pt>
                <c:pt idx="481">
                  <c:v>2.3478729428312906E-2</c:v>
                </c:pt>
                <c:pt idx="482">
                  <c:v>2.3478729428312906E-2</c:v>
                </c:pt>
                <c:pt idx="483">
                  <c:v>2.3478729428312906E-2</c:v>
                </c:pt>
                <c:pt idx="484">
                  <c:v>2.3478729428312906E-2</c:v>
                </c:pt>
                <c:pt idx="485">
                  <c:v>2.3478729428312906E-2</c:v>
                </c:pt>
                <c:pt idx="486">
                  <c:v>2.3478729428312906E-2</c:v>
                </c:pt>
                <c:pt idx="487">
                  <c:v>2.3478729428312906E-2</c:v>
                </c:pt>
                <c:pt idx="488">
                  <c:v>2.3478729428312906E-2</c:v>
                </c:pt>
                <c:pt idx="489">
                  <c:v>2.3478729428312906E-2</c:v>
                </c:pt>
                <c:pt idx="490">
                  <c:v>2.3478729428312906E-2</c:v>
                </c:pt>
                <c:pt idx="491">
                  <c:v>2.3478729428312906E-2</c:v>
                </c:pt>
                <c:pt idx="492">
                  <c:v>2.3478729428312906E-2</c:v>
                </c:pt>
                <c:pt idx="493">
                  <c:v>2.3478729428312906E-2</c:v>
                </c:pt>
                <c:pt idx="494">
                  <c:v>2.3478729428312906E-2</c:v>
                </c:pt>
                <c:pt idx="495">
                  <c:v>2.3478729428312906E-2</c:v>
                </c:pt>
                <c:pt idx="496">
                  <c:v>2.3478729428312906E-2</c:v>
                </c:pt>
                <c:pt idx="497">
                  <c:v>2.3478729428312906E-2</c:v>
                </c:pt>
                <c:pt idx="498">
                  <c:v>2.3478729428312906E-2</c:v>
                </c:pt>
                <c:pt idx="499">
                  <c:v>2.3478729428312906E-2</c:v>
                </c:pt>
                <c:pt idx="500">
                  <c:v>2.3478729428312906E-2</c:v>
                </c:pt>
                <c:pt idx="501">
                  <c:v>2.3478729428312906E-2</c:v>
                </c:pt>
                <c:pt idx="502">
                  <c:v>2.3478729428312906E-2</c:v>
                </c:pt>
                <c:pt idx="503">
                  <c:v>2.3478729428312906E-2</c:v>
                </c:pt>
                <c:pt idx="504">
                  <c:v>2.3478729428312906E-2</c:v>
                </c:pt>
                <c:pt idx="505">
                  <c:v>2.3478729428312906E-2</c:v>
                </c:pt>
                <c:pt idx="506">
                  <c:v>2.3478729428312906E-2</c:v>
                </c:pt>
                <c:pt idx="507">
                  <c:v>2.3478729428312906E-2</c:v>
                </c:pt>
                <c:pt idx="508">
                  <c:v>2.3478729428312906E-2</c:v>
                </c:pt>
                <c:pt idx="509">
                  <c:v>2.3478729428312906E-2</c:v>
                </c:pt>
                <c:pt idx="510">
                  <c:v>2.3478729428312906E-2</c:v>
                </c:pt>
                <c:pt idx="511">
                  <c:v>2.3478729428312906E-2</c:v>
                </c:pt>
                <c:pt idx="512">
                  <c:v>2.3478729428312906E-2</c:v>
                </c:pt>
                <c:pt idx="513">
                  <c:v>2.3478729428312906E-2</c:v>
                </c:pt>
                <c:pt idx="514">
                  <c:v>2.3478729428312906E-2</c:v>
                </c:pt>
                <c:pt idx="515">
                  <c:v>2.3478729428312906E-2</c:v>
                </c:pt>
                <c:pt idx="516">
                  <c:v>2.3478729428312906E-2</c:v>
                </c:pt>
                <c:pt idx="517">
                  <c:v>2.3478729428312906E-2</c:v>
                </c:pt>
                <c:pt idx="518">
                  <c:v>2.3478729428312906E-2</c:v>
                </c:pt>
                <c:pt idx="519">
                  <c:v>2.3478729428312906E-2</c:v>
                </c:pt>
                <c:pt idx="520">
                  <c:v>2.3478729428312906E-2</c:v>
                </c:pt>
                <c:pt idx="521">
                  <c:v>2.3478729428312906E-2</c:v>
                </c:pt>
                <c:pt idx="522">
                  <c:v>2.3478729428312906E-2</c:v>
                </c:pt>
                <c:pt idx="523">
                  <c:v>2.3478729428312906E-2</c:v>
                </c:pt>
                <c:pt idx="524">
                  <c:v>2.3478729428312906E-2</c:v>
                </c:pt>
                <c:pt idx="525">
                  <c:v>2.3478729428312906E-2</c:v>
                </c:pt>
                <c:pt idx="526">
                  <c:v>2.3478729428312906E-2</c:v>
                </c:pt>
                <c:pt idx="527">
                  <c:v>2.3478729428312906E-2</c:v>
                </c:pt>
                <c:pt idx="528">
                  <c:v>2.3478729428312906E-2</c:v>
                </c:pt>
                <c:pt idx="529">
                  <c:v>2.3478729428312906E-2</c:v>
                </c:pt>
                <c:pt idx="530">
                  <c:v>2.3478729428312906E-2</c:v>
                </c:pt>
                <c:pt idx="531">
                  <c:v>2.3478729428312906E-2</c:v>
                </c:pt>
                <c:pt idx="532">
                  <c:v>2.3478729428312906E-2</c:v>
                </c:pt>
                <c:pt idx="533">
                  <c:v>2.3478729428312906E-2</c:v>
                </c:pt>
                <c:pt idx="534">
                  <c:v>2.3478729428312906E-2</c:v>
                </c:pt>
                <c:pt idx="535">
                  <c:v>2.3478729428312906E-2</c:v>
                </c:pt>
                <c:pt idx="536">
                  <c:v>2.3478729428312906E-2</c:v>
                </c:pt>
                <c:pt idx="537">
                  <c:v>2.3478729428312906E-2</c:v>
                </c:pt>
                <c:pt idx="538">
                  <c:v>2.3478729428312906E-2</c:v>
                </c:pt>
                <c:pt idx="539">
                  <c:v>2.3478729428312906E-2</c:v>
                </c:pt>
                <c:pt idx="540">
                  <c:v>2.3478729428312906E-2</c:v>
                </c:pt>
                <c:pt idx="541">
                  <c:v>2.3478729428312906E-2</c:v>
                </c:pt>
                <c:pt idx="542">
                  <c:v>2.3478729428312906E-2</c:v>
                </c:pt>
                <c:pt idx="543">
                  <c:v>2.3478729428312906E-2</c:v>
                </c:pt>
                <c:pt idx="544">
                  <c:v>2.3478729428312906E-2</c:v>
                </c:pt>
                <c:pt idx="545">
                  <c:v>2.3478729428312906E-2</c:v>
                </c:pt>
                <c:pt idx="546">
                  <c:v>2.3478729428312906E-2</c:v>
                </c:pt>
                <c:pt idx="547">
                  <c:v>2.3478729428312906E-2</c:v>
                </c:pt>
                <c:pt idx="548">
                  <c:v>2.3478729428312906E-2</c:v>
                </c:pt>
                <c:pt idx="549">
                  <c:v>2.3478729428312906E-2</c:v>
                </c:pt>
                <c:pt idx="550">
                  <c:v>2.3478729428312906E-2</c:v>
                </c:pt>
                <c:pt idx="551">
                  <c:v>2.3478729428312906E-2</c:v>
                </c:pt>
                <c:pt idx="552">
                  <c:v>2.3478729428312906E-2</c:v>
                </c:pt>
                <c:pt idx="553">
                  <c:v>2.3478729428312906E-2</c:v>
                </c:pt>
                <c:pt idx="554">
                  <c:v>2.3478729428312906E-2</c:v>
                </c:pt>
                <c:pt idx="555">
                  <c:v>2.3478729428312906E-2</c:v>
                </c:pt>
                <c:pt idx="556">
                  <c:v>2.3478729428312906E-2</c:v>
                </c:pt>
                <c:pt idx="557">
                  <c:v>2.3478729428312906E-2</c:v>
                </c:pt>
                <c:pt idx="558">
                  <c:v>2.3478729428312906E-2</c:v>
                </c:pt>
                <c:pt idx="559">
                  <c:v>2.3478729428312906E-2</c:v>
                </c:pt>
                <c:pt idx="560">
                  <c:v>2.3478729428312906E-2</c:v>
                </c:pt>
                <c:pt idx="561">
                  <c:v>2.3478729428312906E-2</c:v>
                </c:pt>
                <c:pt idx="562">
                  <c:v>2.3478729428312906E-2</c:v>
                </c:pt>
                <c:pt idx="563">
                  <c:v>2.3478729428312906E-2</c:v>
                </c:pt>
                <c:pt idx="564">
                  <c:v>2.3478729428312906E-2</c:v>
                </c:pt>
                <c:pt idx="565">
                  <c:v>2.3478729428312906E-2</c:v>
                </c:pt>
                <c:pt idx="566">
                  <c:v>2.3478729428312906E-2</c:v>
                </c:pt>
                <c:pt idx="567">
                  <c:v>2.3478729428312906E-2</c:v>
                </c:pt>
                <c:pt idx="568">
                  <c:v>2.3478729428312906E-2</c:v>
                </c:pt>
                <c:pt idx="569">
                  <c:v>2.3478729428312906E-2</c:v>
                </c:pt>
                <c:pt idx="570">
                  <c:v>2.3478729428312906E-2</c:v>
                </c:pt>
                <c:pt idx="571">
                  <c:v>2.3478729428312906E-2</c:v>
                </c:pt>
                <c:pt idx="572">
                  <c:v>2.3478729428312906E-2</c:v>
                </c:pt>
                <c:pt idx="573">
                  <c:v>2.6411686469722313E-2</c:v>
                </c:pt>
                <c:pt idx="574">
                  <c:v>2.6411686469722313E-2</c:v>
                </c:pt>
                <c:pt idx="575">
                  <c:v>2.6411686469722313E-2</c:v>
                </c:pt>
                <c:pt idx="576">
                  <c:v>2.6411686469722313E-2</c:v>
                </c:pt>
                <c:pt idx="577">
                  <c:v>2.6411686469722313E-2</c:v>
                </c:pt>
                <c:pt idx="578">
                  <c:v>2.6411686469722313E-2</c:v>
                </c:pt>
                <c:pt idx="579">
                  <c:v>2.6411686469722313E-2</c:v>
                </c:pt>
                <c:pt idx="580">
                  <c:v>2.6411686469722313E-2</c:v>
                </c:pt>
                <c:pt idx="581">
                  <c:v>2.6411686469722313E-2</c:v>
                </c:pt>
                <c:pt idx="582">
                  <c:v>2.6411686469722313E-2</c:v>
                </c:pt>
                <c:pt idx="583">
                  <c:v>2.6411686469722313E-2</c:v>
                </c:pt>
                <c:pt idx="584">
                  <c:v>2.6411686469722313E-2</c:v>
                </c:pt>
                <c:pt idx="585">
                  <c:v>2.6411686469722313E-2</c:v>
                </c:pt>
                <c:pt idx="586">
                  <c:v>2.6411686469722313E-2</c:v>
                </c:pt>
                <c:pt idx="587">
                  <c:v>2.6411686469722313E-2</c:v>
                </c:pt>
                <c:pt idx="588">
                  <c:v>2.6411686469722313E-2</c:v>
                </c:pt>
                <c:pt idx="589">
                  <c:v>2.6411686469722313E-2</c:v>
                </c:pt>
                <c:pt idx="590">
                  <c:v>2.6411686469722313E-2</c:v>
                </c:pt>
                <c:pt idx="591">
                  <c:v>2.6411686469722313E-2</c:v>
                </c:pt>
                <c:pt idx="592">
                  <c:v>2.6411686469722313E-2</c:v>
                </c:pt>
                <c:pt idx="593">
                  <c:v>2.6411686469722313E-2</c:v>
                </c:pt>
                <c:pt idx="594">
                  <c:v>2.6411686469722313E-2</c:v>
                </c:pt>
                <c:pt idx="595">
                  <c:v>2.6411686469722313E-2</c:v>
                </c:pt>
                <c:pt idx="596">
                  <c:v>2.6411686469722313E-2</c:v>
                </c:pt>
                <c:pt idx="597">
                  <c:v>2.6411686469722313E-2</c:v>
                </c:pt>
                <c:pt idx="598">
                  <c:v>2.6411686469722313E-2</c:v>
                </c:pt>
                <c:pt idx="599">
                  <c:v>2.6411686469722313E-2</c:v>
                </c:pt>
                <c:pt idx="600">
                  <c:v>2.6411686469722313E-2</c:v>
                </c:pt>
                <c:pt idx="601">
                  <c:v>2.6411686469722313E-2</c:v>
                </c:pt>
                <c:pt idx="602">
                  <c:v>2.6411686469722313E-2</c:v>
                </c:pt>
                <c:pt idx="603">
                  <c:v>2.6411686469722313E-2</c:v>
                </c:pt>
                <c:pt idx="604">
                  <c:v>2.6411686469722313E-2</c:v>
                </c:pt>
                <c:pt idx="605">
                  <c:v>2.6411686469722313E-2</c:v>
                </c:pt>
                <c:pt idx="606">
                  <c:v>2.6411686469722313E-2</c:v>
                </c:pt>
                <c:pt idx="607">
                  <c:v>2.6411686469722313E-2</c:v>
                </c:pt>
                <c:pt idx="608">
                  <c:v>2.6411686469722313E-2</c:v>
                </c:pt>
                <c:pt idx="609">
                  <c:v>2.6411686469722313E-2</c:v>
                </c:pt>
                <c:pt idx="610">
                  <c:v>2.6411686469722313E-2</c:v>
                </c:pt>
                <c:pt idx="611">
                  <c:v>2.6411686469722313E-2</c:v>
                </c:pt>
                <c:pt idx="612">
                  <c:v>2.6411686469722313E-2</c:v>
                </c:pt>
                <c:pt idx="613">
                  <c:v>2.6411686469722313E-2</c:v>
                </c:pt>
                <c:pt idx="614">
                  <c:v>2.6411686469722313E-2</c:v>
                </c:pt>
                <c:pt idx="615">
                  <c:v>2.6411686469722313E-2</c:v>
                </c:pt>
                <c:pt idx="616">
                  <c:v>2.6411686469722313E-2</c:v>
                </c:pt>
                <c:pt idx="617">
                  <c:v>2.6411686469722313E-2</c:v>
                </c:pt>
                <c:pt idx="618">
                  <c:v>2.6411686469722313E-2</c:v>
                </c:pt>
                <c:pt idx="619">
                  <c:v>2.6411686469722313E-2</c:v>
                </c:pt>
                <c:pt idx="620">
                  <c:v>2.6411686469722313E-2</c:v>
                </c:pt>
                <c:pt idx="621">
                  <c:v>2.6411686469722313E-2</c:v>
                </c:pt>
                <c:pt idx="622">
                  <c:v>2.6411686469722313E-2</c:v>
                </c:pt>
                <c:pt idx="623">
                  <c:v>2.6411686469722313E-2</c:v>
                </c:pt>
                <c:pt idx="624">
                  <c:v>2.6411686469722313E-2</c:v>
                </c:pt>
                <c:pt idx="625">
                  <c:v>2.6411686469722313E-2</c:v>
                </c:pt>
                <c:pt idx="626">
                  <c:v>2.6411686469722313E-2</c:v>
                </c:pt>
                <c:pt idx="627">
                  <c:v>2.6411686469722313E-2</c:v>
                </c:pt>
                <c:pt idx="628">
                  <c:v>2.6411686469722313E-2</c:v>
                </c:pt>
                <c:pt idx="629">
                  <c:v>2.6411686469722313E-2</c:v>
                </c:pt>
                <c:pt idx="630">
                  <c:v>2.6411686469722313E-2</c:v>
                </c:pt>
                <c:pt idx="631">
                  <c:v>2.6411686469722313E-2</c:v>
                </c:pt>
                <c:pt idx="632">
                  <c:v>2.6411686469722313E-2</c:v>
                </c:pt>
                <c:pt idx="633">
                  <c:v>2.6411686469722313E-2</c:v>
                </c:pt>
                <c:pt idx="634">
                  <c:v>2.6411686469722313E-2</c:v>
                </c:pt>
                <c:pt idx="635">
                  <c:v>2.6411686469722313E-2</c:v>
                </c:pt>
                <c:pt idx="636">
                  <c:v>2.6411686469722313E-2</c:v>
                </c:pt>
                <c:pt idx="637">
                  <c:v>2.6411686469722313E-2</c:v>
                </c:pt>
                <c:pt idx="638">
                  <c:v>2.6411686469722313E-2</c:v>
                </c:pt>
                <c:pt idx="639">
                  <c:v>2.6411686469722313E-2</c:v>
                </c:pt>
                <c:pt idx="640">
                  <c:v>2.6411686469722313E-2</c:v>
                </c:pt>
                <c:pt idx="641">
                  <c:v>2.6411686469722313E-2</c:v>
                </c:pt>
                <c:pt idx="642">
                  <c:v>2.6411686469722313E-2</c:v>
                </c:pt>
                <c:pt idx="643">
                  <c:v>2.6411686469722313E-2</c:v>
                </c:pt>
                <c:pt idx="644">
                  <c:v>2.6411686469722313E-2</c:v>
                </c:pt>
                <c:pt idx="645">
                  <c:v>2.6411686469722313E-2</c:v>
                </c:pt>
                <c:pt idx="646">
                  <c:v>2.6411686469722313E-2</c:v>
                </c:pt>
                <c:pt idx="647">
                  <c:v>2.6411686469722313E-2</c:v>
                </c:pt>
                <c:pt idx="648">
                  <c:v>2.6411686469722313E-2</c:v>
                </c:pt>
                <c:pt idx="649">
                  <c:v>2.6411686469722313E-2</c:v>
                </c:pt>
                <c:pt idx="650">
                  <c:v>2.6411686469722313E-2</c:v>
                </c:pt>
                <c:pt idx="651">
                  <c:v>2.6411686469722313E-2</c:v>
                </c:pt>
                <c:pt idx="652">
                  <c:v>2.6411686469722313E-2</c:v>
                </c:pt>
                <c:pt idx="653">
                  <c:v>2.6411686469722313E-2</c:v>
                </c:pt>
                <c:pt idx="654">
                  <c:v>2.6411686469722313E-2</c:v>
                </c:pt>
                <c:pt idx="655">
                  <c:v>2.6411686469722313E-2</c:v>
                </c:pt>
                <c:pt idx="656">
                  <c:v>2.6411686469722313E-2</c:v>
                </c:pt>
                <c:pt idx="657">
                  <c:v>2.6411686469722313E-2</c:v>
                </c:pt>
                <c:pt idx="658">
                  <c:v>2.6411686469722313E-2</c:v>
                </c:pt>
                <c:pt idx="659">
                  <c:v>2.6411686469722313E-2</c:v>
                </c:pt>
                <c:pt idx="660">
                  <c:v>2.6411686469722313E-2</c:v>
                </c:pt>
                <c:pt idx="661">
                  <c:v>2.6411686469722313E-2</c:v>
                </c:pt>
                <c:pt idx="662">
                  <c:v>2.6411686469722313E-2</c:v>
                </c:pt>
                <c:pt idx="663">
                  <c:v>2.6411686469722313E-2</c:v>
                </c:pt>
                <c:pt idx="664">
                  <c:v>2.6411686469722313E-2</c:v>
                </c:pt>
                <c:pt idx="665">
                  <c:v>2.6411686469722313E-2</c:v>
                </c:pt>
                <c:pt idx="666">
                  <c:v>2.6411686469722313E-2</c:v>
                </c:pt>
                <c:pt idx="667">
                  <c:v>2.6411686469722313E-2</c:v>
                </c:pt>
                <c:pt idx="668">
                  <c:v>2.6411686469722313E-2</c:v>
                </c:pt>
                <c:pt idx="669">
                  <c:v>2.6411686469722313E-2</c:v>
                </c:pt>
                <c:pt idx="670">
                  <c:v>2.6411686469722313E-2</c:v>
                </c:pt>
                <c:pt idx="671">
                  <c:v>2.6411686469722313E-2</c:v>
                </c:pt>
                <c:pt idx="672">
                  <c:v>2.6411686469722313E-2</c:v>
                </c:pt>
                <c:pt idx="673">
                  <c:v>2.6411686469722313E-2</c:v>
                </c:pt>
                <c:pt idx="674">
                  <c:v>2.6411686469722313E-2</c:v>
                </c:pt>
                <c:pt idx="675">
                  <c:v>2.6411686469722313E-2</c:v>
                </c:pt>
                <c:pt idx="676">
                  <c:v>2.6411686469722313E-2</c:v>
                </c:pt>
                <c:pt idx="677">
                  <c:v>2.6411686469722313E-2</c:v>
                </c:pt>
                <c:pt idx="678">
                  <c:v>2.6411686469722313E-2</c:v>
                </c:pt>
                <c:pt idx="679">
                  <c:v>2.6411686469722313E-2</c:v>
                </c:pt>
                <c:pt idx="680">
                  <c:v>2.6411686469722313E-2</c:v>
                </c:pt>
                <c:pt idx="681">
                  <c:v>2.6411686469722313E-2</c:v>
                </c:pt>
                <c:pt idx="682">
                  <c:v>2.6411686469722313E-2</c:v>
                </c:pt>
                <c:pt idx="683">
                  <c:v>2.6411686469722313E-2</c:v>
                </c:pt>
                <c:pt idx="684">
                  <c:v>2.6411686469722313E-2</c:v>
                </c:pt>
                <c:pt idx="685">
                  <c:v>2.6411686469722313E-2</c:v>
                </c:pt>
                <c:pt idx="686">
                  <c:v>2.6411686469722313E-2</c:v>
                </c:pt>
                <c:pt idx="687">
                  <c:v>2.6411686469722313E-2</c:v>
                </c:pt>
                <c:pt idx="688">
                  <c:v>2.6411686469722313E-2</c:v>
                </c:pt>
                <c:pt idx="689">
                  <c:v>2.6411686469722313E-2</c:v>
                </c:pt>
                <c:pt idx="690">
                  <c:v>2.6411686469722313E-2</c:v>
                </c:pt>
                <c:pt idx="691">
                  <c:v>2.6411686469722313E-2</c:v>
                </c:pt>
                <c:pt idx="692">
                  <c:v>2.6411686469722313E-2</c:v>
                </c:pt>
                <c:pt idx="693">
                  <c:v>2.6411686469722313E-2</c:v>
                </c:pt>
                <c:pt idx="694">
                  <c:v>2.6411686469722313E-2</c:v>
                </c:pt>
                <c:pt idx="695">
                  <c:v>2.6411686469722313E-2</c:v>
                </c:pt>
                <c:pt idx="696">
                  <c:v>2.6411686469722313E-2</c:v>
                </c:pt>
                <c:pt idx="697">
                  <c:v>2.6411686469722313E-2</c:v>
                </c:pt>
                <c:pt idx="698">
                  <c:v>2.6411686469722313E-2</c:v>
                </c:pt>
                <c:pt idx="699">
                  <c:v>2.6411686469722313E-2</c:v>
                </c:pt>
                <c:pt idx="700">
                  <c:v>2.6411686469722313E-2</c:v>
                </c:pt>
                <c:pt idx="701">
                  <c:v>2.6411686469722313E-2</c:v>
                </c:pt>
                <c:pt idx="702">
                  <c:v>2.6411686469722313E-2</c:v>
                </c:pt>
                <c:pt idx="703">
                  <c:v>2.6411686469722313E-2</c:v>
                </c:pt>
                <c:pt idx="704">
                  <c:v>2.6411686469722313E-2</c:v>
                </c:pt>
                <c:pt idx="705">
                  <c:v>2.6411686469722313E-2</c:v>
                </c:pt>
                <c:pt idx="706">
                  <c:v>2.6411686469722313E-2</c:v>
                </c:pt>
                <c:pt idx="707">
                  <c:v>2.6411686469722313E-2</c:v>
                </c:pt>
                <c:pt idx="708">
                  <c:v>2.6411686469722313E-2</c:v>
                </c:pt>
                <c:pt idx="709">
                  <c:v>2.6411686469722313E-2</c:v>
                </c:pt>
                <c:pt idx="710">
                  <c:v>2.6411686469722313E-2</c:v>
                </c:pt>
                <c:pt idx="711">
                  <c:v>2.6411686469722313E-2</c:v>
                </c:pt>
                <c:pt idx="712">
                  <c:v>2.6411686469722313E-2</c:v>
                </c:pt>
                <c:pt idx="713">
                  <c:v>2.6411686469722313E-2</c:v>
                </c:pt>
                <c:pt idx="714">
                  <c:v>2.6411686469722313E-2</c:v>
                </c:pt>
                <c:pt idx="715">
                  <c:v>2.6411686469722313E-2</c:v>
                </c:pt>
                <c:pt idx="716">
                  <c:v>2.6411686469722313E-2</c:v>
                </c:pt>
                <c:pt idx="717">
                  <c:v>2.6411686469722313E-2</c:v>
                </c:pt>
                <c:pt idx="718">
                  <c:v>2.6411686469722313E-2</c:v>
                </c:pt>
                <c:pt idx="719">
                  <c:v>2.6411686469722313E-2</c:v>
                </c:pt>
                <c:pt idx="720">
                  <c:v>2.6411686469722313E-2</c:v>
                </c:pt>
                <c:pt idx="721">
                  <c:v>2.6411686469722313E-2</c:v>
                </c:pt>
                <c:pt idx="722">
                  <c:v>2.6411686469722313E-2</c:v>
                </c:pt>
                <c:pt idx="723">
                  <c:v>2.6411686469722313E-2</c:v>
                </c:pt>
                <c:pt idx="724">
                  <c:v>2.6411686469722313E-2</c:v>
                </c:pt>
                <c:pt idx="725">
                  <c:v>2.6411686469722313E-2</c:v>
                </c:pt>
                <c:pt idx="726">
                  <c:v>2.6411686469722313E-2</c:v>
                </c:pt>
                <c:pt idx="727">
                  <c:v>2.6411686469722313E-2</c:v>
                </c:pt>
                <c:pt idx="728">
                  <c:v>2.6411686469722313E-2</c:v>
                </c:pt>
                <c:pt idx="729">
                  <c:v>2.6411686469722313E-2</c:v>
                </c:pt>
                <c:pt idx="730">
                  <c:v>2.6411686469722313E-2</c:v>
                </c:pt>
                <c:pt idx="731">
                  <c:v>2.6411686469722313E-2</c:v>
                </c:pt>
                <c:pt idx="732">
                  <c:v>2.6411686469722313E-2</c:v>
                </c:pt>
                <c:pt idx="733">
                  <c:v>2.6411686469722313E-2</c:v>
                </c:pt>
                <c:pt idx="734">
                  <c:v>2.6411686469722313E-2</c:v>
                </c:pt>
                <c:pt idx="735">
                  <c:v>2.6411686469722313E-2</c:v>
                </c:pt>
                <c:pt idx="736">
                  <c:v>2.6411686469722313E-2</c:v>
                </c:pt>
                <c:pt idx="737">
                  <c:v>2.6411686469722313E-2</c:v>
                </c:pt>
                <c:pt idx="738">
                  <c:v>2.6411686469722313E-2</c:v>
                </c:pt>
                <c:pt idx="739">
                  <c:v>2.6411686469722313E-2</c:v>
                </c:pt>
                <c:pt idx="740">
                  <c:v>2.6411686469722313E-2</c:v>
                </c:pt>
                <c:pt idx="741">
                  <c:v>2.6411686469722313E-2</c:v>
                </c:pt>
                <c:pt idx="742">
                  <c:v>2.6411686469722313E-2</c:v>
                </c:pt>
                <c:pt idx="743">
                  <c:v>2.6411686469722313E-2</c:v>
                </c:pt>
                <c:pt idx="744">
                  <c:v>2.6411686469722313E-2</c:v>
                </c:pt>
                <c:pt idx="745">
                  <c:v>2.6411686469722313E-2</c:v>
                </c:pt>
                <c:pt idx="746">
                  <c:v>2.6411686469722313E-2</c:v>
                </c:pt>
                <c:pt idx="747">
                  <c:v>2.6411686469722313E-2</c:v>
                </c:pt>
                <c:pt idx="748">
                  <c:v>2.6411686469722313E-2</c:v>
                </c:pt>
                <c:pt idx="749">
                  <c:v>2.6411686469722313E-2</c:v>
                </c:pt>
                <c:pt idx="750">
                  <c:v>2.6411686469722313E-2</c:v>
                </c:pt>
                <c:pt idx="751">
                  <c:v>2.6411686469722313E-2</c:v>
                </c:pt>
                <c:pt idx="752">
                  <c:v>2.6411686469722313E-2</c:v>
                </c:pt>
                <c:pt idx="753">
                  <c:v>2.6411686469722313E-2</c:v>
                </c:pt>
                <c:pt idx="754">
                  <c:v>2.6411686469722313E-2</c:v>
                </c:pt>
                <c:pt idx="755">
                  <c:v>2.6411686469722313E-2</c:v>
                </c:pt>
                <c:pt idx="756">
                  <c:v>2.6411686469722313E-2</c:v>
                </c:pt>
                <c:pt idx="757">
                  <c:v>2.6411686469722313E-2</c:v>
                </c:pt>
                <c:pt idx="758">
                  <c:v>2.6411686469722313E-2</c:v>
                </c:pt>
                <c:pt idx="759">
                  <c:v>2.6411686469722313E-2</c:v>
                </c:pt>
                <c:pt idx="760">
                  <c:v>2.6411686469722313E-2</c:v>
                </c:pt>
                <c:pt idx="761">
                  <c:v>2.6411686469722313E-2</c:v>
                </c:pt>
                <c:pt idx="762">
                  <c:v>2.6411686469722313E-2</c:v>
                </c:pt>
                <c:pt idx="763">
                  <c:v>2.6411686469722313E-2</c:v>
                </c:pt>
                <c:pt idx="764">
                  <c:v>2.6411686469722313E-2</c:v>
                </c:pt>
                <c:pt idx="765">
                  <c:v>2.6411686469722313E-2</c:v>
                </c:pt>
                <c:pt idx="766">
                  <c:v>2.6411686469722313E-2</c:v>
                </c:pt>
                <c:pt idx="767">
                  <c:v>2.6411686469722313E-2</c:v>
                </c:pt>
                <c:pt idx="768">
                  <c:v>2.6411686469722313E-2</c:v>
                </c:pt>
                <c:pt idx="769">
                  <c:v>2.6411686469722313E-2</c:v>
                </c:pt>
                <c:pt idx="770">
                  <c:v>2.6411686469722313E-2</c:v>
                </c:pt>
                <c:pt idx="771">
                  <c:v>2.6411686469722313E-2</c:v>
                </c:pt>
                <c:pt idx="772">
                  <c:v>2.6411686469722313E-2</c:v>
                </c:pt>
                <c:pt idx="773">
                  <c:v>2.6411686469722313E-2</c:v>
                </c:pt>
                <c:pt idx="774">
                  <c:v>2.6411686469722313E-2</c:v>
                </c:pt>
                <c:pt idx="775">
                  <c:v>2.6411686469722313E-2</c:v>
                </c:pt>
                <c:pt idx="776">
                  <c:v>2.6411686469722313E-2</c:v>
                </c:pt>
                <c:pt idx="777">
                  <c:v>2.6411686469722313E-2</c:v>
                </c:pt>
                <c:pt idx="778">
                  <c:v>2.6411686469722313E-2</c:v>
                </c:pt>
                <c:pt idx="779">
                  <c:v>2.6411686469722313E-2</c:v>
                </c:pt>
                <c:pt idx="780">
                  <c:v>2.6411686469722313E-2</c:v>
                </c:pt>
                <c:pt idx="781">
                  <c:v>2.6411686469722313E-2</c:v>
                </c:pt>
                <c:pt idx="782">
                  <c:v>2.6411686469722313E-2</c:v>
                </c:pt>
                <c:pt idx="783">
                  <c:v>2.6411686469722313E-2</c:v>
                </c:pt>
                <c:pt idx="784">
                  <c:v>2.6411686469722313E-2</c:v>
                </c:pt>
                <c:pt idx="785">
                  <c:v>2.6411686469722313E-2</c:v>
                </c:pt>
                <c:pt idx="786">
                  <c:v>2.6411686469722313E-2</c:v>
                </c:pt>
                <c:pt idx="787">
                  <c:v>2.6411686469722313E-2</c:v>
                </c:pt>
                <c:pt idx="788">
                  <c:v>2.6411686469722313E-2</c:v>
                </c:pt>
                <c:pt idx="789">
                  <c:v>2.6411686469722313E-2</c:v>
                </c:pt>
                <c:pt idx="790">
                  <c:v>2.6411686469722313E-2</c:v>
                </c:pt>
                <c:pt idx="791">
                  <c:v>2.6411686469722313E-2</c:v>
                </c:pt>
                <c:pt idx="792">
                  <c:v>2.6411686469722313E-2</c:v>
                </c:pt>
                <c:pt idx="793">
                  <c:v>2.6411686469722313E-2</c:v>
                </c:pt>
                <c:pt idx="794">
                  <c:v>2.6411686469722313E-2</c:v>
                </c:pt>
                <c:pt idx="795">
                  <c:v>2.6411686469722313E-2</c:v>
                </c:pt>
                <c:pt idx="796">
                  <c:v>2.6411686469722313E-2</c:v>
                </c:pt>
                <c:pt idx="797">
                  <c:v>2.6411686469722313E-2</c:v>
                </c:pt>
                <c:pt idx="798">
                  <c:v>2.6411686469722313E-2</c:v>
                </c:pt>
                <c:pt idx="799">
                  <c:v>2.6411686469722313E-2</c:v>
                </c:pt>
                <c:pt idx="800">
                  <c:v>2.6411686469722313E-2</c:v>
                </c:pt>
                <c:pt idx="801">
                  <c:v>2.6411686469722313E-2</c:v>
                </c:pt>
                <c:pt idx="802">
                  <c:v>2.6411686469722313E-2</c:v>
                </c:pt>
                <c:pt idx="803">
                  <c:v>2.6411686469722313E-2</c:v>
                </c:pt>
                <c:pt idx="804">
                  <c:v>2.6411686469722313E-2</c:v>
                </c:pt>
                <c:pt idx="805">
                  <c:v>2.6411686469722313E-2</c:v>
                </c:pt>
                <c:pt idx="806">
                  <c:v>2.6411686469722313E-2</c:v>
                </c:pt>
                <c:pt idx="807">
                  <c:v>2.6411686469722313E-2</c:v>
                </c:pt>
                <c:pt idx="808">
                  <c:v>2.6411686469722313E-2</c:v>
                </c:pt>
                <c:pt idx="809">
                  <c:v>2.6411686469722313E-2</c:v>
                </c:pt>
                <c:pt idx="810">
                  <c:v>3.0439086717572582E-2</c:v>
                </c:pt>
                <c:pt idx="811">
                  <c:v>3.0439086717572582E-2</c:v>
                </c:pt>
                <c:pt idx="812">
                  <c:v>3.0439086717572582E-2</c:v>
                </c:pt>
                <c:pt idx="813">
                  <c:v>3.0439086717572582E-2</c:v>
                </c:pt>
                <c:pt idx="814">
                  <c:v>3.0439086717572582E-2</c:v>
                </c:pt>
                <c:pt idx="815">
                  <c:v>3.0439086717572582E-2</c:v>
                </c:pt>
                <c:pt idx="816">
                  <c:v>3.0439086717572582E-2</c:v>
                </c:pt>
                <c:pt idx="817">
                  <c:v>3.0439086717572582E-2</c:v>
                </c:pt>
                <c:pt idx="818">
                  <c:v>3.0439086717572582E-2</c:v>
                </c:pt>
                <c:pt idx="819">
                  <c:v>3.0439086717572582E-2</c:v>
                </c:pt>
                <c:pt idx="820">
                  <c:v>3.0439086717572582E-2</c:v>
                </c:pt>
                <c:pt idx="821">
                  <c:v>3.0439086717572582E-2</c:v>
                </c:pt>
                <c:pt idx="822">
                  <c:v>3.0439086717572582E-2</c:v>
                </c:pt>
                <c:pt idx="823">
                  <c:v>3.0439086717572582E-2</c:v>
                </c:pt>
                <c:pt idx="824">
                  <c:v>3.0439086717572582E-2</c:v>
                </c:pt>
                <c:pt idx="825">
                  <c:v>3.0439086717572582E-2</c:v>
                </c:pt>
                <c:pt idx="826">
                  <c:v>3.0439086717572582E-2</c:v>
                </c:pt>
                <c:pt idx="827">
                  <c:v>3.0439086717572582E-2</c:v>
                </c:pt>
                <c:pt idx="828">
                  <c:v>3.0439086717572582E-2</c:v>
                </c:pt>
                <c:pt idx="829">
                  <c:v>3.0439086717572582E-2</c:v>
                </c:pt>
                <c:pt idx="830">
                  <c:v>3.0439086717572582E-2</c:v>
                </c:pt>
                <c:pt idx="831">
                  <c:v>3.0439086717572582E-2</c:v>
                </c:pt>
                <c:pt idx="832">
                  <c:v>3.0439086717572582E-2</c:v>
                </c:pt>
                <c:pt idx="833">
                  <c:v>3.0439086717572582E-2</c:v>
                </c:pt>
                <c:pt idx="834">
                  <c:v>3.0439086717572582E-2</c:v>
                </c:pt>
                <c:pt idx="835">
                  <c:v>3.0439086717572582E-2</c:v>
                </c:pt>
                <c:pt idx="836">
                  <c:v>3.0439086717572582E-2</c:v>
                </c:pt>
                <c:pt idx="837">
                  <c:v>3.0439086717572582E-2</c:v>
                </c:pt>
                <c:pt idx="838">
                  <c:v>3.0439086717572582E-2</c:v>
                </c:pt>
                <c:pt idx="839">
                  <c:v>3.0439086717572582E-2</c:v>
                </c:pt>
                <c:pt idx="840">
                  <c:v>3.0439086717572582E-2</c:v>
                </c:pt>
                <c:pt idx="841">
                  <c:v>3.0439086717572582E-2</c:v>
                </c:pt>
                <c:pt idx="842">
                  <c:v>3.0439086717572582E-2</c:v>
                </c:pt>
                <c:pt idx="843">
                  <c:v>3.0439086717572582E-2</c:v>
                </c:pt>
                <c:pt idx="844">
                  <c:v>3.0439086717572582E-2</c:v>
                </c:pt>
                <c:pt idx="845">
                  <c:v>3.0439086717572582E-2</c:v>
                </c:pt>
                <c:pt idx="846">
                  <c:v>3.0439086717572582E-2</c:v>
                </c:pt>
                <c:pt idx="847">
                  <c:v>3.0439086717572582E-2</c:v>
                </c:pt>
                <c:pt idx="848">
                  <c:v>3.0439086717572582E-2</c:v>
                </c:pt>
                <c:pt idx="849">
                  <c:v>3.0439086717572582E-2</c:v>
                </c:pt>
                <c:pt idx="850">
                  <c:v>3.0439086717572582E-2</c:v>
                </c:pt>
                <c:pt idx="851">
                  <c:v>3.0439086717572582E-2</c:v>
                </c:pt>
                <c:pt idx="852">
                  <c:v>3.0439086717572582E-2</c:v>
                </c:pt>
                <c:pt idx="853">
                  <c:v>3.0439086717572582E-2</c:v>
                </c:pt>
                <c:pt idx="854">
                  <c:v>3.0439086717572582E-2</c:v>
                </c:pt>
                <c:pt idx="855">
                  <c:v>3.0439086717572582E-2</c:v>
                </c:pt>
                <c:pt idx="856">
                  <c:v>3.0439086717572582E-2</c:v>
                </c:pt>
                <c:pt idx="857">
                  <c:v>3.0439086717572582E-2</c:v>
                </c:pt>
                <c:pt idx="858">
                  <c:v>3.0439086717572582E-2</c:v>
                </c:pt>
                <c:pt idx="859">
                  <c:v>3.0439086717572582E-2</c:v>
                </c:pt>
                <c:pt idx="860">
                  <c:v>3.0439086717572582E-2</c:v>
                </c:pt>
                <c:pt idx="861">
                  <c:v>3.0439086717572582E-2</c:v>
                </c:pt>
                <c:pt idx="862">
                  <c:v>3.0439086717572582E-2</c:v>
                </c:pt>
                <c:pt idx="863">
                  <c:v>3.0439086717572582E-2</c:v>
                </c:pt>
                <c:pt idx="864">
                  <c:v>3.0439086717572582E-2</c:v>
                </c:pt>
                <c:pt idx="865">
                  <c:v>3.0439086717572582E-2</c:v>
                </c:pt>
                <c:pt idx="866">
                  <c:v>3.0439086717572582E-2</c:v>
                </c:pt>
                <c:pt idx="867">
                  <c:v>3.0439086717572582E-2</c:v>
                </c:pt>
                <c:pt idx="868">
                  <c:v>3.0439086717572582E-2</c:v>
                </c:pt>
                <c:pt idx="869">
                  <c:v>3.0439086717572582E-2</c:v>
                </c:pt>
                <c:pt idx="870">
                  <c:v>3.0439086717572582E-2</c:v>
                </c:pt>
                <c:pt idx="871">
                  <c:v>3.0439086717572582E-2</c:v>
                </c:pt>
                <c:pt idx="872">
                  <c:v>3.0439086717572582E-2</c:v>
                </c:pt>
                <c:pt idx="873">
                  <c:v>3.0439086717572582E-2</c:v>
                </c:pt>
                <c:pt idx="874">
                  <c:v>3.0439086717572582E-2</c:v>
                </c:pt>
                <c:pt idx="875">
                  <c:v>3.0439086717572582E-2</c:v>
                </c:pt>
                <c:pt idx="876">
                  <c:v>3.0439086717572582E-2</c:v>
                </c:pt>
                <c:pt idx="877">
                  <c:v>3.0439086717572582E-2</c:v>
                </c:pt>
                <c:pt idx="878">
                  <c:v>3.0439086717572582E-2</c:v>
                </c:pt>
                <c:pt idx="879">
                  <c:v>3.0439086717572582E-2</c:v>
                </c:pt>
                <c:pt idx="880">
                  <c:v>3.0439086717572582E-2</c:v>
                </c:pt>
                <c:pt idx="881">
                  <c:v>3.0439086717572582E-2</c:v>
                </c:pt>
                <c:pt idx="882">
                  <c:v>3.0439086717572582E-2</c:v>
                </c:pt>
                <c:pt idx="883">
                  <c:v>3.0439086717572582E-2</c:v>
                </c:pt>
                <c:pt idx="884">
                  <c:v>3.0439086717572582E-2</c:v>
                </c:pt>
                <c:pt idx="885">
                  <c:v>3.0439086717572582E-2</c:v>
                </c:pt>
                <c:pt idx="886">
                  <c:v>3.0439086717572582E-2</c:v>
                </c:pt>
                <c:pt idx="887">
                  <c:v>3.0439086717572582E-2</c:v>
                </c:pt>
                <c:pt idx="888">
                  <c:v>3.0439086717572582E-2</c:v>
                </c:pt>
                <c:pt idx="889">
                  <c:v>3.0439086717572582E-2</c:v>
                </c:pt>
                <c:pt idx="890">
                  <c:v>3.0439086717572582E-2</c:v>
                </c:pt>
                <c:pt idx="891">
                  <c:v>3.0439086717572582E-2</c:v>
                </c:pt>
                <c:pt idx="892">
                  <c:v>3.0439086717572582E-2</c:v>
                </c:pt>
                <c:pt idx="893">
                  <c:v>3.0439086717572582E-2</c:v>
                </c:pt>
                <c:pt idx="894">
                  <c:v>3.0439086717572582E-2</c:v>
                </c:pt>
                <c:pt idx="895">
                  <c:v>3.0439086717572582E-2</c:v>
                </c:pt>
                <c:pt idx="896">
                  <c:v>3.0439086717572582E-2</c:v>
                </c:pt>
                <c:pt idx="897">
                  <c:v>3.0439086717572582E-2</c:v>
                </c:pt>
                <c:pt idx="898">
                  <c:v>3.0439086717572582E-2</c:v>
                </c:pt>
                <c:pt idx="899">
                  <c:v>3.0439086717572582E-2</c:v>
                </c:pt>
                <c:pt idx="900">
                  <c:v>3.0439086717572582E-2</c:v>
                </c:pt>
                <c:pt idx="901">
                  <c:v>3.0439086717572582E-2</c:v>
                </c:pt>
                <c:pt idx="902">
                  <c:v>3.0439086717572582E-2</c:v>
                </c:pt>
                <c:pt idx="903">
                  <c:v>3.0439086717572582E-2</c:v>
                </c:pt>
                <c:pt idx="904">
                  <c:v>3.0439086717572582E-2</c:v>
                </c:pt>
                <c:pt idx="905">
                  <c:v>3.0439086717572582E-2</c:v>
                </c:pt>
                <c:pt idx="906">
                  <c:v>3.0439086717572582E-2</c:v>
                </c:pt>
                <c:pt idx="907">
                  <c:v>3.0439086717572582E-2</c:v>
                </c:pt>
                <c:pt idx="908">
                  <c:v>3.0439086717572582E-2</c:v>
                </c:pt>
                <c:pt idx="909">
                  <c:v>3.0439086717572582E-2</c:v>
                </c:pt>
                <c:pt idx="910">
                  <c:v>3.0439086717572582E-2</c:v>
                </c:pt>
                <c:pt idx="911">
                  <c:v>3.0439086717572582E-2</c:v>
                </c:pt>
                <c:pt idx="912">
                  <c:v>3.0439086717572582E-2</c:v>
                </c:pt>
                <c:pt idx="913">
                  <c:v>3.0439086717572582E-2</c:v>
                </c:pt>
                <c:pt idx="914">
                  <c:v>3.0439086717572582E-2</c:v>
                </c:pt>
                <c:pt idx="915">
                  <c:v>3.0439086717572582E-2</c:v>
                </c:pt>
                <c:pt idx="916">
                  <c:v>3.0439086717572582E-2</c:v>
                </c:pt>
                <c:pt idx="917">
                  <c:v>3.0439086717572582E-2</c:v>
                </c:pt>
                <c:pt idx="918">
                  <c:v>3.0439086717572582E-2</c:v>
                </c:pt>
                <c:pt idx="919">
                  <c:v>3.0439086717572582E-2</c:v>
                </c:pt>
                <c:pt idx="920">
                  <c:v>3.0439086717572582E-2</c:v>
                </c:pt>
                <c:pt idx="921">
                  <c:v>3.0439086717572582E-2</c:v>
                </c:pt>
                <c:pt idx="922">
                  <c:v>3.0439086717572582E-2</c:v>
                </c:pt>
                <c:pt idx="923">
                  <c:v>3.0439086717572582E-2</c:v>
                </c:pt>
                <c:pt idx="924">
                  <c:v>3.0439086717572582E-2</c:v>
                </c:pt>
                <c:pt idx="925">
                  <c:v>3.0439086717572582E-2</c:v>
                </c:pt>
                <c:pt idx="926">
                  <c:v>3.0439086717572582E-2</c:v>
                </c:pt>
                <c:pt idx="927">
                  <c:v>3.0439086717572582E-2</c:v>
                </c:pt>
                <c:pt idx="928">
                  <c:v>3.0439086717572582E-2</c:v>
                </c:pt>
                <c:pt idx="929">
                  <c:v>3.0439086717572582E-2</c:v>
                </c:pt>
                <c:pt idx="930">
                  <c:v>3.0439086717572582E-2</c:v>
                </c:pt>
                <c:pt idx="931">
                  <c:v>3.0439086717572582E-2</c:v>
                </c:pt>
                <c:pt idx="932">
                  <c:v>3.0439086717572582E-2</c:v>
                </c:pt>
                <c:pt idx="933">
                  <c:v>3.0439086717572582E-2</c:v>
                </c:pt>
                <c:pt idx="934">
                  <c:v>3.0439086717572582E-2</c:v>
                </c:pt>
                <c:pt idx="935">
                  <c:v>3.0439086717572582E-2</c:v>
                </c:pt>
                <c:pt idx="936">
                  <c:v>3.0439086717572582E-2</c:v>
                </c:pt>
                <c:pt idx="937">
                  <c:v>3.0439086717572582E-2</c:v>
                </c:pt>
                <c:pt idx="938">
                  <c:v>3.0439086717572582E-2</c:v>
                </c:pt>
                <c:pt idx="939">
                  <c:v>3.0439086717572582E-2</c:v>
                </c:pt>
                <c:pt idx="940">
                  <c:v>3.0439086717572582E-2</c:v>
                </c:pt>
                <c:pt idx="941">
                  <c:v>3.0439086717572582E-2</c:v>
                </c:pt>
                <c:pt idx="942">
                  <c:v>3.0439086717572582E-2</c:v>
                </c:pt>
                <c:pt idx="943">
                  <c:v>3.0439086717572582E-2</c:v>
                </c:pt>
                <c:pt idx="944">
                  <c:v>3.0439086717572582E-2</c:v>
                </c:pt>
                <c:pt idx="945">
                  <c:v>3.0439086717572582E-2</c:v>
                </c:pt>
                <c:pt idx="946">
                  <c:v>3.0439086717572582E-2</c:v>
                </c:pt>
                <c:pt idx="947">
                  <c:v>3.0439086717572582E-2</c:v>
                </c:pt>
                <c:pt idx="948">
                  <c:v>3.0439086717572582E-2</c:v>
                </c:pt>
                <c:pt idx="949">
                  <c:v>3.0439086717572582E-2</c:v>
                </c:pt>
                <c:pt idx="950">
                  <c:v>3.0439086717572582E-2</c:v>
                </c:pt>
                <c:pt idx="951">
                  <c:v>3.0439086717572582E-2</c:v>
                </c:pt>
                <c:pt idx="952">
                  <c:v>3.0439086717572582E-2</c:v>
                </c:pt>
                <c:pt idx="953">
                  <c:v>3.0439086717572582E-2</c:v>
                </c:pt>
                <c:pt idx="954">
                  <c:v>3.0439086717572582E-2</c:v>
                </c:pt>
                <c:pt idx="955">
                  <c:v>3.5748141126493098E-2</c:v>
                </c:pt>
                <c:pt idx="956">
                  <c:v>3.5748141126493098E-2</c:v>
                </c:pt>
                <c:pt idx="957">
                  <c:v>3.5748141126493098E-2</c:v>
                </c:pt>
                <c:pt idx="958">
                  <c:v>3.5748141126493098E-2</c:v>
                </c:pt>
                <c:pt idx="959">
                  <c:v>3.5748141126493098E-2</c:v>
                </c:pt>
                <c:pt idx="960">
                  <c:v>3.5748141126493098E-2</c:v>
                </c:pt>
                <c:pt idx="961">
                  <c:v>3.5748141126493098E-2</c:v>
                </c:pt>
                <c:pt idx="962">
                  <c:v>3.5748141126493098E-2</c:v>
                </c:pt>
                <c:pt idx="963">
                  <c:v>3.5748141126493098E-2</c:v>
                </c:pt>
                <c:pt idx="964">
                  <c:v>3.5748141126493098E-2</c:v>
                </c:pt>
                <c:pt idx="965">
                  <c:v>3.5748141126493098E-2</c:v>
                </c:pt>
                <c:pt idx="966">
                  <c:v>3.5748141126493098E-2</c:v>
                </c:pt>
                <c:pt idx="967">
                  <c:v>3.5748141126493098E-2</c:v>
                </c:pt>
                <c:pt idx="968">
                  <c:v>3.5748141126493098E-2</c:v>
                </c:pt>
                <c:pt idx="969">
                  <c:v>3.5748141126493098E-2</c:v>
                </c:pt>
                <c:pt idx="970">
                  <c:v>3.5748141126493098E-2</c:v>
                </c:pt>
                <c:pt idx="971">
                  <c:v>3.5748141126493098E-2</c:v>
                </c:pt>
                <c:pt idx="972">
                  <c:v>3.5748141126493098E-2</c:v>
                </c:pt>
                <c:pt idx="973">
                  <c:v>3.5748141126493098E-2</c:v>
                </c:pt>
                <c:pt idx="974">
                  <c:v>3.5748141126493098E-2</c:v>
                </c:pt>
                <c:pt idx="975">
                  <c:v>3.5748141126493098E-2</c:v>
                </c:pt>
                <c:pt idx="976">
                  <c:v>3.5748141126493098E-2</c:v>
                </c:pt>
                <c:pt idx="977">
                  <c:v>3.5748141126493098E-2</c:v>
                </c:pt>
                <c:pt idx="978">
                  <c:v>3.5748141126493098E-2</c:v>
                </c:pt>
                <c:pt idx="979">
                  <c:v>3.5748141126493098E-2</c:v>
                </c:pt>
                <c:pt idx="980">
                  <c:v>3.5748141126493098E-2</c:v>
                </c:pt>
                <c:pt idx="981">
                  <c:v>3.5748141126493098E-2</c:v>
                </c:pt>
                <c:pt idx="982">
                  <c:v>3.5748141126493098E-2</c:v>
                </c:pt>
                <c:pt idx="983">
                  <c:v>3.5748141126493098E-2</c:v>
                </c:pt>
                <c:pt idx="984">
                  <c:v>3.5748141126493098E-2</c:v>
                </c:pt>
                <c:pt idx="985">
                  <c:v>3.5748141126493098E-2</c:v>
                </c:pt>
                <c:pt idx="986">
                  <c:v>3.5748141126493098E-2</c:v>
                </c:pt>
                <c:pt idx="987">
                  <c:v>3.5748141126493098E-2</c:v>
                </c:pt>
                <c:pt idx="988">
                  <c:v>3.5748141126493098E-2</c:v>
                </c:pt>
                <c:pt idx="989">
                  <c:v>3.5748141126493098E-2</c:v>
                </c:pt>
                <c:pt idx="990">
                  <c:v>3.5748141126493098E-2</c:v>
                </c:pt>
                <c:pt idx="991">
                  <c:v>3.5748141126493098E-2</c:v>
                </c:pt>
                <c:pt idx="992">
                  <c:v>3.5748141126493098E-2</c:v>
                </c:pt>
                <c:pt idx="993">
                  <c:v>3.5748141126493098E-2</c:v>
                </c:pt>
                <c:pt idx="994">
                  <c:v>3.5748141126493098E-2</c:v>
                </c:pt>
                <c:pt idx="995">
                  <c:v>3.5748141126493098E-2</c:v>
                </c:pt>
                <c:pt idx="996">
                  <c:v>3.5748141126493098E-2</c:v>
                </c:pt>
                <c:pt idx="997">
                  <c:v>3.5748141126493098E-2</c:v>
                </c:pt>
                <c:pt idx="998">
                  <c:v>3.5748141126493098E-2</c:v>
                </c:pt>
                <c:pt idx="999">
                  <c:v>3.5748141126493098E-2</c:v>
                </c:pt>
                <c:pt idx="1000">
                  <c:v>3.5748141126493098E-2</c:v>
                </c:pt>
                <c:pt idx="1001">
                  <c:v>3.5748141126493098E-2</c:v>
                </c:pt>
                <c:pt idx="1002">
                  <c:v>3.5748141126493098E-2</c:v>
                </c:pt>
                <c:pt idx="1003">
                  <c:v>3.5748141126493098E-2</c:v>
                </c:pt>
                <c:pt idx="1004">
                  <c:v>3.5748141126493098E-2</c:v>
                </c:pt>
                <c:pt idx="1005">
                  <c:v>3.5748141126493098E-2</c:v>
                </c:pt>
                <c:pt idx="1006">
                  <c:v>3.5748141126493098E-2</c:v>
                </c:pt>
                <c:pt idx="1007">
                  <c:v>3.5748141126493098E-2</c:v>
                </c:pt>
                <c:pt idx="1008">
                  <c:v>3.5748141126493098E-2</c:v>
                </c:pt>
                <c:pt idx="1009">
                  <c:v>3.5748141126493098E-2</c:v>
                </c:pt>
                <c:pt idx="1010">
                  <c:v>3.5748141126493098E-2</c:v>
                </c:pt>
                <c:pt idx="1011">
                  <c:v>3.5748141126493098E-2</c:v>
                </c:pt>
                <c:pt idx="1012">
                  <c:v>3.5748141126493098E-2</c:v>
                </c:pt>
                <c:pt idx="1013">
                  <c:v>3.5748141126493098E-2</c:v>
                </c:pt>
                <c:pt idx="1014">
                  <c:v>3.5748141126493098E-2</c:v>
                </c:pt>
                <c:pt idx="1015">
                  <c:v>3.5748141126493098E-2</c:v>
                </c:pt>
                <c:pt idx="1016">
                  <c:v>3.5748141126493098E-2</c:v>
                </c:pt>
                <c:pt idx="1017">
                  <c:v>3.5748141126493098E-2</c:v>
                </c:pt>
                <c:pt idx="1018">
                  <c:v>3.5748141126493098E-2</c:v>
                </c:pt>
                <c:pt idx="1019">
                  <c:v>3.5748141126493098E-2</c:v>
                </c:pt>
                <c:pt idx="1020">
                  <c:v>3.5748141126493098E-2</c:v>
                </c:pt>
                <c:pt idx="1021">
                  <c:v>3.5748141126493098E-2</c:v>
                </c:pt>
                <c:pt idx="1022">
                  <c:v>3.5748141126493098E-2</c:v>
                </c:pt>
                <c:pt idx="1023">
                  <c:v>3.5748141126493098E-2</c:v>
                </c:pt>
                <c:pt idx="1024">
                  <c:v>3.5748141126493098E-2</c:v>
                </c:pt>
                <c:pt idx="1025">
                  <c:v>3.5748141126493098E-2</c:v>
                </c:pt>
                <c:pt idx="1026">
                  <c:v>3.5748141126493098E-2</c:v>
                </c:pt>
                <c:pt idx="1027">
                  <c:v>3.5748141126493098E-2</c:v>
                </c:pt>
                <c:pt idx="1028">
                  <c:v>3.5748141126493098E-2</c:v>
                </c:pt>
                <c:pt idx="1029">
                  <c:v>3.5748141126493098E-2</c:v>
                </c:pt>
                <c:pt idx="1030">
                  <c:v>3.5748141126493098E-2</c:v>
                </c:pt>
                <c:pt idx="1031">
                  <c:v>3.5748141126493098E-2</c:v>
                </c:pt>
                <c:pt idx="1032">
                  <c:v>3.5748141126493098E-2</c:v>
                </c:pt>
                <c:pt idx="1033">
                  <c:v>3.5748141126493098E-2</c:v>
                </c:pt>
                <c:pt idx="1034">
                  <c:v>3.5748141126493098E-2</c:v>
                </c:pt>
                <c:pt idx="1035">
                  <c:v>3.5748141126493098E-2</c:v>
                </c:pt>
                <c:pt idx="1036">
                  <c:v>3.5748141126493098E-2</c:v>
                </c:pt>
                <c:pt idx="1037">
                  <c:v>3.5748141126493098E-2</c:v>
                </c:pt>
                <c:pt idx="1038">
                  <c:v>3.5748141126493098E-2</c:v>
                </c:pt>
                <c:pt idx="1039">
                  <c:v>3.5748141126493098E-2</c:v>
                </c:pt>
                <c:pt idx="1040">
                  <c:v>3.5748141126493098E-2</c:v>
                </c:pt>
                <c:pt idx="1041">
                  <c:v>3.5748141126493098E-2</c:v>
                </c:pt>
                <c:pt idx="1042">
                  <c:v>3.5748141126493098E-2</c:v>
                </c:pt>
                <c:pt idx="1043">
                  <c:v>3.5748141126493098E-2</c:v>
                </c:pt>
                <c:pt idx="1044">
                  <c:v>3.5748141126493098E-2</c:v>
                </c:pt>
                <c:pt idx="1045">
                  <c:v>3.5748141126493098E-2</c:v>
                </c:pt>
                <c:pt idx="1046">
                  <c:v>3.5748141126493098E-2</c:v>
                </c:pt>
                <c:pt idx="1047">
                  <c:v>3.5748141126493098E-2</c:v>
                </c:pt>
                <c:pt idx="1048">
                  <c:v>3.5748141126493098E-2</c:v>
                </c:pt>
                <c:pt idx="1049">
                  <c:v>3.5748141126493098E-2</c:v>
                </c:pt>
                <c:pt idx="1050">
                  <c:v>3.5748141126493098E-2</c:v>
                </c:pt>
                <c:pt idx="1051">
                  <c:v>3.5748141126493098E-2</c:v>
                </c:pt>
                <c:pt idx="1052">
                  <c:v>3.5748141126493098E-2</c:v>
                </c:pt>
                <c:pt idx="1053">
                  <c:v>3.5748141126493098E-2</c:v>
                </c:pt>
                <c:pt idx="1054">
                  <c:v>3.5748141126493098E-2</c:v>
                </c:pt>
                <c:pt idx="1055">
                  <c:v>3.5748141126493098E-2</c:v>
                </c:pt>
                <c:pt idx="1056">
                  <c:v>3.5748141126493098E-2</c:v>
                </c:pt>
                <c:pt idx="1057">
                  <c:v>3.5748141126493098E-2</c:v>
                </c:pt>
                <c:pt idx="1058">
                  <c:v>3.5748141126493098E-2</c:v>
                </c:pt>
                <c:pt idx="1059">
                  <c:v>3.5748141126493098E-2</c:v>
                </c:pt>
                <c:pt idx="1060">
                  <c:v>3.5748141126493098E-2</c:v>
                </c:pt>
                <c:pt idx="1061">
                  <c:v>3.5748141126493098E-2</c:v>
                </c:pt>
                <c:pt idx="1062">
                  <c:v>3.5748141126493098E-2</c:v>
                </c:pt>
                <c:pt idx="1063">
                  <c:v>3.5748141126493098E-2</c:v>
                </c:pt>
                <c:pt idx="1064">
                  <c:v>3.5748141126493098E-2</c:v>
                </c:pt>
                <c:pt idx="1065">
                  <c:v>3.5748141126493098E-2</c:v>
                </c:pt>
                <c:pt idx="1066">
                  <c:v>3.5748141126493098E-2</c:v>
                </c:pt>
                <c:pt idx="1067">
                  <c:v>3.5748141126493098E-2</c:v>
                </c:pt>
                <c:pt idx="1068">
                  <c:v>3.5748141126493098E-2</c:v>
                </c:pt>
                <c:pt idx="1069">
                  <c:v>3.5748141126493098E-2</c:v>
                </c:pt>
                <c:pt idx="1070">
                  <c:v>3.5748141126493098E-2</c:v>
                </c:pt>
                <c:pt idx="1071">
                  <c:v>3.5748141126493098E-2</c:v>
                </c:pt>
                <c:pt idx="1072">
                  <c:v>3.5748141126493098E-2</c:v>
                </c:pt>
                <c:pt idx="1073">
                  <c:v>3.5748141126493098E-2</c:v>
                </c:pt>
                <c:pt idx="1074">
                  <c:v>3.5748141126493098E-2</c:v>
                </c:pt>
                <c:pt idx="1075">
                  <c:v>3.5748141126493098E-2</c:v>
                </c:pt>
                <c:pt idx="1076">
                  <c:v>3.5748141126493098E-2</c:v>
                </c:pt>
                <c:pt idx="1077">
                  <c:v>3.5748141126493098E-2</c:v>
                </c:pt>
                <c:pt idx="1078">
                  <c:v>3.5748141126493098E-2</c:v>
                </c:pt>
                <c:pt idx="1079">
                  <c:v>3.5748141126493098E-2</c:v>
                </c:pt>
                <c:pt idx="1080">
                  <c:v>3.5748141126493098E-2</c:v>
                </c:pt>
                <c:pt idx="1081">
                  <c:v>3.5748141126493098E-2</c:v>
                </c:pt>
                <c:pt idx="1082">
                  <c:v>3.5748141126493098E-2</c:v>
                </c:pt>
                <c:pt idx="1083">
                  <c:v>3.5748141126493098E-2</c:v>
                </c:pt>
                <c:pt idx="1084">
                  <c:v>3.5748141126493098E-2</c:v>
                </c:pt>
                <c:pt idx="1085">
                  <c:v>3.5748141126493098E-2</c:v>
                </c:pt>
                <c:pt idx="1086">
                  <c:v>3.5748141126493098E-2</c:v>
                </c:pt>
                <c:pt idx="1087">
                  <c:v>3.5748141126493098E-2</c:v>
                </c:pt>
                <c:pt idx="1088">
                  <c:v>3.5748141126493098E-2</c:v>
                </c:pt>
                <c:pt idx="1089">
                  <c:v>3.5748141126493098E-2</c:v>
                </c:pt>
                <c:pt idx="1090">
                  <c:v>3.5748141126493098E-2</c:v>
                </c:pt>
                <c:pt idx="1091">
                  <c:v>3.5748141126493098E-2</c:v>
                </c:pt>
                <c:pt idx="1092">
                  <c:v>3.5748141126493098E-2</c:v>
                </c:pt>
                <c:pt idx="1093">
                  <c:v>3.5748141126493098E-2</c:v>
                </c:pt>
                <c:pt idx="1094">
                  <c:v>3.5748141126493098E-2</c:v>
                </c:pt>
                <c:pt idx="1095">
                  <c:v>3.5748141126493098E-2</c:v>
                </c:pt>
                <c:pt idx="1096">
                  <c:v>3.5748141126493098E-2</c:v>
                </c:pt>
                <c:pt idx="1097">
                  <c:v>3.5748141126493098E-2</c:v>
                </c:pt>
                <c:pt idx="1098">
                  <c:v>3.5748141126493098E-2</c:v>
                </c:pt>
                <c:pt idx="1099">
                  <c:v>3.5748141126493098E-2</c:v>
                </c:pt>
                <c:pt idx="1100">
                  <c:v>3.5748141126493098E-2</c:v>
                </c:pt>
                <c:pt idx="1101">
                  <c:v>3.5748141126493098E-2</c:v>
                </c:pt>
                <c:pt idx="1102">
                  <c:v>3.5748141126493098E-2</c:v>
                </c:pt>
                <c:pt idx="1103">
                  <c:v>3.5748141126493098E-2</c:v>
                </c:pt>
                <c:pt idx="1104">
                  <c:v>3.5748141126493098E-2</c:v>
                </c:pt>
                <c:pt idx="1105">
                  <c:v>3.5748141126493098E-2</c:v>
                </c:pt>
                <c:pt idx="1106">
                  <c:v>3.5748141126493098E-2</c:v>
                </c:pt>
                <c:pt idx="1107">
                  <c:v>3.5748141126493098E-2</c:v>
                </c:pt>
                <c:pt idx="1108">
                  <c:v>3.5748141126493098E-2</c:v>
                </c:pt>
                <c:pt idx="1109">
                  <c:v>3.5748141126493098E-2</c:v>
                </c:pt>
                <c:pt idx="1110">
                  <c:v>3.5748141126493098E-2</c:v>
                </c:pt>
                <c:pt idx="1111">
                  <c:v>3.5748141126493098E-2</c:v>
                </c:pt>
                <c:pt idx="1112">
                  <c:v>3.5748141126493098E-2</c:v>
                </c:pt>
                <c:pt idx="1113">
                  <c:v>3.5748141126493098E-2</c:v>
                </c:pt>
                <c:pt idx="1114">
                  <c:v>3.5748141126493098E-2</c:v>
                </c:pt>
                <c:pt idx="1115">
                  <c:v>3.5748141126493098E-2</c:v>
                </c:pt>
                <c:pt idx="1116">
                  <c:v>3.5748141126493098E-2</c:v>
                </c:pt>
                <c:pt idx="1117">
                  <c:v>3.5748141126493098E-2</c:v>
                </c:pt>
                <c:pt idx="1118">
                  <c:v>3.5748141126493098E-2</c:v>
                </c:pt>
                <c:pt idx="1119">
                  <c:v>3.5748141126493098E-2</c:v>
                </c:pt>
                <c:pt idx="1120">
                  <c:v>3.5748141126493098E-2</c:v>
                </c:pt>
                <c:pt idx="1121">
                  <c:v>3.5748141126493098E-2</c:v>
                </c:pt>
                <c:pt idx="1122">
                  <c:v>3.5748141126493098E-2</c:v>
                </c:pt>
                <c:pt idx="1123">
                  <c:v>3.5748141126493098E-2</c:v>
                </c:pt>
                <c:pt idx="1124">
                  <c:v>3.5748141126493098E-2</c:v>
                </c:pt>
                <c:pt idx="1125">
                  <c:v>3.5748141126493098E-2</c:v>
                </c:pt>
                <c:pt idx="1126">
                  <c:v>3.5748141126493098E-2</c:v>
                </c:pt>
                <c:pt idx="1127">
                  <c:v>3.5748141126493098E-2</c:v>
                </c:pt>
                <c:pt idx="1128">
                  <c:v>3.5748141126493098E-2</c:v>
                </c:pt>
                <c:pt idx="1129">
                  <c:v>3.5748141126493098E-2</c:v>
                </c:pt>
                <c:pt idx="1130">
                  <c:v>3.5748141126493098E-2</c:v>
                </c:pt>
                <c:pt idx="1131">
                  <c:v>3.5748141126493098E-2</c:v>
                </c:pt>
                <c:pt idx="1132">
                  <c:v>3.5748141126493098E-2</c:v>
                </c:pt>
                <c:pt idx="1133">
                  <c:v>3.5748141126493098E-2</c:v>
                </c:pt>
                <c:pt idx="1134">
                  <c:v>3.5748141126493098E-2</c:v>
                </c:pt>
                <c:pt idx="1135">
                  <c:v>3.5748141126493098E-2</c:v>
                </c:pt>
                <c:pt idx="1136">
                  <c:v>3.5748141126493098E-2</c:v>
                </c:pt>
                <c:pt idx="1137">
                  <c:v>3.5748141126493098E-2</c:v>
                </c:pt>
                <c:pt idx="1138">
                  <c:v>3.5748141126493098E-2</c:v>
                </c:pt>
                <c:pt idx="1139">
                  <c:v>3.5748141126493098E-2</c:v>
                </c:pt>
                <c:pt idx="1140">
                  <c:v>3.5748141126493098E-2</c:v>
                </c:pt>
                <c:pt idx="1141">
                  <c:v>3.5748141126493098E-2</c:v>
                </c:pt>
                <c:pt idx="1142">
                  <c:v>3.5748141126493098E-2</c:v>
                </c:pt>
                <c:pt idx="1143">
                  <c:v>3.5748141126493098E-2</c:v>
                </c:pt>
                <c:pt idx="1144">
                  <c:v>3.5748141126493098E-2</c:v>
                </c:pt>
                <c:pt idx="1145">
                  <c:v>3.5748141126493098E-2</c:v>
                </c:pt>
                <c:pt idx="1146">
                  <c:v>3.5748141126493098E-2</c:v>
                </c:pt>
                <c:pt idx="1147">
                  <c:v>3.5748141126493098E-2</c:v>
                </c:pt>
                <c:pt idx="1148">
                  <c:v>3.5748141126493098E-2</c:v>
                </c:pt>
                <c:pt idx="1149">
                  <c:v>3.5748141126493098E-2</c:v>
                </c:pt>
                <c:pt idx="1150">
                  <c:v>3.5748141126493098E-2</c:v>
                </c:pt>
                <c:pt idx="1151">
                  <c:v>3.5748141126493098E-2</c:v>
                </c:pt>
                <c:pt idx="1152">
                  <c:v>3.5748141126493098E-2</c:v>
                </c:pt>
                <c:pt idx="1153">
                  <c:v>3.5748141126493098E-2</c:v>
                </c:pt>
                <c:pt idx="1154">
                  <c:v>3.5748141126493098E-2</c:v>
                </c:pt>
                <c:pt idx="1155">
                  <c:v>3.5748141126493098E-2</c:v>
                </c:pt>
                <c:pt idx="1156">
                  <c:v>3.5748141126493098E-2</c:v>
                </c:pt>
                <c:pt idx="1157">
                  <c:v>3.5748141126493098E-2</c:v>
                </c:pt>
                <c:pt idx="1158">
                  <c:v>3.5748141126493098E-2</c:v>
                </c:pt>
                <c:pt idx="1159">
                  <c:v>3.5748141126493098E-2</c:v>
                </c:pt>
                <c:pt idx="1160">
                  <c:v>3.5748141126493098E-2</c:v>
                </c:pt>
                <c:pt idx="1161">
                  <c:v>3.5748141126493098E-2</c:v>
                </c:pt>
                <c:pt idx="1162">
                  <c:v>3.5748141126493098E-2</c:v>
                </c:pt>
                <c:pt idx="1163">
                  <c:v>3.5748141126493098E-2</c:v>
                </c:pt>
                <c:pt idx="1164">
                  <c:v>3.5748141126493098E-2</c:v>
                </c:pt>
                <c:pt idx="1165">
                  <c:v>3.5748141126493098E-2</c:v>
                </c:pt>
                <c:pt idx="1166">
                  <c:v>3.5748141126493098E-2</c:v>
                </c:pt>
                <c:pt idx="1167">
                  <c:v>3.5748141126493098E-2</c:v>
                </c:pt>
                <c:pt idx="1168">
                  <c:v>3.5748141126493098E-2</c:v>
                </c:pt>
                <c:pt idx="1169">
                  <c:v>3.5748141126493098E-2</c:v>
                </c:pt>
                <c:pt idx="1170">
                  <c:v>3.5748141126493098E-2</c:v>
                </c:pt>
                <c:pt idx="1171">
                  <c:v>3.5748141126493098E-2</c:v>
                </c:pt>
                <c:pt idx="1172">
                  <c:v>3.5748141126493098E-2</c:v>
                </c:pt>
                <c:pt idx="1173">
                  <c:v>3.5748141126493098E-2</c:v>
                </c:pt>
                <c:pt idx="1174">
                  <c:v>3.5748141126493098E-2</c:v>
                </c:pt>
                <c:pt idx="1175">
                  <c:v>3.5748141126493098E-2</c:v>
                </c:pt>
                <c:pt idx="1176">
                  <c:v>3.5748141126493098E-2</c:v>
                </c:pt>
                <c:pt idx="1177">
                  <c:v>3.5748141126493098E-2</c:v>
                </c:pt>
                <c:pt idx="1178">
                  <c:v>3.5748141126493098E-2</c:v>
                </c:pt>
                <c:pt idx="1179">
                  <c:v>3.5748141126493098E-2</c:v>
                </c:pt>
                <c:pt idx="1180">
                  <c:v>3.5748141126493098E-2</c:v>
                </c:pt>
                <c:pt idx="1181">
                  <c:v>3.5748141126493098E-2</c:v>
                </c:pt>
                <c:pt idx="1182">
                  <c:v>3.5748141126493098E-2</c:v>
                </c:pt>
                <c:pt idx="1183">
                  <c:v>3.5748141126493098E-2</c:v>
                </c:pt>
                <c:pt idx="1184">
                  <c:v>3.5748141126493098E-2</c:v>
                </c:pt>
                <c:pt idx="1185">
                  <c:v>3.5748141126493098E-2</c:v>
                </c:pt>
                <c:pt idx="1186">
                  <c:v>3.5748141126493098E-2</c:v>
                </c:pt>
                <c:pt idx="1187">
                  <c:v>3.5748141126493098E-2</c:v>
                </c:pt>
                <c:pt idx="1188">
                  <c:v>3.5748141126493098E-2</c:v>
                </c:pt>
                <c:pt idx="1189">
                  <c:v>3.5748141126493098E-2</c:v>
                </c:pt>
                <c:pt idx="1190">
                  <c:v>3.5748141126493098E-2</c:v>
                </c:pt>
                <c:pt idx="1191">
                  <c:v>3.5748141126493098E-2</c:v>
                </c:pt>
                <c:pt idx="1192">
                  <c:v>3.5748141126493098E-2</c:v>
                </c:pt>
                <c:pt idx="1193">
                  <c:v>3.5748141126493098E-2</c:v>
                </c:pt>
                <c:pt idx="1194">
                  <c:v>3.5748141126493098E-2</c:v>
                </c:pt>
                <c:pt idx="1195">
                  <c:v>3.5748141126493098E-2</c:v>
                </c:pt>
                <c:pt idx="1196">
                  <c:v>3.5748141126493098E-2</c:v>
                </c:pt>
                <c:pt idx="1197">
                  <c:v>3.5748141126493098E-2</c:v>
                </c:pt>
                <c:pt idx="1198">
                  <c:v>3.5748141126493098E-2</c:v>
                </c:pt>
                <c:pt idx="1199">
                  <c:v>3.5748141126493098E-2</c:v>
                </c:pt>
                <c:pt idx="1200">
                  <c:v>3.5748141126493098E-2</c:v>
                </c:pt>
                <c:pt idx="1201">
                  <c:v>3.5748141126493098E-2</c:v>
                </c:pt>
                <c:pt idx="1202">
                  <c:v>3.5748141126493098E-2</c:v>
                </c:pt>
                <c:pt idx="1203">
                  <c:v>3.5748141126493098E-2</c:v>
                </c:pt>
                <c:pt idx="1204">
                  <c:v>3.5748141126493098E-2</c:v>
                </c:pt>
                <c:pt idx="1205">
                  <c:v>3.5748141126493098E-2</c:v>
                </c:pt>
                <c:pt idx="1206">
                  <c:v>3.5748141126493098E-2</c:v>
                </c:pt>
                <c:pt idx="1207">
                  <c:v>3.5748141126493098E-2</c:v>
                </c:pt>
                <c:pt idx="1208">
                  <c:v>3.5748141126493098E-2</c:v>
                </c:pt>
                <c:pt idx="1209">
                  <c:v>3.5748141126493098E-2</c:v>
                </c:pt>
                <c:pt idx="1210">
                  <c:v>3.5748141126493098E-2</c:v>
                </c:pt>
                <c:pt idx="1211">
                  <c:v>3.5748141126493098E-2</c:v>
                </c:pt>
                <c:pt idx="1212">
                  <c:v>3.5748141126493098E-2</c:v>
                </c:pt>
                <c:pt idx="1213">
                  <c:v>3.5748141126493098E-2</c:v>
                </c:pt>
                <c:pt idx="1214">
                  <c:v>3.5748141126493098E-2</c:v>
                </c:pt>
                <c:pt idx="1215">
                  <c:v>3.5748141126493098E-2</c:v>
                </c:pt>
                <c:pt idx="1216">
                  <c:v>3.5748141126493098E-2</c:v>
                </c:pt>
                <c:pt idx="1217">
                  <c:v>3.5748141126493098E-2</c:v>
                </c:pt>
                <c:pt idx="1218">
                  <c:v>3.5748141126493098E-2</c:v>
                </c:pt>
                <c:pt idx="1219">
                  <c:v>3.5748141126493098E-2</c:v>
                </c:pt>
                <c:pt idx="1220">
                  <c:v>3.5748141126493098E-2</c:v>
                </c:pt>
                <c:pt idx="1221">
                  <c:v>3.5748141126493098E-2</c:v>
                </c:pt>
                <c:pt idx="1222">
                  <c:v>3.5748141126493098E-2</c:v>
                </c:pt>
                <c:pt idx="1223">
                  <c:v>3.5748141126493098E-2</c:v>
                </c:pt>
                <c:pt idx="1224">
                  <c:v>3.5748141126493098E-2</c:v>
                </c:pt>
                <c:pt idx="1225">
                  <c:v>3.5748141126493098E-2</c:v>
                </c:pt>
                <c:pt idx="1226">
                  <c:v>3.5748141126493098E-2</c:v>
                </c:pt>
                <c:pt idx="1227">
                  <c:v>3.5748141126493098E-2</c:v>
                </c:pt>
                <c:pt idx="1228">
                  <c:v>3.5748141126493098E-2</c:v>
                </c:pt>
                <c:pt idx="1229">
                  <c:v>3.5748141126493098E-2</c:v>
                </c:pt>
                <c:pt idx="1230">
                  <c:v>3.5748141126493098E-2</c:v>
                </c:pt>
                <c:pt idx="1231">
                  <c:v>3.5748141126493098E-2</c:v>
                </c:pt>
                <c:pt idx="1232">
                  <c:v>3.5748141126493098E-2</c:v>
                </c:pt>
                <c:pt idx="1233">
                  <c:v>3.5748141126493098E-2</c:v>
                </c:pt>
                <c:pt idx="1234">
                  <c:v>3.5748141126493098E-2</c:v>
                </c:pt>
                <c:pt idx="1235">
                  <c:v>3.5748141126493098E-2</c:v>
                </c:pt>
                <c:pt idx="1236">
                  <c:v>3.5748141126493098E-2</c:v>
                </c:pt>
                <c:pt idx="1237">
                  <c:v>3.5748141126493098E-2</c:v>
                </c:pt>
                <c:pt idx="1238">
                  <c:v>3.5748141126493098E-2</c:v>
                </c:pt>
                <c:pt idx="1239">
                  <c:v>3.5748141126493098E-2</c:v>
                </c:pt>
                <c:pt idx="1240">
                  <c:v>3.5748141126493098E-2</c:v>
                </c:pt>
                <c:pt idx="1241">
                  <c:v>3.5748141126493098E-2</c:v>
                </c:pt>
                <c:pt idx="1242">
                  <c:v>3.5748141126493098E-2</c:v>
                </c:pt>
                <c:pt idx="1243">
                  <c:v>3.5748141126493098E-2</c:v>
                </c:pt>
                <c:pt idx="1244">
                  <c:v>3.5748141126493098E-2</c:v>
                </c:pt>
                <c:pt idx="1245">
                  <c:v>3.5748141126493098E-2</c:v>
                </c:pt>
                <c:pt idx="1246">
                  <c:v>3.5748141126493098E-2</c:v>
                </c:pt>
                <c:pt idx="1247">
                  <c:v>3.5748141126493098E-2</c:v>
                </c:pt>
                <c:pt idx="1248">
                  <c:v>3.5748141126493098E-2</c:v>
                </c:pt>
                <c:pt idx="1249">
                  <c:v>3.5748141126493098E-2</c:v>
                </c:pt>
                <c:pt idx="1250">
                  <c:v>3.5748141126493098E-2</c:v>
                </c:pt>
                <c:pt idx="1251">
                  <c:v>3.5748141126493098E-2</c:v>
                </c:pt>
                <c:pt idx="1252">
                  <c:v>3.5748141126493098E-2</c:v>
                </c:pt>
                <c:pt idx="1253">
                  <c:v>3.5748141126493098E-2</c:v>
                </c:pt>
                <c:pt idx="1254">
                  <c:v>3.5748141126493098E-2</c:v>
                </c:pt>
                <c:pt idx="1255">
                  <c:v>3.5748141126493098E-2</c:v>
                </c:pt>
                <c:pt idx="1256">
                  <c:v>3.5748141126493098E-2</c:v>
                </c:pt>
                <c:pt idx="1257">
                  <c:v>3.5748141126493098E-2</c:v>
                </c:pt>
                <c:pt idx="1258">
                  <c:v>3.5748141126493098E-2</c:v>
                </c:pt>
                <c:pt idx="1259">
                  <c:v>3.5748141126493098E-2</c:v>
                </c:pt>
                <c:pt idx="1260">
                  <c:v>3.5748141126493098E-2</c:v>
                </c:pt>
                <c:pt idx="1261">
                  <c:v>3.5748141126493098E-2</c:v>
                </c:pt>
                <c:pt idx="1262">
                  <c:v>3.5748141126493098E-2</c:v>
                </c:pt>
                <c:pt idx="1263">
                  <c:v>3.5748141126493098E-2</c:v>
                </c:pt>
                <c:pt idx="1264">
                  <c:v>3.5748141126493098E-2</c:v>
                </c:pt>
                <c:pt idx="1265">
                  <c:v>3.5748141126493098E-2</c:v>
                </c:pt>
                <c:pt idx="1266">
                  <c:v>3.5748141126493098E-2</c:v>
                </c:pt>
                <c:pt idx="1267">
                  <c:v>3.5748141126493098E-2</c:v>
                </c:pt>
                <c:pt idx="1268">
                  <c:v>3.5748141126493098E-2</c:v>
                </c:pt>
                <c:pt idx="1269">
                  <c:v>3.5748141126493098E-2</c:v>
                </c:pt>
                <c:pt idx="1270">
                  <c:v>3.5748141126493098E-2</c:v>
                </c:pt>
                <c:pt idx="1271">
                  <c:v>3.5748141126493098E-2</c:v>
                </c:pt>
                <c:pt idx="1272">
                  <c:v>3.5748141126493098E-2</c:v>
                </c:pt>
                <c:pt idx="1273">
                  <c:v>3.5748141126493098E-2</c:v>
                </c:pt>
                <c:pt idx="1274">
                  <c:v>3.5748141126493098E-2</c:v>
                </c:pt>
                <c:pt idx="1275">
                  <c:v>3.5748141126493098E-2</c:v>
                </c:pt>
                <c:pt idx="1276">
                  <c:v>3.5748141126493098E-2</c:v>
                </c:pt>
                <c:pt idx="1277">
                  <c:v>3.5748141126493098E-2</c:v>
                </c:pt>
                <c:pt idx="1278">
                  <c:v>3.5748141126493098E-2</c:v>
                </c:pt>
                <c:pt idx="1279">
                  <c:v>3.5748141126493098E-2</c:v>
                </c:pt>
                <c:pt idx="1280">
                  <c:v>3.5748141126493098E-2</c:v>
                </c:pt>
                <c:pt idx="1281">
                  <c:v>3.5748141126493098E-2</c:v>
                </c:pt>
                <c:pt idx="1282">
                  <c:v>3.5748141126493098E-2</c:v>
                </c:pt>
                <c:pt idx="1283">
                  <c:v>3.5748141126493098E-2</c:v>
                </c:pt>
                <c:pt idx="1284">
                  <c:v>3.5748141126493098E-2</c:v>
                </c:pt>
                <c:pt idx="1285">
                  <c:v>3.5748141126493098E-2</c:v>
                </c:pt>
                <c:pt idx="1286">
                  <c:v>3.5748141126493098E-2</c:v>
                </c:pt>
                <c:pt idx="1287">
                  <c:v>3.5748141126493098E-2</c:v>
                </c:pt>
                <c:pt idx="1288">
                  <c:v>3.5748141126493098E-2</c:v>
                </c:pt>
                <c:pt idx="1289">
                  <c:v>3.5748141126493098E-2</c:v>
                </c:pt>
                <c:pt idx="1290">
                  <c:v>3.5748141126493098E-2</c:v>
                </c:pt>
                <c:pt idx="1291">
                  <c:v>3.5748141126493098E-2</c:v>
                </c:pt>
                <c:pt idx="1292">
                  <c:v>3.5748141126493098E-2</c:v>
                </c:pt>
                <c:pt idx="1293">
                  <c:v>3.5748141126493098E-2</c:v>
                </c:pt>
                <c:pt idx="1294">
                  <c:v>3.5748141126493098E-2</c:v>
                </c:pt>
                <c:pt idx="1295">
                  <c:v>3.5748141126493098E-2</c:v>
                </c:pt>
                <c:pt idx="1296">
                  <c:v>3.5748141126493098E-2</c:v>
                </c:pt>
                <c:pt idx="1297">
                  <c:v>3.5748141126493098E-2</c:v>
                </c:pt>
                <c:pt idx="1298">
                  <c:v>3.5748141126493098E-2</c:v>
                </c:pt>
                <c:pt idx="1299">
                  <c:v>3.5748141126493098E-2</c:v>
                </c:pt>
                <c:pt idx="1300">
                  <c:v>3.5748141126493098E-2</c:v>
                </c:pt>
                <c:pt idx="1301">
                  <c:v>3.5748141126493098E-2</c:v>
                </c:pt>
                <c:pt idx="1302">
                  <c:v>3.5748141126493098E-2</c:v>
                </c:pt>
                <c:pt idx="1303">
                  <c:v>3.5748141126493098E-2</c:v>
                </c:pt>
                <c:pt idx="1304">
                  <c:v>3.5748141126493098E-2</c:v>
                </c:pt>
                <c:pt idx="1305">
                  <c:v>3.5748141126493098E-2</c:v>
                </c:pt>
                <c:pt idx="1306">
                  <c:v>3.5748141126493098E-2</c:v>
                </c:pt>
                <c:pt idx="1307">
                  <c:v>3.5748141126493098E-2</c:v>
                </c:pt>
                <c:pt idx="1308">
                  <c:v>3.5748141126493098E-2</c:v>
                </c:pt>
                <c:pt idx="1309">
                  <c:v>3.5748141126493098E-2</c:v>
                </c:pt>
                <c:pt idx="1310">
                  <c:v>3.5748141126493098E-2</c:v>
                </c:pt>
                <c:pt idx="1311">
                  <c:v>3.5748141126493098E-2</c:v>
                </c:pt>
                <c:pt idx="1312">
                  <c:v>3.5748141126493098E-2</c:v>
                </c:pt>
                <c:pt idx="1313">
                  <c:v>3.5748141126493098E-2</c:v>
                </c:pt>
                <c:pt idx="1314">
                  <c:v>3.5748141126493098E-2</c:v>
                </c:pt>
                <c:pt idx="1315">
                  <c:v>3.5748141126493098E-2</c:v>
                </c:pt>
                <c:pt idx="1316">
                  <c:v>3.5748141126493098E-2</c:v>
                </c:pt>
                <c:pt idx="1317">
                  <c:v>3.5748141126493098E-2</c:v>
                </c:pt>
                <c:pt idx="1318">
                  <c:v>3.5748141126493098E-2</c:v>
                </c:pt>
                <c:pt idx="1319">
                  <c:v>3.5748141126493098E-2</c:v>
                </c:pt>
                <c:pt idx="1320">
                  <c:v>3.5748141126493098E-2</c:v>
                </c:pt>
                <c:pt idx="1321">
                  <c:v>3.5748141126493098E-2</c:v>
                </c:pt>
                <c:pt idx="1322">
                  <c:v>3.5748141126493098E-2</c:v>
                </c:pt>
                <c:pt idx="1323">
                  <c:v>3.5748141126493098E-2</c:v>
                </c:pt>
                <c:pt idx="1324">
                  <c:v>3.5748141126493098E-2</c:v>
                </c:pt>
                <c:pt idx="1325">
                  <c:v>3.5748141126493098E-2</c:v>
                </c:pt>
                <c:pt idx="1326">
                  <c:v>3.5748141126493098E-2</c:v>
                </c:pt>
                <c:pt idx="1327">
                  <c:v>3.5748141126493098E-2</c:v>
                </c:pt>
                <c:pt idx="1328">
                  <c:v>3.5748141126493098E-2</c:v>
                </c:pt>
                <c:pt idx="1329">
                  <c:v>3.5748141126493098E-2</c:v>
                </c:pt>
                <c:pt idx="1330">
                  <c:v>3.5748141126493098E-2</c:v>
                </c:pt>
                <c:pt idx="1331">
                  <c:v>3.5748141126493098E-2</c:v>
                </c:pt>
                <c:pt idx="1332">
                  <c:v>3.5748141126493098E-2</c:v>
                </c:pt>
                <c:pt idx="1333">
                  <c:v>3.5748141126493098E-2</c:v>
                </c:pt>
                <c:pt idx="1334">
                  <c:v>3.5748141126493098E-2</c:v>
                </c:pt>
                <c:pt idx="1335">
                  <c:v>3.5748141126493098E-2</c:v>
                </c:pt>
                <c:pt idx="1336">
                  <c:v>3.5748141126493098E-2</c:v>
                </c:pt>
                <c:pt idx="1337">
                  <c:v>3.5748141126493098E-2</c:v>
                </c:pt>
                <c:pt idx="1338">
                  <c:v>3.5748141126493098E-2</c:v>
                </c:pt>
                <c:pt idx="1339">
                  <c:v>3.5748141126493098E-2</c:v>
                </c:pt>
                <c:pt idx="1340">
                  <c:v>3.5748141126493098E-2</c:v>
                </c:pt>
                <c:pt idx="1341">
                  <c:v>3.5748141126493098E-2</c:v>
                </c:pt>
                <c:pt idx="1342">
                  <c:v>3.5748141126493098E-2</c:v>
                </c:pt>
                <c:pt idx="1343">
                  <c:v>3.5748141126493098E-2</c:v>
                </c:pt>
                <c:pt idx="1344">
                  <c:v>3.5748141126493098E-2</c:v>
                </c:pt>
                <c:pt idx="1345">
                  <c:v>3.5748141126493098E-2</c:v>
                </c:pt>
                <c:pt idx="1346">
                  <c:v>3.5748141126493098E-2</c:v>
                </c:pt>
                <c:pt idx="1347">
                  <c:v>3.5748141126493098E-2</c:v>
                </c:pt>
                <c:pt idx="1348">
                  <c:v>3.5748141126493098E-2</c:v>
                </c:pt>
                <c:pt idx="1349">
                  <c:v>3.5748141126493098E-2</c:v>
                </c:pt>
                <c:pt idx="1350">
                  <c:v>3.5748141126493098E-2</c:v>
                </c:pt>
                <c:pt idx="1351">
                  <c:v>3.5748141126493098E-2</c:v>
                </c:pt>
                <c:pt idx="1352">
                  <c:v>3.5748141126493098E-2</c:v>
                </c:pt>
                <c:pt idx="1353">
                  <c:v>3.5748141126493098E-2</c:v>
                </c:pt>
                <c:pt idx="1354">
                  <c:v>3.5748141126493098E-2</c:v>
                </c:pt>
                <c:pt idx="1355">
                  <c:v>3.5748141126493098E-2</c:v>
                </c:pt>
                <c:pt idx="1356">
                  <c:v>3.5748141126493098E-2</c:v>
                </c:pt>
                <c:pt idx="1357">
                  <c:v>3.5748141126493098E-2</c:v>
                </c:pt>
                <c:pt idx="1358">
                  <c:v>3.5748141126493098E-2</c:v>
                </c:pt>
                <c:pt idx="1359">
                  <c:v>3.5748141126493098E-2</c:v>
                </c:pt>
                <c:pt idx="1360">
                  <c:v>3.5748141126493098E-2</c:v>
                </c:pt>
                <c:pt idx="1361">
                  <c:v>3.5748141126493098E-2</c:v>
                </c:pt>
                <c:pt idx="1362">
                  <c:v>3.5748141126493098E-2</c:v>
                </c:pt>
                <c:pt idx="1363">
                  <c:v>3.5748141126493098E-2</c:v>
                </c:pt>
                <c:pt idx="1364">
                  <c:v>3.5748141126493098E-2</c:v>
                </c:pt>
                <c:pt idx="1365">
                  <c:v>3.5748141126493098E-2</c:v>
                </c:pt>
                <c:pt idx="1366">
                  <c:v>3.5748141126493098E-2</c:v>
                </c:pt>
                <c:pt idx="1367">
                  <c:v>3.5748141126493098E-2</c:v>
                </c:pt>
                <c:pt idx="1368">
                  <c:v>3.5748141126493098E-2</c:v>
                </c:pt>
                <c:pt idx="1369">
                  <c:v>3.5748141126493098E-2</c:v>
                </c:pt>
                <c:pt idx="1370">
                  <c:v>3.5748141126493098E-2</c:v>
                </c:pt>
                <c:pt idx="1371">
                  <c:v>3.5748141126493098E-2</c:v>
                </c:pt>
                <c:pt idx="1372">
                  <c:v>3.5748141126493098E-2</c:v>
                </c:pt>
                <c:pt idx="1373">
                  <c:v>3.5748141126493098E-2</c:v>
                </c:pt>
                <c:pt idx="1374">
                  <c:v>3.5748141126493098E-2</c:v>
                </c:pt>
                <c:pt idx="1375">
                  <c:v>3.5748141126493098E-2</c:v>
                </c:pt>
                <c:pt idx="1376">
                  <c:v>3.5748141126493098E-2</c:v>
                </c:pt>
                <c:pt idx="1377">
                  <c:v>3.5748141126493098E-2</c:v>
                </c:pt>
                <c:pt idx="1378">
                  <c:v>3.5748141126493098E-2</c:v>
                </c:pt>
                <c:pt idx="1379">
                  <c:v>3.5748141126493098E-2</c:v>
                </c:pt>
                <c:pt idx="1380">
                  <c:v>3.5748141126493098E-2</c:v>
                </c:pt>
                <c:pt idx="1381">
                  <c:v>3.5748141126493098E-2</c:v>
                </c:pt>
                <c:pt idx="1382">
                  <c:v>3.5748141126493098E-2</c:v>
                </c:pt>
                <c:pt idx="1383">
                  <c:v>3.5748141126493098E-2</c:v>
                </c:pt>
                <c:pt idx="1384">
                  <c:v>3.5748141126493098E-2</c:v>
                </c:pt>
                <c:pt idx="1385">
                  <c:v>3.5748141126493098E-2</c:v>
                </c:pt>
                <c:pt idx="1386">
                  <c:v>3.5748141126493098E-2</c:v>
                </c:pt>
                <c:pt idx="1387">
                  <c:v>3.5748141126493098E-2</c:v>
                </c:pt>
                <c:pt idx="1388">
                  <c:v>3.5748141126493098E-2</c:v>
                </c:pt>
                <c:pt idx="1389">
                  <c:v>3.5748141126493098E-2</c:v>
                </c:pt>
                <c:pt idx="1390">
                  <c:v>3.5748141126493098E-2</c:v>
                </c:pt>
                <c:pt idx="1391">
                  <c:v>3.5748141126493098E-2</c:v>
                </c:pt>
                <c:pt idx="1392">
                  <c:v>3.5748141126493098E-2</c:v>
                </c:pt>
                <c:pt idx="1393">
                  <c:v>3.5748141126493098E-2</c:v>
                </c:pt>
                <c:pt idx="1394">
                  <c:v>3.5748141126493098E-2</c:v>
                </c:pt>
                <c:pt idx="1395">
                  <c:v>3.5748141126493098E-2</c:v>
                </c:pt>
                <c:pt idx="1396">
                  <c:v>3.5748141126493098E-2</c:v>
                </c:pt>
                <c:pt idx="1397">
                  <c:v>3.5748141126493098E-2</c:v>
                </c:pt>
                <c:pt idx="1398">
                  <c:v>3.5748141126493098E-2</c:v>
                </c:pt>
                <c:pt idx="1399">
                  <c:v>3.5748141126493098E-2</c:v>
                </c:pt>
                <c:pt idx="1400">
                  <c:v>3.5748141126493098E-2</c:v>
                </c:pt>
                <c:pt idx="1401">
                  <c:v>3.5748141126493098E-2</c:v>
                </c:pt>
                <c:pt idx="1402">
                  <c:v>3.5748141126493098E-2</c:v>
                </c:pt>
                <c:pt idx="1403">
                  <c:v>3.5748141126493098E-2</c:v>
                </c:pt>
                <c:pt idx="1404">
                  <c:v>3.5748141126493098E-2</c:v>
                </c:pt>
                <c:pt idx="1405">
                  <c:v>3.5748141126493098E-2</c:v>
                </c:pt>
                <c:pt idx="1406">
                  <c:v>3.5748141126493098E-2</c:v>
                </c:pt>
                <c:pt idx="1407">
                  <c:v>3.5748141126493098E-2</c:v>
                </c:pt>
                <c:pt idx="1408">
                  <c:v>3.5748141126493098E-2</c:v>
                </c:pt>
                <c:pt idx="1409">
                  <c:v>3.5748141126493098E-2</c:v>
                </c:pt>
                <c:pt idx="1410">
                  <c:v>3.5748141126493098E-2</c:v>
                </c:pt>
                <c:pt idx="1411">
                  <c:v>3.5748141126493098E-2</c:v>
                </c:pt>
                <c:pt idx="1412">
                  <c:v>3.5748141126493098E-2</c:v>
                </c:pt>
                <c:pt idx="1413">
                  <c:v>3.5748141126493098E-2</c:v>
                </c:pt>
                <c:pt idx="1414">
                  <c:v>3.5748141126493098E-2</c:v>
                </c:pt>
                <c:pt idx="1415">
                  <c:v>3.5748141126493098E-2</c:v>
                </c:pt>
                <c:pt idx="1416">
                  <c:v>3.5748141126493098E-2</c:v>
                </c:pt>
                <c:pt idx="1417">
                  <c:v>3.5748141126493098E-2</c:v>
                </c:pt>
                <c:pt idx="1418">
                  <c:v>3.5748141126493098E-2</c:v>
                </c:pt>
                <c:pt idx="1419">
                  <c:v>3.5748141126493098E-2</c:v>
                </c:pt>
                <c:pt idx="1420">
                  <c:v>3.5748141126493098E-2</c:v>
                </c:pt>
                <c:pt idx="1421">
                  <c:v>3.5748141126493098E-2</c:v>
                </c:pt>
                <c:pt idx="1422">
                  <c:v>3.5748141126493098E-2</c:v>
                </c:pt>
                <c:pt idx="1423">
                  <c:v>3.5748141126493098E-2</c:v>
                </c:pt>
                <c:pt idx="1424">
                  <c:v>3.5748141126493098E-2</c:v>
                </c:pt>
                <c:pt idx="1425">
                  <c:v>3.5748141126493098E-2</c:v>
                </c:pt>
                <c:pt idx="1426">
                  <c:v>3.5748141126493098E-2</c:v>
                </c:pt>
                <c:pt idx="1427">
                  <c:v>3.5748141126493098E-2</c:v>
                </c:pt>
                <c:pt idx="1428">
                  <c:v>3.5748141126493098E-2</c:v>
                </c:pt>
                <c:pt idx="1429">
                  <c:v>3.5748141126493098E-2</c:v>
                </c:pt>
                <c:pt idx="1430">
                  <c:v>3.5748141126493098E-2</c:v>
                </c:pt>
                <c:pt idx="1431">
                  <c:v>3.5748141126493098E-2</c:v>
                </c:pt>
                <c:pt idx="1432">
                  <c:v>3.5748141126493098E-2</c:v>
                </c:pt>
                <c:pt idx="1433">
                  <c:v>3.5748141126493098E-2</c:v>
                </c:pt>
                <c:pt idx="1434">
                  <c:v>3.5748141126493098E-2</c:v>
                </c:pt>
                <c:pt idx="1435">
                  <c:v>3.5748141126493098E-2</c:v>
                </c:pt>
                <c:pt idx="1436">
                  <c:v>3.5748141126493098E-2</c:v>
                </c:pt>
                <c:pt idx="1437">
                  <c:v>3.5748141126493098E-2</c:v>
                </c:pt>
                <c:pt idx="1438">
                  <c:v>3.5748141126493098E-2</c:v>
                </c:pt>
                <c:pt idx="1439">
                  <c:v>3.5748141126493098E-2</c:v>
                </c:pt>
                <c:pt idx="1440">
                  <c:v>3.5748141126493098E-2</c:v>
                </c:pt>
                <c:pt idx="1441">
                  <c:v>3.5748141126493098E-2</c:v>
                </c:pt>
                <c:pt idx="1442">
                  <c:v>3.5748141126493098E-2</c:v>
                </c:pt>
                <c:pt idx="1443">
                  <c:v>3.5748141126493098E-2</c:v>
                </c:pt>
                <c:pt idx="1444">
                  <c:v>3.5748141126493098E-2</c:v>
                </c:pt>
                <c:pt idx="1445">
                  <c:v>3.5748141126493098E-2</c:v>
                </c:pt>
                <c:pt idx="1446">
                  <c:v>3.5748141126493098E-2</c:v>
                </c:pt>
                <c:pt idx="1447">
                  <c:v>3.5748141126493098E-2</c:v>
                </c:pt>
                <c:pt idx="1448">
                  <c:v>3.5748141126493098E-2</c:v>
                </c:pt>
                <c:pt idx="1449">
                  <c:v>3.5748141126493098E-2</c:v>
                </c:pt>
                <c:pt idx="1450">
                  <c:v>3.5748141126493098E-2</c:v>
                </c:pt>
                <c:pt idx="1451">
                  <c:v>3.5748141126493098E-2</c:v>
                </c:pt>
                <c:pt idx="1452">
                  <c:v>3.5748141126493098E-2</c:v>
                </c:pt>
                <c:pt idx="1453">
                  <c:v>3.5748141126493098E-2</c:v>
                </c:pt>
                <c:pt idx="1454">
                  <c:v>3.5748141126493098E-2</c:v>
                </c:pt>
                <c:pt idx="1455">
                  <c:v>3.5748141126493098E-2</c:v>
                </c:pt>
                <c:pt idx="1456">
                  <c:v>3.5748141126493098E-2</c:v>
                </c:pt>
                <c:pt idx="1457">
                  <c:v>3.5748141126493098E-2</c:v>
                </c:pt>
                <c:pt idx="1458">
                  <c:v>3.5748141126493098E-2</c:v>
                </c:pt>
                <c:pt idx="1459">
                  <c:v>3.5748141126493098E-2</c:v>
                </c:pt>
                <c:pt idx="1460">
                  <c:v>3.5748141126493098E-2</c:v>
                </c:pt>
                <c:pt idx="1461">
                  <c:v>3.5748141126493098E-2</c:v>
                </c:pt>
                <c:pt idx="1462">
                  <c:v>3.5748141126493098E-2</c:v>
                </c:pt>
                <c:pt idx="1463">
                  <c:v>3.5748141126493098E-2</c:v>
                </c:pt>
                <c:pt idx="1464">
                  <c:v>3.5748141126493098E-2</c:v>
                </c:pt>
                <c:pt idx="1465">
                  <c:v>3.5748141126493098E-2</c:v>
                </c:pt>
                <c:pt idx="1466">
                  <c:v>3.5748141126493098E-2</c:v>
                </c:pt>
                <c:pt idx="1467">
                  <c:v>3.5748141126493098E-2</c:v>
                </c:pt>
                <c:pt idx="1468">
                  <c:v>3.5748141126493098E-2</c:v>
                </c:pt>
                <c:pt idx="1469">
                  <c:v>3.5748141126493098E-2</c:v>
                </c:pt>
                <c:pt idx="1470">
                  <c:v>3.5748141126493098E-2</c:v>
                </c:pt>
                <c:pt idx="1471">
                  <c:v>3.5748141126493098E-2</c:v>
                </c:pt>
                <c:pt idx="1472">
                  <c:v>3.5748141126493098E-2</c:v>
                </c:pt>
                <c:pt idx="1473">
                  <c:v>3.5748141126493098E-2</c:v>
                </c:pt>
                <c:pt idx="1474">
                  <c:v>3.5748141126493098E-2</c:v>
                </c:pt>
                <c:pt idx="1475">
                  <c:v>3.5748141126493098E-2</c:v>
                </c:pt>
                <c:pt idx="1476">
                  <c:v>3.5748141126493098E-2</c:v>
                </c:pt>
                <c:pt idx="1477">
                  <c:v>3.5748141126493098E-2</c:v>
                </c:pt>
                <c:pt idx="1478">
                  <c:v>3.5748141126493098E-2</c:v>
                </c:pt>
                <c:pt idx="1479">
                  <c:v>3.5748141126493098E-2</c:v>
                </c:pt>
                <c:pt idx="1480">
                  <c:v>3.5748141126493098E-2</c:v>
                </c:pt>
                <c:pt idx="1481">
                  <c:v>3.5748141126493098E-2</c:v>
                </c:pt>
                <c:pt idx="1482">
                  <c:v>3.5748141126493098E-2</c:v>
                </c:pt>
                <c:pt idx="1483">
                  <c:v>3.5748141126493098E-2</c:v>
                </c:pt>
                <c:pt idx="1484">
                  <c:v>3.5748141126493098E-2</c:v>
                </c:pt>
                <c:pt idx="1485">
                  <c:v>3.5748141126493098E-2</c:v>
                </c:pt>
                <c:pt idx="1486">
                  <c:v>3.5748141126493098E-2</c:v>
                </c:pt>
                <c:pt idx="1487">
                  <c:v>3.5748141126493098E-2</c:v>
                </c:pt>
                <c:pt idx="1488">
                  <c:v>3.5748141126493098E-2</c:v>
                </c:pt>
                <c:pt idx="1489">
                  <c:v>3.5748141126493098E-2</c:v>
                </c:pt>
                <c:pt idx="1490">
                  <c:v>3.5748141126493098E-2</c:v>
                </c:pt>
                <c:pt idx="1491">
                  <c:v>3.5748141126493098E-2</c:v>
                </c:pt>
                <c:pt idx="1492">
                  <c:v>3.5748141126493098E-2</c:v>
                </c:pt>
                <c:pt idx="1493">
                  <c:v>3.5748141126493098E-2</c:v>
                </c:pt>
                <c:pt idx="1494">
                  <c:v>3.5748141126493098E-2</c:v>
                </c:pt>
                <c:pt idx="1495">
                  <c:v>3.5748141126493098E-2</c:v>
                </c:pt>
                <c:pt idx="1496">
                  <c:v>3.5748141126493098E-2</c:v>
                </c:pt>
                <c:pt idx="1497">
                  <c:v>3.5748141126493098E-2</c:v>
                </c:pt>
                <c:pt idx="1498">
                  <c:v>3.5748141126493098E-2</c:v>
                </c:pt>
                <c:pt idx="1499">
                  <c:v>3.5748141126493098E-2</c:v>
                </c:pt>
                <c:pt idx="1500">
                  <c:v>3.5748141126493098E-2</c:v>
                </c:pt>
                <c:pt idx="1501">
                  <c:v>3.5748141126493098E-2</c:v>
                </c:pt>
                <c:pt idx="1502">
                  <c:v>3.5748141126493098E-2</c:v>
                </c:pt>
                <c:pt idx="1503">
                  <c:v>3.5748141126493098E-2</c:v>
                </c:pt>
                <c:pt idx="1504">
                  <c:v>3.5748141126493098E-2</c:v>
                </c:pt>
                <c:pt idx="1505">
                  <c:v>3.5748141126493098E-2</c:v>
                </c:pt>
                <c:pt idx="1506">
                  <c:v>3.5748141126493098E-2</c:v>
                </c:pt>
                <c:pt idx="1507">
                  <c:v>3.5748141126493098E-2</c:v>
                </c:pt>
                <c:pt idx="1508">
                  <c:v>3.5748141126493098E-2</c:v>
                </c:pt>
                <c:pt idx="1509">
                  <c:v>3.5748141126493098E-2</c:v>
                </c:pt>
                <c:pt idx="1510">
                  <c:v>3.5748141126493098E-2</c:v>
                </c:pt>
                <c:pt idx="1511">
                  <c:v>3.5748141126493098E-2</c:v>
                </c:pt>
                <c:pt idx="1512">
                  <c:v>3.5748141126493098E-2</c:v>
                </c:pt>
                <c:pt idx="1513">
                  <c:v>3.5748141126493098E-2</c:v>
                </c:pt>
                <c:pt idx="1514">
                  <c:v>3.5748141126493098E-2</c:v>
                </c:pt>
                <c:pt idx="1515">
                  <c:v>3.5748141126493098E-2</c:v>
                </c:pt>
                <c:pt idx="1516">
                  <c:v>3.5748141126493098E-2</c:v>
                </c:pt>
                <c:pt idx="1517">
                  <c:v>3.5748141126493098E-2</c:v>
                </c:pt>
                <c:pt idx="1518">
                  <c:v>3.5748141126493098E-2</c:v>
                </c:pt>
                <c:pt idx="1519">
                  <c:v>3.5748141126493098E-2</c:v>
                </c:pt>
                <c:pt idx="1520">
                  <c:v>3.5748141126493098E-2</c:v>
                </c:pt>
                <c:pt idx="1521">
                  <c:v>3.5748141126493098E-2</c:v>
                </c:pt>
                <c:pt idx="1522">
                  <c:v>3.5748141126493098E-2</c:v>
                </c:pt>
                <c:pt idx="1523">
                  <c:v>3.5748141126493098E-2</c:v>
                </c:pt>
                <c:pt idx="1524">
                  <c:v>3.5748141126493098E-2</c:v>
                </c:pt>
                <c:pt idx="1525">
                  <c:v>3.5748141126493098E-2</c:v>
                </c:pt>
                <c:pt idx="1526">
                  <c:v>3.5748141126493098E-2</c:v>
                </c:pt>
                <c:pt idx="1527">
                  <c:v>3.5748141126493098E-2</c:v>
                </c:pt>
                <c:pt idx="1528">
                  <c:v>3.5748141126493098E-2</c:v>
                </c:pt>
                <c:pt idx="1529">
                  <c:v>3.5748141126493098E-2</c:v>
                </c:pt>
                <c:pt idx="1530">
                  <c:v>3.5748141126493098E-2</c:v>
                </c:pt>
                <c:pt idx="1531">
                  <c:v>3.5748141126493098E-2</c:v>
                </c:pt>
                <c:pt idx="1532">
                  <c:v>3.5748141126493098E-2</c:v>
                </c:pt>
                <c:pt idx="1533">
                  <c:v>3.5748141126493098E-2</c:v>
                </c:pt>
                <c:pt idx="1534">
                  <c:v>3.5748141126493098E-2</c:v>
                </c:pt>
                <c:pt idx="1535">
                  <c:v>3.5748141126493098E-2</c:v>
                </c:pt>
                <c:pt idx="1536">
                  <c:v>3.5748141126493098E-2</c:v>
                </c:pt>
                <c:pt idx="1537">
                  <c:v>3.5748141126493098E-2</c:v>
                </c:pt>
                <c:pt idx="1538">
                  <c:v>3.5748141126493098E-2</c:v>
                </c:pt>
                <c:pt idx="1539">
                  <c:v>3.5748141126493098E-2</c:v>
                </c:pt>
                <c:pt idx="1540">
                  <c:v>3.5748141126493098E-2</c:v>
                </c:pt>
                <c:pt idx="1541">
                  <c:v>3.5748141126493098E-2</c:v>
                </c:pt>
                <c:pt idx="1542">
                  <c:v>3.5748141126493098E-2</c:v>
                </c:pt>
                <c:pt idx="1543">
                  <c:v>3.5748141126493098E-2</c:v>
                </c:pt>
                <c:pt idx="1544">
                  <c:v>3.5748141126493098E-2</c:v>
                </c:pt>
                <c:pt idx="1545">
                  <c:v>3.5748141126493098E-2</c:v>
                </c:pt>
                <c:pt idx="1546">
                  <c:v>3.5748141126493098E-2</c:v>
                </c:pt>
                <c:pt idx="1547">
                  <c:v>3.5748141126493098E-2</c:v>
                </c:pt>
                <c:pt idx="1548">
                  <c:v>3.5748141126493098E-2</c:v>
                </c:pt>
                <c:pt idx="1549">
                  <c:v>3.5748141126493098E-2</c:v>
                </c:pt>
                <c:pt idx="1550">
                  <c:v>3.5748141126493098E-2</c:v>
                </c:pt>
                <c:pt idx="1551">
                  <c:v>3.5748141126493098E-2</c:v>
                </c:pt>
                <c:pt idx="1552">
                  <c:v>3.5748141126493098E-2</c:v>
                </c:pt>
                <c:pt idx="1553">
                  <c:v>3.5748141126493098E-2</c:v>
                </c:pt>
                <c:pt idx="1554">
                  <c:v>3.5748141126493098E-2</c:v>
                </c:pt>
                <c:pt idx="1555">
                  <c:v>3.5748141126493098E-2</c:v>
                </c:pt>
                <c:pt idx="1556">
                  <c:v>3.5748141126493098E-2</c:v>
                </c:pt>
                <c:pt idx="1557">
                  <c:v>3.5748141126493098E-2</c:v>
                </c:pt>
                <c:pt idx="1558">
                  <c:v>3.5748141126493098E-2</c:v>
                </c:pt>
                <c:pt idx="1559">
                  <c:v>3.5748141126493098E-2</c:v>
                </c:pt>
                <c:pt idx="1560">
                  <c:v>3.5748141126493098E-2</c:v>
                </c:pt>
                <c:pt idx="1561">
                  <c:v>3.5748141126493098E-2</c:v>
                </c:pt>
                <c:pt idx="1562">
                  <c:v>3.5748141126493098E-2</c:v>
                </c:pt>
                <c:pt idx="1563">
                  <c:v>3.5748141126493098E-2</c:v>
                </c:pt>
                <c:pt idx="1564">
                  <c:v>3.5748141126493098E-2</c:v>
                </c:pt>
                <c:pt idx="1565">
                  <c:v>3.5748141126493098E-2</c:v>
                </c:pt>
                <c:pt idx="1566">
                  <c:v>3.5748141126493098E-2</c:v>
                </c:pt>
                <c:pt idx="1567">
                  <c:v>3.5748141126493098E-2</c:v>
                </c:pt>
                <c:pt idx="1568">
                  <c:v>3.5748141126493098E-2</c:v>
                </c:pt>
                <c:pt idx="1569">
                  <c:v>3.5748141126493098E-2</c:v>
                </c:pt>
                <c:pt idx="1570">
                  <c:v>3.5748141126493098E-2</c:v>
                </c:pt>
                <c:pt idx="1571">
                  <c:v>3.5748141126493098E-2</c:v>
                </c:pt>
                <c:pt idx="1572">
                  <c:v>3.5748141126493098E-2</c:v>
                </c:pt>
                <c:pt idx="1573">
                  <c:v>3.5748141126493098E-2</c:v>
                </c:pt>
                <c:pt idx="1574">
                  <c:v>3.5748141126493098E-2</c:v>
                </c:pt>
                <c:pt idx="1575">
                  <c:v>3.5748141126493098E-2</c:v>
                </c:pt>
                <c:pt idx="1576">
                  <c:v>3.5748141126493098E-2</c:v>
                </c:pt>
                <c:pt idx="1577">
                  <c:v>3.5748141126493098E-2</c:v>
                </c:pt>
                <c:pt idx="1578">
                  <c:v>3.5748141126493098E-2</c:v>
                </c:pt>
                <c:pt idx="1579">
                  <c:v>3.5748141126493098E-2</c:v>
                </c:pt>
                <c:pt idx="1580">
                  <c:v>3.5748141126493098E-2</c:v>
                </c:pt>
                <c:pt idx="1581">
                  <c:v>3.5748141126493098E-2</c:v>
                </c:pt>
                <c:pt idx="1582">
                  <c:v>3.5748141126493098E-2</c:v>
                </c:pt>
                <c:pt idx="1583">
                  <c:v>3.5748141126493098E-2</c:v>
                </c:pt>
                <c:pt idx="1584">
                  <c:v>3.5748141126493098E-2</c:v>
                </c:pt>
                <c:pt idx="1585">
                  <c:v>3.5748141126493098E-2</c:v>
                </c:pt>
                <c:pt idx="1586">
                  <c:v>3.5748141126493098E-2</c:v>
                </c:pt>
                <c:pt idx="1587">
                  <c:v>3.5748141126493098E-2</c:v>
                </c:pt>
                <c:pt idx="1588">
                  <c:v>3.5748141126493098E-2</c:v>
                </c:pt>
                <c:pt idx="1589">
                  <c:v>3.5748141126493098E-2</c:v>
                </c:pt>
                <c:pt idx="1590">
                  <c:v>3.5748141126493098E-2</c:v>
                </c:pt>
                <c:pt idx="1591">
                  <c:v>3.5748141126493098E-2</c:v>
                </c:pt>
                <c:pt idx="1592">
                  <c:v>3.5748141126493098E-2</c:v>
                </c:pt>
                <c:pt idx="1593">
                  <c:v>3.5748141126493098E-2</c:v>
                </c:pt>
                <c:pt idx="1594">
                  <c:v>3.5748141126493098E-2</c:v>
                </c:pt>
                <c:pt idx="1595">
                  <c:v>3.5748141126493098E-2</c:v>
                </c:pt>
                <c:pt idx="1596">
                  <c:v>3.5748141126493098E-2</c:v>
                </c:pt>
                <c:pt idx="1597">
                  <c:v>3.5748141126493098E-2</c:v>
                </c:pt>
                <c:pt idx="1598">
                  <c:v>3.5748141126493098E-2</c:v>
                </c:pt>
                <c:pt idx="1599">
                  <c:v>3.5748141126493098E-2</c:v>
                </c:pt>
                <c:pt idx="1600">
                  <c:v>3.5748141126493098E-2</c:v>
                </c:pt>
                <c:pt idx="1601">
                  <c:v>3.5748141126493098E-2</c:v>
                </c:pt>
                <c:pt idx="1602">
                  <c:v>3.5748141126493098E-2</c:v>
                </c:pt>
                <c:pt idx="1603">
                  <c:v>3.5748141126493098E-2</c:v>
                </c:pt>
                <c:pt idx="1604">
                  <c:v>3.5748141126493098E-2</c:v>
                </c:pt>
                <c:pt idx="1605">
                  <c:v>3.5748141126493098E-2</c:v>
                </c:pt>
                <c:pt idx="1606">
                  <c:v>3.5748141126493098E-2</c:v>
                </c:pt>
                <c:pt idx="1607">
                  <c:v>3.5748141126493098E-2</c:v>
                </c:pt>
                <c:pt idx="1608">
                  <c:v>3.5748141126493098E-2</c:v>
                </c:pt>
                <c:pt idx="1609">
                  <c:v>3.5748141126493098E-2</c:v>
                </c:pt>
                <c:pt idx="1610">
                  <c:v>3.5748141126493098E-2</c:v>
                </c:pt>
                <c:pt idx="1611">
                  <c:v>3.5748141126493098E-2</c:v>
                </c:pt>
                <c:pt idx="1612">
                  <c:v>3.5748141126493098E-2</c:v>
                </c:pt>
                <c:pt idx="1613">
                  <c:v>3.5748141126493098E-2</c:v>
                </c:pt>
                <c:pt idx="1614">
                  <c:v>3.5748141126493098E-2</c:v>
                </c:pt>
                <c:pt idx="1615">
                  <c:v>3.5748141126493098E-2</c:v>
                </c:pt>
                <c:pt idx="1616">
                  <c:v>3.5748141126493098E-2</c:v>
                </c:pt>
                <c:pt idx="1617">
                  <c:v>3.5748141126493098E-2</c:v>
                </c:pt>
                <c:pt idx="1618">
                  <c:v>3.5748141126493098E-2</c:v>
                </c:pt>
                <c:pt idx="1619">
                  <c:v>3.5748141126493098E-2</c:v>
                </c:pt>
                <c:pt idx="1620">
                  <c:v>3.5748141126493098E-2</c:v>
                </c:pt>
                <c:pt idx="1621">
                  <c:v>3.5748141126493098E-2</c:v>
                </c:pt>
                <c:pt idx="1622">
                  <c:v>3.5748141126493098E-2</c:v>
                </c:pt>
                <c:pt idx="1623">
                  <c:v>3.5748141126493098E-2</c:v>
                </c:pt>
                <c:pt idx="1624">
                  <c:v>3.5748141126493098E-2</c:v>
                </c:pt>
                <c:pt idx="1625">
                  <c:v>3.5748141126493098E-2</c:v>
                </c:pt>
                <c:pt idx="1626">
                  <c:v>3.5748141126493098E-2</c:v>
                </c:pt>
                <c:pt idx="1627">
                  <c:v>3.5748141126493098E-2</c:v>
                </c:pt>
                <c:pt idx="1628">
                  <c:v>3.5748141126493098E-2</c:v>
                </c:pt>
                <c:pt idx="1629">
                  <c:v>3.5748141126493098E-2</c:v>
                </c:pt>
                <c:pt idx="1630">
                  <c:v>3.5748141126493098E-2</c:v>
                </c:pt>
                <c:pt idx="1631">
                  <c:v>3.5748141126493098E-2</c:v>
                </c:pt>
                <c:pt idx="1632">
                  <c:v>3.5748141126493098E-2</c:v>
                </c:pt>
                <c:pt idx="1633">
                  <c:v>3.5748141126493098E-2</c:v>
                </c:pt>
                <c:pt idx="1634">
                  <c:v>3.5748141126493098E-2</c:v>
                </c:pt>
                <c:pt idx="1635">
                  <c:v>3.5748141126493098E-2</c:v>
                </c:pt>
                <c:pt idx="1636">
                  <c:v>3.5748141126493098E-2</c:v>
                </c:pt>
                <c:pt idx="1637">
                  <c:v>3.5748141126493098E-2</c:v>
                </c:pt>
                <c:pt idx="1638">
                  <c:v>3.5748141126493098E-2</c:v>
                </c:pt>
                <c:pt idx="1639">
                  <c:v>3.5748141126493098E-2</c:v>
                </c:pt>
                <c:pt idx="1640">
                  <c:v>3.5748141126493098E-2</c:v>
                </c:pt>
                <c:pt idx="1641">
                  <c:v>3.5748141126493098E-2</c:v>
                </c:pt>
                <c:pt idx="1642">
                  <c:v>3.5748141126493098E-2</c:v>
                </c:pt>
                <c:pt idx="1643">
                  <c:v>3.5748141126493098E-2</c:v>
                </c:pt>
                <c:pt idx="1644">
                  <c:v>3.5748141126493098E-2</c:v>
                </c:pt>
                <c:pt idx="1645">
                  <c:v>3.5748141126493098E-2</c:v>
                </c:pt>
                <c:pt idx="1646">
                  <c:v>3.5748141126493098E-2</c:v>
                </c:pt>
                <c:pt idx="1647">
                  <c:v>3.5748141126493098E-2</c:v>
                </c:pt>
                <c:pt idx="1648">
                  <c:v>3.5748141126493098E-2</c:v>
                </c:pt>
                <c:pt idx="1649">
                  <c:v>3.5748141126493098E-2</c:v>
                </c:pt>
                <c:pt idx="1650">
                  <c:v>3.5748141126493098E-2</c:v>
                </c:pt>
                <c:pt idx="1651">
                  <c:v>3.5748141126493098E-2</c:v>
                </c:pt>
                <c:pt idx="1652">
                  <c:v>3.5748141126493098E-2</c:v>
                </c:pt>
                <c:pt idx="1653">
                  <c:v>3.5748141126493098E-2</c:v>
                </c:pt>
                <c:pt idx="1654">
                  <c:v>3.5748141126493098E-2</c:v>
                </c:pt>
                <c:pt idx="1655">
                  <c:v>3.5748141126493098E-2</c:v>
                </c:pt>
                <c:pt idx="1656">
                  <c:v>3.5748141126493098E-2</c:v>
                </c:pt>
                <c:pt idx="1657">
                  <c:v>3.5748141126493098E-2</c:v>
                </c:pt>
                <c:pt idx="1658">
                  <c:v>3.5748141126493098E-2</c:v>
                </c:pt>
                <c:pt idx="1659">
                  <c:v>3.5748141126493098E-2</c:v>
                </c:pt>
                <c:pt idx="1660">
                  <c:v>3.5748141126493098E-2</c:v>
                </c:pt>
                <c:pt idx="1661">
                  <c:v>3.5748141126493098E-2</c:v>
                </c:pt>
                <c:pt idx="1662">
                  <c:v>3.5748141126493098E-2</c:v>
                </c:pt>
                <c:pt idx="1663">
                  <c:v>3.5748141126493098E-2</c:v>
                </c:pt>
                <c:pt idx="1664">
                  <c:v>3.5748141126493098E-2</c:v>
                </c:pt>
                <c:pt idx="1665">
                  <c:v>3.5748141126493098E-2</c:v>
                </c:pt>
                <c:pt idx="1666">
                  <c:v>3.5748141126493098E-2</c:v>
                </c:pt>
                <c:pt idx="1667">
                  <c:v>3.5748141126493098E-2</c:v>
                </c:pt>
                <c:pt idx="1668">
                  <c:v>3.5748141126493098E-2</c:v>
                </c:pt>
                <c:pt idx="1669">
                  <c:v>3.5748141126493098E-2</c:v>
                </c:pt>
                <c:pt idx="1670">
                  <c:v>3.5748141126493098E-2</c:v>
                </c:pt>
                <c:pt idx="1671">
                  <c:v>3.5748141126493098E-2</c:v>
                </c:pt>
                <c:pt idx="1672">
                  <c:v>3.5748141126493098E-2</c:v>
                </c:pt>
                <c:pt idx="1673">
                  <c:v>3.5748141126493098E-2</c:v>
                </c:pt>
                <c:pt idx="1674">
                  <c:v>3.5748141126493098E-2</c:v>
                </c:pt>
                <c:pt idx="1675">
                  <c:v>3.5748141126493098E-2</c:v>
                </c:pt>
                <c:pt idx="1676">
                  <c:v>3.5748141126493098E-2</c:v>
                </c:pt>
                <c:pt idx="1677">
                  <c:v>3.5748141126493098E-2</c:v>
                </c:pt>
                <c:pt idx="1678">
                  <c:v>3.5748141126493098E-2</c:v>
                </c:pt>
                <c:pt idx="1679">
                  <c:v>3.5748141126493098E-2</c:v>
                </c:pt>
                <c:pt idx="1680">
                  <c:v>3.5748141126493098E-2</c:v>
                </c:pt>
                <c:pt idx="1681">
                  <c:v>3.5748141126493098E-2</c:v>
                </c:pt>
                <c:pt idx="1682">
                  <c:v>3.5748141126493098E-2</c:v>
                </c:pt>
                <c:pt idx="1683">
                  <c:v>3.5748141126493098E-2</c:v>
                </c:pt>
                <c:pt idx="1684">
                  <c:v>3.5748141126493098E-2</c:v>
                </c:pt>
                <c:pt idx="1685">
                  <c:v>3.5748141126493098E-2</c:v>
                </c:pt>
                <c:pt idx="1686">
                  <c:v>3.5748141126493098E-2</c:v>
                </c:pt>
                <c:pt idx="1687">
                  <c:v>3.5748141126493098E-2</c:v>
                </c:pt>
                <c:pt idx="1688">
                  <c:v>3.5748141126493098E-2</c:v>
                </c:pt>
                <c:pt idx="1689">
                  <c:v>3.5748141126493098E-2</c:v>
                </c:pt>
                <c:pt idx="1690">
                  <c:v>3.5748141126493098E-2</c:v>
                </c:pt>
                <c:pt idx="1691">
                  <c:v>3.5748141126493098E-2</c:v>
                </c:pt>
                <c:pt idx="1692">
                  <c:v>3.5748141126493098E-2</c:v>
                </c:pt>
                <c:pt idx="1693">
                  <c:v>3.5748141126493098E-2</c:v>
                </c:pt>
                <c:pt idx="1694">
                  <c:v>3.5748141126493098E-2</c:v>
                </c:pt>
                <c:pt idx="1695">
                  <c:v>3.5748141126493098E-2</c:v>
                </c:pt>
                <c:pt idx="1696">
                  <c:v>3.5748141126493098E-2</c:v>
                </c:pt>
                <c:pt idx="1697">
                  <c:v>3.5748141126493098E-2</c:v>
                </c:pt>
                <c:pt idx="1698">
                  <c:v>3.5748141126493098E-2</c:v>
                </c:pt>
                <c:pt idx="1699">
                  <c:v>3.5748141126493098E-2</c:v>
                </c:pt>
                <c:pt idx="1700">
                  <c:v>3.5748141126493098E-2</c:v>
                </c:pt>
                <c:pt idx="1701">
                  <c:v>3.5748141126493098E-2</c:v>
                </c:pt>
                <c:pt idx="1702">
                  <c:v>3.5748141126493098E-2</c:v>
                </c:pt>
                <c:pt idx="1703">
                  <c:v>3.5748141126493098E-2</c:v>
                </c:pt>
                <c:pt idx="1704">
                  <c:v>3.5748141126493098E-2</c:v>
                </c:pt>
                <c:pt idx="1705">
                  <c:v>3.5748141126493098E-2</c:v>
                </c:pt>
                <c:pt idx="1706">
                  <c:v>3.5748141126493098E-2</c:v>
                </c:pt>
                <c:pt idx="1707">
                  <c:v>3.5748141126493098E-2</c:v>
                </c:pt>
                <c:pt idx="1708">
                  <c:v>3.5748141126493098E-2</c:v>
                </c:pt>
                <c:pt idx="1709">
                  <c:v>3.5748141126493098E-2</c:v>
                </c:pt>
                <c:pt idx="1710">
                  <c:v>3.5748141126493098E-2</c:v>
                </c:pt>
                <c:pt idx="1711">
                  <c:v>3.5748141126493098E-2</c:v>
                </c:pt>
                <c:pt idx="1712">
                  <c:v>3.5748141126493098E-2</c:v>
                </c:pt>
                <c:pt idx="1713">
                  <c:v>3.5748141126493098E-2</c:v>
                </c:pt>
                <c:pt idx="1714">
                  <c:v>3.5748141126493098E-2</c:v>
                </c:pt>
                <c:pt idx="1715">
                  <c:v>3.5748141126493098E-2</c:v>
                </c:pt>
                <c:pt idx="1716">
                  <c:v>3.5748141126493098E-2</c:v>
                </c:pt>
                <c:pt idx="1717">
                  <c:v>3.5748141126493098E-2</c:v>
                </c:pt>
                <c:pt idx="1718">
                  <c:v>3.5748141126493098E-2</c:v>
                </c:pt>
                <c:pt idx="1719">
                  <c:v>3.5748141126493098E-2</c:v>
                </c:pt>
                <c:pt idx="1720">
                  <c:v>3.5748141126493098E-2</c:v>
                </c:pt>
                <c:pt idx="1721">
                  <c:v>3.5748141126493098E-2</c:v>
                </c:pt>
                <c:pt idx="1722">
                  <c:v>3.5748141126493098E-2</c:v>
                </c:pt>
                <c:pt idx="1723">
                  <c:v>3.5748141126493098E-2</c:v>
                </c:pt>
                <c:pt idx="1724">
                  <c:v>3.5748141126493098E-2</c:v>
                </c:pt>
                <c:pt idx="1725">
                  <c:v>3.5748141126493098E-2</c:v>
                </c:pt>
                <c:pt idx="1726">
                  <c:v>3.5748141126493098E-2</c:v>
                </c:pt>
                <c:pt idx="1727">
                  <c:v>3.5748141126493098E-2</c:v>
                </c:pt>
                <c:pt idx="1728">
                  <c:v>3.5748141126493098E-2</c:v>
                </c:pt>
                <c:pt idx="1729">
                  <c:v>3.5748141126493098E-2</c:v>
                </c:pt>
                <c:pt idx="1730">
                  <c:v>3.5748141126493098E-2</c:v>
                </c:pt>
                <c:pt idx="1731">
                  <c:v>3.5748141126493098E-2</c:v>
                </c:pt>
                <c:pt idx="1732">
                  <c:v>3.5748141126493098E-2</c:v>
                </c:pt>
                <c:pt idx="1733">
                  <c:v>3.5748141126493098E-2</c:v>
                </c:pt>
                <c:pt idx="1734">
                  <c:v>3.5748141126493098E-2</c:v>
                </c:pt>
                <c:pt idx="1735">
                  <c:v>3.5748141126493098E-2</c:v>
                </c:pt>
                <c:pt idx="1736">
                  <c:v>3.5748141126493098E-2</c:v>
                </c:pt>
                <c:pt idx="1737">
                  <c:v>3.5748141126493098E-2</c:v>
                </c:pt>
                <c:pt idx="1738">
                  <c:v>3.5748141126493098E-2</c:v>
                </c:pt>
                <c:pt idx="1739">
                  <c:v>3.5748141126493098E-2</c:v>
                </c:pt>
                <c:pt idx="1740">
                  <c:v>3.5748141126493098E-2</c:v>
                </c:pt>
                <c:pt idx="1741">
                  <c:v>3.5748141126493098E-2</c:v>
                </c:pt>
                <c:pt idx="1742">
                  <c:v>3.5748141126493098E-2</c:v>
                </c:pt>
                <c:pt idx="1743">
                  <c:v>3.5748141126493098E-2</c:v>
                </c:pt>
                <c:pt idx="1744">
                  <c:v>3.5748141126493098E-2</c:v>
                </c:pt>
                <c:pt idx="1745">
                  <c:v>3.5748141126493098E-2</c:v>
                </c:pt>
                <c:pt idx="1746">
                  <c:v>3.5748141126493098E-2</c:v>
                </c:pt>
                <c:pt idx="1747">
                  <c:v>3.5748141126493098E-2</c:v>
                </c:pt>
                <c:pt idx="1748">
                  <c:v>3.5748141126493098E-2</c:v>
                </c:pt>
                <c:pt idx="1749">
                  <c:v>3.5748141126493098E-2</c:v>
                </c:pt>
                <c:pt idx="1750">
                  <c:v>3.5748141126493098E-2</c:v>
                </c:pt>
                <c:pt idx="1751">
                  <c:v>3.5748141126493098E-2</c:v>
                </c:pt>
                <c:pt idx="1752">
                  <c:v>3.5748141126493098E-2</c:v>
                </c:pt>
                <c:pt idx="1753">
                  <c:v>3.5748141126493098E-2</c:v>
                </c:pt>
                <c:pt idx="1754">
                  <c:v>3.5748141126493098E-2</c:v>
                </c:pt>
                <c:pt idx="1755">
                  <c:v>3.5748141126493098E-2</c:v>
                </c:pt>
                <c:pt idx="1756">
                  <c:v>3.5748141126493098E-2</c:v>
                </c:pt>
                <c:pt idx="1757">
                  <c:v>3.5748141126493098E-2</c:v>
                </c:pt>
                <c:pt idx="1758">
                  <c:v>3.5748141126493098E-2</c:v>
                </c:pt>
                <c:pt idx="1759">
                  <c:v>3.5748141126493098E-2</c:v>
                </c:pt>
                <c:pt idx="1760">
                  <c:v>3.5748141126493098E-2</c:v>
                </c:pt>
                <c:pt idx="1761">
                  <c:v>3.5748141126493098E-2</c:v>
                </c:pt>
                <c:pt idx="1762">
                  <c:v>3.5748141126493098E-2</c:v>
                </c:pt>
                <c:pt idx="1763">
                  <c:v>3.5748141126493098E-2</c:v>
                </c:pt>
                <c:pt idx="1764">
                  <c:v>3.5748141126493098E-2</c:v>
                </c:pt>
                <c:pt idx="1765">
                  <c:v>3.5748141126493098E-2</c:v>
                </c:pt>
                <c:pt idx="1766">
                  <c:v>3.5748141126493098E-2</c:v>
                </c:pt>
                <c:pt idx="1767">
                  <c:v>3.5748141126493098E-2</c:v>
                </c:pt>
                <c:pt idx="1768">
                  <c:v>3.5748141126493098E-2</c:v>
                </c:pt>
                <c:pt idx="1769">
                  <c:v>3.5748141126493098E-2</c:v>
                </c:pt>
                <c:pt idx="1770">
                  <c:v>3.5748141126493098E-2</c:v>
                </c:pt>
                <c:pt idx="1771">
                  <c:v>3.5748141126493098E-2</c:v>
                </c:pt>
                <c:pt idx="1772">
                  <c:v>3.5748141126493098E-2</c:v>
                </c:pt>
                <c:pt idx="1773">
                  <c:v>3.5748141126493098E-2</c:v>
                </c:pt>
                <c:pt idx="1774">
                  <c:v>3.5748141126493098E-2</c:v>
                </c:pt>
                <c:pt idx="1775">
                  <c:v>3.5748141126493098E-2</c:v>
                </c:pt>
                <c:pt idx="1776">
                  <c:v>3.5748141126493098E-2</c:v>
                </c:pt>
                <c:pt idx="1777">
                  <c:v>3.5748141126493098E-2</c:v>
                </c:pt>
                <c:pt idx="1778">
                  <c:v>3.5748141126493098E-2</c:v>
                </c:pt>
                <c:pt idx="1779">
                  <c:v>3.5748141126493098E-2</c:v>
                </c:pt>
                <c:pt idx="1780">
                  <c:v>3.5748141126493098E-2</c:v>
                </c:pt>
                <c:pt idx="1781">
                  <c:v>3.5748141126493098E-2</c:v>
                </c:pt>
                <c:pt idx="1782">
                  <c:v>3.5748141126493098E-2</c:v>
                </c:pt>
                <c:pt idx="1783">
                  <c:v>3.5748141126493098E-2</c:v>
                </c:pt>
                <c:pt idx="1784">
                  <c:v>3.5748141126493098E-2</c:v>
                </c:pt>
                <c:pt idx="1785">
                  <c:v>3.5748141126493098E-2</c:v>
                </c:pt>
                <c:pt idx="1786">
                  <c:v>3.5748141126493098E-2</c:v>
                </c:pt>
                <c:pt idx="1787">
                  <c:v>3.5748141126493098E-2</c:v>
                </c:pt>
                <c:pt idx="1788">
                  <c:v>3.5748141126493098E-2</c:v>
                </c:pt>
                <c:pt idx="1789">
                  <c:v>3.5748141126493098E-2</c:v>
                </c:pt>
                <c:pt idx="1790">
                  <c:v>3.5748141126493098E-2</c:v>
                </c:pt>
                <c:pt idx="1791">
                  <c:v>3.5748141126493098E-2</c:v>
                </c:pt>
                <c:pt idx="1792">
                  <c:v>3.5748141126493098E-2</c:v>
                </c:pt>
                <c:pt idx="1793">
                  <c:v>3.5748141126493098E-2</c:v>
                </c:pt>
                <c:pt idx="1794">
                  <c:v>3.5748141126493098E-2</c:v>
                </c:pt>
                <c:pt idx="1795">
                  <c:v>3.5748141126493098E-2</c:v>
                </c:pt>
                <c:pt idx="1796">
                  <c:v>3.5748141126493098E-2</c:v>
                </c:pt>
                <c:pt idx="1797">
                  <c:v>3.5748141126493098E-2</c:v>
                </c:pt>
                <c:pt idx="1798">
                  <c:v>3.5748141126493098E-2</c:v>
                </c:pt>
                <c:pt idx="1799">
                  <c:v>3.5748141126493098E-2</c:v>
                </c:pt>
                <c:pt idx="1826">
                  <c:v>8.5365738530033514E-2</c:v>
                </c:pt>
                <c:pt idx="1827">
                  <c:v>8.5365738530033514E-2</c:v>
                </c:pt>
                <c:pt idx="1828">
                  <c:v>8.8055839299062827E-2</c:v>
                </c:pt>
                <c:pt idx="1829">
                  <c:v>9.0761905057819309E-2</c:v>
                </c:pt>
                <c:pt idx="1830">
                  <c:v>9.0761905057819309E-2</c:v>
                </c:pt>
                <c:pt idx="1831">
                  <c:v>9.0761905057819309E-2</c:v>
                </c:pt>
                <c:pt idx="1832">
                  <c:v>9.0761905057819309E-2</c:v>
                </c:pt>
                <c:pt idx="1833">
                  <c:v>9.0761905057819309E-2</c:v>
                </c:pt>
                <c:pt idx="1834">
                  <c:v>9.0761905057819309E-2</c:v>
                </c:pt>
                <c:pt idx="1835">
                  <c:v>9.0761905057819309E-2</c:v>
                </c:pt>
                <c:pt idx="1836">
                  <c:v>9.0761905057819309E-2</c:v>
                </c:pt>
                <c:pt idx="1837">
                  <c:v>9.0761905057819309E-2</c:v>
                </c:pt>
                <c:pt idx="1838">
                  <c:v>9.0761905057819309E-2</c:v>
                </c:pt>
                <c:pt idx="1839">
                  <c:v>9.0761905057819309E-2</c:v>
                </c:pt>
                <c:pt idx="1840">
                  <c:v>9.0761905057819309E-2</c:v>
                </c:pt>
                <c:pt idx="1841">
                  <c:v>9.0761905057819309E-2</c:v>
                </c:pt>
                <c:pt idx="1842">
                  <c:v>9.0761905057819309E-2</c:v>
                </c:pt>
                <c:pt idx="1843">
                  <c:v>9.0761905057819309E-2</c:v>
                </c:pt>
                <c:pt idx="1844">
                  <c:v>9.0761905057819309E-2</c:v>
                </c:pt>
                <c:pt idx="1845">
                  <c:v>9.0761905057819309E-2</c:v>
                </c:pt>
                <c:pt idx="1846">
                  <c:v>9.0761905057819309E-2</c:v>
                </c:pt>
                <c:pt idx="1847">
                  <c:v>9.0761905057819309E-2</c:v>
                </c:pt>
                <c:pt idx="1848">
                  <c:v>9.0761905057819309E-2</c:v>
                </c:pt>
                <c:pt idx="1849">
                  <c:v>9.0761905057819309E-2</c:v>
                </c:pt>
                <c:pt idx="1850">
                  <c:v>9.0761905057819309E-2</c:v>
                </c:pt>
                <c:pt idx="1851">
                  <c:v>9.0761905057819309E-2</c:v>
                </c:pt>
                <c:pt idx="1852">
                  <c:v>9.0761905057819309E-2</c:v>
                </c:pt>
                <c:pt idx="1853">
                  <c:v>9.0761905057819309E-2</c:v>
                </c:pt>
                <c:pt idx="1854">
                  <c:v>9.0761905057819309E-2</c:v>
                </c:pt>
                <c:pt idx="1855">
                  <c:v>9.0761905057819309E-2</c:v>
                </c:pt>
                <c:pt idx="1856">
                  <c:v>9.0761905057819309E-2</c:v>
                </c:pt>
                <c:pt idx="1857">
                  <c:v>9.0761905057819309E-2</c:v>
                </c:pt>
                <c:pt idx="1858">
                  <c:v>9.0761905057819309E-2</c:v>
                </c:pt>
                <c:pt idx="1859">
                  <c:v>9.0761905057819309E-2</c:v>
                </c:pt>
                <c:pt idx="1860">
                  <c:v>9.0761905057819309E-2</c:v>
                </c:pt>
                <c:pt idx="1861">
                  <c:v>9.0761905057819309E-2</c:v>
                </c:pt>
                <c:pt idx="1862">
                  <c:v>9.0761905057819309E-2</c:v>
                </c:pt>
                <c:pt idx="1863">
                  <c:v>9.0761905057819309E-2</c:v>
                </c:pt>
                <c:pt idx="1864">
                  <c:v>9.0761905057819309E-2</c:v>
                </c:pt>
                <c:pt idx="1865">
                  <c:v>9.0761905057819309E-2</c:v>
                </c:pt>
                <c:pt idx="1866">
                  <c:v>9.0761905057819309E-2</c:v>
                </c:pt>
                <c:pt idx="1867">
                  <c:v>9.0761905057819309E-2</c:v>
                </c:pt>
                <c:pt idx="1868">
                  <c:v>9.0761905057819309E-2</c:v>
                </c:pt>
                <c:pt idx="1869">
                  <c:v>9.0761905057819309E-2</c:v>
                </c:pt>
                <c:pt idx="1870">
                  <c:v>9.0761905057819309E-2</c:v>
                </c:pt>
                <c:pt idx="1871">
                  <c:v>9.0761905057819309E-2</c:v>
                </c:pt>
                <c:pt idx="1872">
                  <c:v>9.0761905057819309E-2</c:v>
                </c:pt>
                <c:pt idx="1873">
                  <c:v>9.0761905057819309E-2</c:v>
                </c:pt>
                <c:pt idx="1874">
                  <c:v>9.0761905057819309E-2</c:v>
                </c:pt>
                <c:pt idx="1875">
                  <c:v>9.0761905057819309E-2</c:v>
                </c:pt>
                <c:pt idx="1876">
                  <c:v>9.0761905057819309E-2</c:v>
                </c:pt>
                <c:pt idx="1877">
                  <c:v>9.0761905057819309E-2</c:v>
                </c:pt>
                <c:pt idx="1878">
                  <c:v>9.0761905057819309E-2</c:v>
                </c:pt>
                <c:pt idx="1879">
                  <c:v>9.0761905057819309E-2</c:v>
                </c:pt>
                <c:pt idx="1880">
                  <c:v>9.0761905057819309E-2</c:v>
                </c:pt>
                <c:pt idx="1881">
                  <c:v>9.3941059235938817E-2</c:v>
                </c:pt>
                <c:pt idx="1882">
                  <c:v>9.3941059235938817E-2</c:v>
                </c:pt>
                <c:pt idx="1883">
                  <c:v>9.3941059235938817E-2</c:v>
                </c:pt>
                <c:pt idx="1884">
                  <c:v>9.3941059235938817E-2</c:v>
                </c:pt>
                <c:pt idx="1885">
                  <c:v>9.3941059235938817E-2</c:v>
                </c:pt>
                <c:pt idx="1886">
                  <c:v>9.3941059235938817E-2</c:v>
                </c:pt>
                <c:pt idx="1887">
                  <c:v>9.3941059235938817E-2</c:v>
                </c:pt>
                <c:pt idx="1888">
                  <c:v>9.3941059235938817E-2</c:v>
                </c:pt>
                <c:pt idx="1889">
                  <c:v>9.3941059235938817E-2</c:v>
                </c:pt>
                <c:pt idx="1890">
                  <c:v>9.3941059235938817E-2</c:v>
                </c:pt>
                <c:pt idx="1891">
                  <c:v>9.3941059235938817E-2</c:v>
                </c:pt>
                <c:pt idx="1892">
                  <c:v>9.3941059235938817E-2</c:v>
                </c:pt>
                <c:pt idx="1893">
                  <c:v>9.3941059235938817E-2</c:v>
                </c:pt>
                <c:pt idx="1894">
                  <c:v>9.3941059235938817E-2</c:v>
                </c:pt>
                <c:pt idx="1895">
                  <c:v>9.3941059235938817E-2</c:v>
                </c:pt>
                <c:pt idx="1896">
                  <c:v>9.3941059235938817E-2</c:v>
                </c:pt>
                <c:pt idx="1897">
                  <c:v>9.3941059235938817E-2</c:v>
                </c:pt>
                <c:pt idx="1898">
                  <c:v>9.3941059235938817E-2</c:v>
                </c:pt>
                <c:pt idx="1899">
                  <c:v>9.3941059235938817E-2</c:v>
                </c:pt>
                <c:pt idx="1900">
                  <c:v>9.3941059235938817E-2</c:v>
                </c:pt>
                <c:pt idx="1901">
                  <c:v>9.3941059235938817E-2</c:v>
                </c:pt>
                <c:pt idx="1902">
                  <c:v>9.3941059235938817E-2</c:v>
                </c:pt>
                <c:pt idx="1903">
                  <c:v>9.3941059235938817E-2</c:v>
                </c:pt>
                <c:pt idx="1904">
                  <c:v>9.3941059235938817E-2</c:v>
                </c:pt>
                <c:pt idx="1905">
                  <c:v>9.3941059235938817E-2</c:v>
                </c:pt>
                <c:pt idx="1906">
                  <c:v>9.3941059235938817E-2</c:v>
                </c:pt>
                <c:pt idx="1907">
                  <c:v>9.3941059235938817E-2</c:v>
                </c:pt>
                <c:pt idx="1908">
                  <c:v>9.3941059235938817E-2</c:v>
                </c:pt>
                <c:pt idx="1909">
                  <c:v>9.3941059235938817E-2</c:v>
                </c:pt>
                <c:pt idx="1910">
                  <c:v>9.3941059235938817E-2</c:v>
                </c:pt>
                <c:pt idx="1911">
                  <c:v>9.3941059235938817E-2</c:v>
                </c:pt>
                <c:pt idx="1912">
                  <c:v>9.3941059235938817E-2</c:v>
                </c:pt>
                <c:pt idx="1913">
                  <c:v>9.3941059235938817E-2</c:v>
                </c:pt>
                <c:pt idx="1914">
                  <c:v>9.3941059235938817E-2</c:v>
                </c:pt>
                <c:pt idx="1915">
                  <c:v>9.3941059235938817E-2</c:v>
                </c:pt>
                <c:pt idx="1916">
                  <c:v>9.3941059235938817E-2</c:v>
                </c:pt>
                <c:pt idx="1917">
                  <c:v>9.3941059235938817E-2</c:v>
                </c:pt>
                <c:pt idx="1918">
                  <c:v>9.3941059235938817E-2</c:v>
                </c:pt>
                <c:pt idx="1919">
                  <c:v>9.3941059235938817E-2</c:v>
                </c:pt>
                <c:pt idx="1920">
                  <c:v>9.3941059235938817E-2</c:v>
                </c:pt>
                <c:pt idx="1921">
                  <c:v>9.3941059235938817E-2</c:v>
                </c:pt>
                <c:pt idx="1922">
                  <c:v>9.3941059235938817E-2</c:v>
                </c:pt>
                <c:pt idx="1923">
                  <c:v>9.3941059235938817E-2</c:v>
                </c:pt>
                <c:pt idx="1924">
                  <c:v>9.3941059235938817E-2</c:v>
                </c:pt>
                <c:pt idx="1925">
                  <c:v>9.3941059235938817E-2</c:v>
                </c:pt>
                <c:pt idx="1926">
                  <c:v>9.3941059235938817E-2</c:v>
                </c:pt>
                <c:pt idx="1927">
                  <c:v>9.3941059235938817E-2</c:v>
                </c:pt>
                <c:pt idx="1928">
                  <c:v>9.3941059235938817E-2</c:v>
                </c:pt>
                <c:pt idx="1929">
                  <c:v>9.3941059235938817E-2</c:v>
                </c:pt>
                <c:pt idx="1930">
                  <c:v>9.3941059235938817E-2</c:v>
                </c:pt>
                <c:pt idx="1931">
                  <c:v>9.3941059235938817E-2</c:v>
                </c:pt>
                <c:pt idx="1932">
                  <c:v>9.3941059235938817E-2</c:v>
                </c:pt>
                <c:pt idx="1933">
                  <c:v>9.3941059235938817E-2</c:v>
                </c:pt>
                <c:pt idx="1934">
                  <c:v>9.3941059235938817E-2</c:v>
                </c:pt>
                <c:pt idx="1935">
                  <c:v>9.3941059235938817E-2</c:v>
                </c:pt>
                <c:pt idx="1936">
                  <c:v>9.3941059235938817E-2</c:v>
                </c:pt>
                <c:pt idx="1937">
                  <c:v>9.3941059235938817E-2</c:v>
                </c:pt>
                <c:pt idx="1938">
                  <c:v>9.3941059235938817E-2</c:v>
                </c:pt>
                <c:pt idx="1939">
                  <c:v>9.3941059235938817E-2</c:v>
                </c:pt>
                <c:pt idx="1940">
                  <c:v>9.3941059235938817E-2</c:v>
                </c:pt>
                <c:pt idx="1941">
                  <c:v>9.3941059235938817E-2</c:v>
                </c:pt>
                <c:pt idx="1942">
                  <c:v>9.3941059235938817E-2</c:v>
                </c:pt>
                <c:pt idx="1943">
                  <c:v>9.3941059235938817E-2</c:v>
                </c:pt>
                <c:pt idx="1944">
                  <c:v>9.3941059235938817E-2</c:v>
                </c:pt>
                <c:pt idx="1945">
                  <c:v>9.3941059235938817E-2</c:v>
                </c:pt>
                <c:pt idx="1946">
                  <c:v>9.3941059235938817E-2</c:v>
                </c:pt>
                <c:pt idx="1947">
                  <c:v>9.3941059235938817E-2</c:v>
                </c:pt>
                <c:pt idx="1948">
                  <c:v>9.3941059235938817E-2</c:v>
                </c:pt>
                <c:pt idx="1949">
                  <c:v>9.3941059235938817E-2</c:v>
                </c:pt>
                <c:pt idx="1950">
                  <c:v>9.3941059235938817E-2</c:v>
                </c:pt>
                <c:pt idx="1951">
                  <c:v>9.3941059235938817E-2</c:v>
                </c:pt>
                <c:pt idx="1952">
                  <c:v>9.3941059235938817E-2</c:v>
                </c:pt>
                <c:pt idx="1953">
                  <c:v>9.3941059235938817E-2</c:v>
                </c:pt>
                <c:pt idx="1954">
                  <c:v>9.3941059235938817E-2</c:v>
                </c:pt>
                <c:pt idx="1955">
                  <c:v>9.3941059235938817E-2</c:v>
                </c:pt>
                <c:pt idx="1956">
                  <c:v>9.3941059235938817E-2</c:v>
                </c:pt>
                <c:pt idx="1957">
                  <c:v>9.3941059235938817E-2</c:v>
                </c:pt>
                <c:pt idx="1958">
                  <c:v>9.3941059235938817E-2</c:v>
                </c:pt>
                <c:pt idx="1959">
                  <c:v>9.3941059235938817E-2</c:v>
                </c:pt>
                <c:pt idx="1960">
                  <c:v>9.3941059235938817E-2</c:v>
                </c:pt>
                <c:pt idx="1961">
                  <c:v>9.8174979519883021E-2</c:v>
                </c:pt>
                <c:pt idx="1962">
                  <c:v>9.8174979519883021E-2</c:v>
                </c:pt>
                <c:pt idx="1963">
                  <c:v>9.8174979519883021E-2</c:v>
                </c:pt>
                <c:pt idx="1964">
                  <c:v>9.8174979519883021E-2</c:v>
                </c:pt>
                <c:pt idx="1965">
                  <c:v>9.8174979519883021E-2</c:v>
                </c:pt>
                <c:pt idx="1966">
                  <c:v>9.8174979519883021E-2</c:v>
                </c:pt>
                <c:pt idx="1967">
                  <c:v>9.8174979519883021E-2</c:v>
                </c:pt>
                <c:pt idx="1968">
                  <c:v>9.8174979519883021E-2</c:v>
                </c:pt>
                <c:pt idx="1969">
                  <c:v>9.8174979519883021E-2</c:v>
                </c:pt>
                <c:pt idx="1970">
                  <c:v>0.10257412596124944</c:v>
                </c:pt>
                <c:pt idx="1971">
                  <c:v>0.10257412596124944</c:v>
                </c:pt>
                <c:pt idx="1972">
                  <c:v>0.10257412596124944</c:v>
                </c:pt>
                <c:pt idx="1973">
                  <c:v>0.10257412596124944</c:v>
                </c:pt>
                <c:pt idx="1974">
                  <c:v>0.10257412596124944</c:v>
                </c:pt>
                <c:pt idx="1975">
                  <c:v>0.10257412596124944</c:v>
                </c:pt>
                <c:pt idx="1976">
                  <c:v>0.10257412596124944</c:v>
                </c:pt>
                <c:pt idx="1977">
                  <c:v>0.10257412596124944</c:v>
                </c:pt>
                <c:pt idx="1978">
                  <c:v>0.10257412596124944</c:v>
                </c:pt>
                <c:pt idx="1979">
                  <c:v>0.10257412596124944</c:v>
                </c:pt>
                <c:pt idx="1980">
                  <c:v>0.10257412596124944</c:v>
                </c:pt>
                <c:pt idx="1981">
                  <c:v>0.10257412596124944</c:v>
                </c:pt>
                <c:pt idx="1982">
                  <c:v>0.10257412596124944</c:v>
                </c:pt>
                <c:pt idx="1983">
                  <c:v>0.10257412596124944</c:v>
                </c:pt>
                <c:pt idx="1984">
                  <c:v>0.10257412596124944</c:v>
                </c:pt>
                <c:pt idx="1985">
                  <c:v>0.10257412596124944</c:v>
                </c:pt>
                <c:pt idx="1986">
                  <c:v>0.10257412596124944</c:v>
                </c:pt>
                <c:pt idx="1987">
                  <c:v>0.10257412596124944</c:v>
                </c:pt>
                <c:pt idx="1988">
                  <c:v>0.10257412596124944</c:v>
                </c:pt>
                <c:pt idx="1989">
                  <c:v>0.10257412596124944</c:v>
                </c:pt>
                <c:pt idx="1990">
                  <c:v>0.10257412596124944</c:v>
                </c:pt>
                <c:pt idx="1991">
                  <c:v>0.10257412596124944</c:v>
                </c:pt>
                <c:pt idx="1992">
                  <c:v>0.10257412596124944</c:v>
                </c:pt>
                <c:pt idx="1993">
                  <c:v>0.10257412596124944</c:v>
                </c:pt>
                <c:pt idx="1994">
                  <c:v>0.10257412596124944</c:v>
                </c:pt>
                <c:pt idx="1995">
                  <c:v>0.10257412596124944</c:v>
                </c:pt>
                <c:pt idx="1996">
                  <c:v>0.10257412596124944</c:v>
                </c:pt>
                <c:pt idx="1997">
                  <c:v>0.10257412596124944</c:v>
                </c:pt>
                <c:pt idx="1998">
                  <c:v>0.10257412596124944</c:v>
                </c:pt>
                <c:pt idx="1999">
                  <c:v>0.10257412596124944</c:v>
                </c:pt>
                <c:pt idx="2000">
                  <c:v>0.10257412596124944</c:v>
                </c:pt>
                <c:pt idx="2001">
                  <c:v>0.10257412596124944</c:v>
                </c:pt>
                <c:pt idx="2002">
                  <c:v>0.10257412596124944</c:v>
                </c:pt>
                <c:pt idx="2003">
                  <c:v>0.10257412596124944</c:v>
                </c:pt>
                <c:pt idx="2004">
                  <c:v>0.10257412596124944</c:v>
                </c:pt>
                <c:pt idx="2005">
                  <c:v>0.10257412596124944</c:v>
                </c:pt>
                <c:pt idx="2006">
                  <c:v>0.10257412596124944</c:v>
                </c:pt>
                <c:pt idx="2007">
                  <c:v>0.10257412596124944</c:v>
                </c:pt>
                <c:pt idx="2008">
                  <c:v>0.10257412596124944</c:v>
                </c:pt>
                <c:pt idx="2009">
                  <c:v>0.10257412596124944</c:v>
                </c:pt>
                <c:pt idx="2010">
                  <c:v>0.10257412596124944</c:v>
                </c:pt>
                <c:pt idx="2011">
                  <c:v>0.10257412596124944</c:v>
                </c:pt>
                <c:pt idx="2012">
                  <c:v>0.10257412596124944</c:v>
                </c:pt>
                <c:pt idx="2013">
                  <c:v>0.10257412596124944</c:v>
                </c:pt>
                <c:pt idx="2014">
                  <c:v>0.10257412596124944</c:v>
                </c:pt>
                <c:pt idx="2015">
                  <c:v>0.10257412596124944</c:v>
                </c:pt>
                <c:pt idx="2016">
                  <c:v>0.10257412596124944</c:v>
                </c:pt>
                <c:pt idx="2017">
                  <c:v>0.10257412596124944</c:v>
                </c:pt>
                <c:pt idx="2018">
                  <c:v>0.10257412596124944</c:v>
                </c:pt>
                <c:pt idx="2019">
                  <c:v>0.10859711840446253</c:v>
                </c:pt>
                <c:pt idx="2020">
                  <c:v>0.10859711840446253</c:v>
                </c:pt>
                <c:pt idx="2021">
                  <c:v>0.10859711840446253</c:v>
                </c:pt>
                <c:pt idx="2022">
                  <c:v>0.10859711840446253</c:v>
                </c:pt>
                <c:pt idx="2023">
                  <c:v>0.10859711840446253</c:v>
                </c:pt>
                <c:pt idx="2024">
                  <c:v>0.10859711840446253</c:v>
                </c:pt>
                <c:pt idx="2025">
                  <c:v>0.10859711840446253</c:v>
                </c:pt>
                <c:pt idx="2026">
                  <c:v>0.10859711840446253</c:v>
                </c:pt>
                <c:pt idx="2027">
                  <c:v>0.10859711840446253</c:v>
                </c:pt>
                <c:pt idx="2028">
                  <c:v>0.10859711840446253</c:v>
                </c:pt>
                <c:pt idx="2029">
                  <c:v>0.10859711840446253</c:v>
                </c:pt>
                <c:pt idx="2030">
                  <c:v>0.10859711840446253</c:v>
                </c:pt>
                <c:pt idx="2031">
                  <c:v>0.10859711840446253</c:v>
                </c:pt>
                <c:pt idx="2032">
                  <c:v>0.10859711840446253</c:v>
                </c:pt>
                <c:pt idx="2033">
                  <c:v>0.10859711840446253</c:v>
                </c:pt>
                <c:pt idx="2034">
                  <c:v>0.10859711840446253</c:v>
                </c:pt>
                <c:pt idx="2035">
                  <c:v>0.10859711840446253</c:v>
                </c:pt>
                <c:pt idx="2036">
                  <c:v>0.10859711840446253</c:v>
                </c:pt>
                <c:pt idx="2037">
                  <c:v>0.10859711840446253</c:v>
                </c:pt>
                <c:pt idx="2038">
                  <c:v>0.10859711840446253</c:v>
                </c:pt>
                <c:pt idx="2039">
                  <c:v>0.10859711840446253</c:v>
                </c:pt>
                <c:pt idx="2040">
                  <c:v>0.10859711840446253</c:v>
                </c:pt>
                <c:pt idx="2041">
                  <c:v>0.10859711840446253</c:v>
                </c:pt>
                <c:pt idx="2042">
                  <c:v>0.10859711840446253</c:v>
                </c:pt>
                <c:pt idx="2043">
                  <c:v>0.10859711840446253</c:v>
                </c:pt>
                <c:pt idx="2044">
                  <c:v>0.10859711840446253</c:v>
                </c:pt>
                <c:pt idx="2045">
                  <c:v>0.10859711840446253</c:v>
                </c:pt>
                <c:pt idx="2046">
                  <c:v>0.10859711840446253</c:v>
                </c:pt>
                <c:pt idx="2047">
                  <c:v>0.10859711840446253</c:v>
                </c:pt>
                <c:pt idx="2048">
                  <c:v>0.10859711840446253</c:v>
                </c:pt>
                <c:pt idx="2049">
                  <c:v>0.10859711840446253</c:v>
                </c:pt>
                <c:pt idx="2050">
                  <c:v>0.10859711840446253</c:v>
                </c:pt>
                <c:pt idx="2051">
                  <c:v>0.10859711840446253</c:v>
                </c:pt>
                <c:pt idx="2052">
                  <c:v>0.10859711840446253</c:v>
                </c:pt>
                <c:pt idx="2053">
                  <c:v>0.10859711840446253</c:v>
                </c:pt>
                <c:pt idx="2054">
                  <c:v>0.10859711840446253</c:v>
                </c:pt>
                <c:pt idx="2055">
                  <c:v>0.10859711840446253</c:v>
                </c:pt>
                <c:pt idx="2056">
                  <c:v>0.10859711840446253</c:v>
                </c:pt>
                <c:pt idx="2057">
                  <c:v>0.10859711840446253</c:v>
                </c:pt>
                <c:pt idx="2058">
                  <c:v>0.10859711840446253</c:v>
                </c:pt>
                <c:pt idx="2059">
                  <c:v>0.10859711840446253</c:v>
                </c:pt>
                <c:pt idx="2060">
                  <c:v>0.10859711840446253</c:v>
                </c:pt>
                <c:pt idx="2061">
                  <c:v>0.10859711840446253</c:v>
                </c:pt>
                <c:pt idx="2062">
                  <c:v>0.10859711840446253</c:v>
                </c:pt>
                <c:pt idx="2063">
                  <c:v>0.10859711840446253</c:v>
                </c:pt>
                <c:pt idx="2064">
                  <c:v>0.10859711840446253</c:v>
                </c:pt>
                <c:pt idx="2065">
                  <c:v>0.10859711840446253</c:v>
                </c:pt>
                <c:pt idx="2066">
                  <c:v>0.10859711840446253</c:v>
                </c:pt>
                <c:pt idx="2067">
                  <c:v>0.10859711840446253</c:v>
                </c:pt>
                <c:pt idx="2068">
                  <c:v>0.10859711840446253</c:v>
                </c:pt>
                <c:pt idx="2069">
                  <c:v>0.10859711840446253</c:v>
                </c:pt>
                <c:pt idx="2070">
                  <c:v>0.10859711840446253</c:v>
                </c:pt>
                <c:pt idx="2071">
                  <c:v>0.10859711840446253</c:v>
                </c:pt>
                <c:pt idx="2072">
                  <c:v>0.10859711840446253</c:v>
                </c:pt>
                <c:pt idx="2073">
                  <c:v>0.10859711840446253</c:v>
                </c:pt>
                <c:pt idx="2074">
                  <c:v>0.10859711840446253</c:v>
                </c:pt>
                <c:pt idx="2075">
                  <c:v>0.10859711840446253</c:v>
                </c:pt>
                <c:pt idx="2076">
                  <c:v>0.10859711840446253</c:v>
                </c:pt>
                <c:pt idx="2077">
                  <c:v>0.10859711840446253</c:v>
                </c:pt>
                <c:pt idx="2078">
                  <c:v>0.10859711840446253</c:v>
                </c:pt>
                <c:pt idx="2079">
                  <c:v>0.10859711840446253</c:v>
                </c:pt>
                <c:pt idx="2080">
                  <c:v>0.10859711840446253</c:v>
                </c:pt>
                <c:pt idx="2081">
                  <c:v>0.10859711840446253</c:v>
                </c:pt>
                <c:pt idx="2082">
                  <c:v>0.10859711840446253</c:v>
                </c:pt>
                <c:pt idx="2083">
                  <c:v>0.10859711840446253</c:v>
                </c:pt>
                <c:pt idx="2084">
                  <c:v>0.10859711840446253</c:v>
                </c:pt>
                <c:pt idx="2085">
                  <c:v>0.10859711840446253</c:v>
                </c:pt>
                <c:pt idx="2086">
                  <c:v>0.10859711840446253</c:v>
                </c:pt>
                <c:pt idx="2087">
                  <c:v>0.11751114722041789</c:v>
                </c:pt>
                <c:pt idx="2088">
                  <c:v>0.11751114722041789</c:v>
                </c:pt>
                <c:pt idx="2089">
                  <c:v>0.11751114722041789</c:v>
                </c:pt>
                <c:pt idx="2090">
                  <c:v>0.11751114722041789</c:v>
                </c:pt>
                <c:pt idx="2091">
                  <c:v>0.11751114722041789</c:v>
                </c:pt>
                <c:pt idx="2092">
                  <c:v>0.11751114722041789</c:v>
                </c:pt>
                <c:pt idx="2093">
                  <c:v>0.11751114722041789</c:v>
                </c:pt>
                <c:pt idx="2094">
                  <c:v>0.11751114722041789</c:v>
                </c:pt>
                <c:pt idx="2095">
                  <c:v>0.11751114722041789</c:v>
                </c:pt>
                <c:pt idx="2096">
                  <c:v>0.11751114722041789</c:v>
                </c:pt>
                <c:pt idx="2097">
                  <c:v>0.11751114722041789</c:v>
                </c:pt>
                <c:pt idx="2098">
                  <c:v>0.11751114722041789</c:v>
                </c:pt>
                <c:pt idx="2099">
                  <c:v>0.11751114722041789</c:v>
                </c:pt>
                <c:pt idx="2100">
                  <c:v>0.11751114722041789</c:v>
                </c:pt>
                <c:pt idx="2101">
                  <c:v>0.11751114722041789</c:v>
                </c:pt>
                <c:pt idx="2102">
                  <c:v>0.11751114722041789</c:v>
                </c:pt>
                <c:pt idx="2103">
                  <c:v>0.11751114722041789</c:v>
                </c:pt>
                <c:pt idx="2104">
                  <c:v>0.11751114722041789</c:v>
                </c:pt>
                <c:pt idx="2105">
                  <c:v>0.11751114722041789</c:v>
                </c:pt>
                <c:pt idx="2106">
                  <c:v>0.11751114722041789</c:v>
                </c:pt>
                <c:pt idx="2107">
                  <c:v>0.11751114722041789</c:v>
                </c:pt>
                <c:pt idx="2108">
                  <c:v>0.11751114722041789</c:v>
                </c:pt>
                <c:pt idx="2109">
                  <c:v>0.11751114722041789</c:v>
                </c:pt>
                <c:pt idx="2110">
                  <c:v>0.11751114722041789</c:v>
                </c:pt>
                <c:pt idx="2111">
                  <c:v>0.11751114722041789</c:v>
                </c:pt>
                <c:pt idx="2112">
                  <c:v>0.11751114722041789</c:v>
                </c:pt>
                <c:pt idx="2113">
                  <c:v>0.11751114722041789</c:v>
                </c:pt>
                <c:pt idx="2114">
                  <c:v>0.11751114722041789</c:v>
                </c:pt>
                <c:pt idx="2115">
                  <c:v>0.11751114722041789</c:v>
                </c:pt>
                <c:pt idx="2116">
                  <c:v>0.11751114722041789</c:v>
                </c:pt>
                <c:pt idx="2117">
                  <c:v>0.11751114722041789</c:v>
                </c:pt>
                <c:pt idx="2118">
                  <c:v>0.11751114722041789</c:v>
                </c:pt>
                <c:pt idx="2119">
                  <c:v>0.11751114722041789</c:v>
                </c:pt>
                <c:pt idx="2120">
                  <c:v>0.11751114722041789</c:v>
                </c:pt>
                <c:pt idx="2121">
                  <c:v>0.11751114722041789</c:v>
                </c:pt>
                <c:pt idx="2122">
                  <c:v>0.11751114722041789</c:v>
                </c:pt>
                <c:pt idx="2123">
                  <c:v>0.11751114722041789</c:v>
                </c:pt>
                <c:pt idx="2124">
                  <c:v>0.11751114722041789</c:v>
                </c:pt>
                <c:pt idx="2125">
                  <c:v>0.11751114722041789</c:v>
                </c:pt>
                <c:pt idx="2126">
                  <c:v>0.11751114722041789</c:v>
                </c:pt>
                <c:pt idx="2127">
                  <c:v>0.11751114722041789</c:v>
                </c:pt>
                <c:pt idx="2128">
                  <c:v>0.11751114722041789</c:v>
                </c:pt>
                <c:pt idx="2129">
                  <c:v>0.11751114722041789</c:v>
                </c:pt>
                <c:pt idx="2130">
                  <c:v>0.11751114722041789</c:v>
                </c:pt>
                <c:pt idx="2131">
                  <c:v>0.11751114722041789</c:v>
                </c:pt>
                <c:pt idx="2132">
                  <c:v>0.11751114722041789</c:v>
                </c:pt>
                <c:pt idx="2133">
                  <c:v>0.11751114722041789</c:v>
                </c:pt>
                <c:pt idx="2134">
                  <c:v>0.11751114722041789</c:v>
                </c:pt>
                <c:pt idx="2135">
                  <c:v>0.11751114722041789</c:v>
                </c:pt>
                <c:pt idx="2136">
                  <c:v>0.11751114722041789</c:v>
                </c:pt>
                <c:pt idx="2137">
                  <c:v>0.11751114722041789</c:v>
                </c:pt>
                <c:pt idx="2138">
                  <c:v>0.11751114722041789</c:v>
                </c:pt>
                <c:pt idx="2139">
                  <c:v>0.11751114722041789</c:v>
                </c:pt>
                <c:pt idx="2140">
                  <c:v>0.11751114722041789</c:v>
                </c:pt>
                <c:pt idx="2141">
                  <c:v>0.11751114722041789</c:v>
                </c:pt>
                <c:pt idx="2142">
                  <c:v>0.11751114722041789</c:v>
                </c:pt>
                <c:pt idx="2143">
                  <c:v>0.11751114722041789</c:v>
                </c:pt>
                <c:pt idx="2144">
                  <c:v>0.11751114722041789</c:v>
                </c:pt>
                <c:pt idx="2145">
                  <c:v>0.11751114722041789</c:v>
                </c:pt>
                <c:pt idx="2146">
                  <c:v>0.11751114722041789</c:v>
                </c:pt>
                <c:pt idx="2147">
                  <c:v>0.11751114722041789</c:v>
                </c:pt>
                <c:pt idx="2148">
                  <c:v>0.11751114722041789</c:v>
                </c:pt>
                <c:pt idx="2149">
                  <c:v>0.11751114722041789</c:v>
                </c:pt>
                <c:pt idx="2150">
                  <c:v>0.11751114722041789</c:v>
                </c:pt>
                <c:pt idx="2151">
                  <c:v>0.11751114722041789</c:v>
                </c:pt>
                <c:pt idx="2152">
                  <c:v>0.13130003554509886</c:v>
                </c:pt>
                <c:pt idx="2153">
                  <c:v>0.13130003554509886</c:v>
                </c:pt>
                <c:pt idx="2154">
                  <c:v>0.13130003554509886</c:v>
                </c:pt>
                <c:pt idx="2155">
                  <c:v>0.13130003554509886</c:v>
                </c:pt>
                <c:pt idx="2156">
                  <c:v>0.13130003554509886</c:v>
                </c:pt>
                <c:pt idx="2157">
                  <c:v>0.13130003554509886</c:v>
                </c:pt>
                <c:pt idx="2158">
                  <c:v>0.13130003554509886</c:v>
                </c:pt>
                <c:pt idx="2159">
                  <c:v>0.13130003554509886</c:v>
                </c:pt>
                <c:pt idx="2160">
                  <c:v>0.13130003554509886</c:v>
                </c:pt>
                <c:pt idx="2161">
                  <c:v>0.13130003554509886</c:v>
                </c:pt>
                <c:pt idx="2162">
                  <c:v>0.13130003554509886</c:v>
                </c:pt>
                <c:pt idx="2163">
                  <c:v>0.13130003554509886</c:v>
                </c:pt>
                <c:pt idx="2164">
                  <c:v>0.13130003554509886</c:v>
                </c:pt>
                <c:pt idx="2165">
                  <c:v>0.13130003554509886</c:v>
                </c:pt>
                <c:pt idx="2166">
                  <c:v>0.13130003554509886</c:v>
                </c:pt>
                <c:pt idx="2167">
                  <c:v>0.13130003554509886</c:v>
                </c:pt>
                <c:pt idx="2168">
                  <c:v>0.13130003554509886</c:v>
                </c:pt>
                <c:pt idx="2169">
                  <c:v>0.13130003554509886</c:v>
                </c:pt>
                <c:pt idx="2170">
                  <c:v>0.13130003554509886</c:v>
                </c:pt>
                <c:pt idx="2171">
                  <c:v>0.13130003554509886</c:v>
                </c:pt>
                <c:pt idx="2172">
                  <c:v>0.13130003554509886</c:v>
                </c:pt>
                <c:pt idx="2173">
                  <c:v>0.13130003554509886</c:v>
                </c:pt>
                <c:pt idx="2174">
                  <c:v>0.13130003554509886</c:v>
                </c:pt>
                <c:pt idx="2175">
                  <c:v>0.13130003554509886</c:v>
                </c:pt>
                <c:pt idx="2176">
                  <c:v>0.13130003554509886</c:v>
                </c:pt>
                <c:pt idx="2177">
                  <c:v>0.13130003554509886</c:v>
                </c:pt>
                <c:pt idx="2178">
                  <c:v>0.13130003554509886</c:v>
                </c:pt>
                <c:pt idx="2179">
                  <c:v>0.13130003554509886</c:v>
                </c:pt>
                <c:pt idx="2180">
                  <c:v>0.13130003554509886</c:v>
                </c:pt>
                <c:pt idx="2181">
                  <c:v>0.13130003554509886</c:v>
                </c:pt>
                <c:pt idx="2182">
                  <c:v>0.13130003554509886</c:v>
                </c:pt>
                <c:pt idx="2183">
                  <c:v>0.13130003554509886</c:v>
                </c:pt>
                <c:pt idx="2184">
                  <c:v>0.13130003554509886</c:v>
                </c:pt>
                <c:pt idx="2185">
                  <c:v>0.13130003554509886</c:v>
                </c:pt>
                <c:pt idx="2186">
                  <c:v>0.13130003554509886</c:v>
                </c:pt>
                <c:pt idx="2187">
                  <c:v>0.13130003554509886</c:v>
                </c:pt>
                <c:pt idx="2188">
                  <c:v>0.13130003554509886</c:v>
                </c:pt>
                <c:pt idx="2189">
                  <c:v>0.13130003554509886</c:v>
                </c:pt>
                <c:pt idx="2190">
                  <c:v>0.13130003554509886</c:v>
                </c:pt>
                <c:pt idx="2191">
                  <c:v>0.13130003554509886</c:v>
                </c:pt>
                <c:pt idx="2192">
                  <c:v>0.13130003554509886</c:v>
                </c:pt>
                <c:pt idx="2193">
                  <c:v>0.13130003554509886</c:v>
                </c:pt>
                <c:pt idx="2194">
                  <c:v>0.13130003554509886</c:v>
                </c:pt>
                <c:pt idx="2195">
                  <c:v>0.13130003554509886</c:v>
                </c:pt>
                <c:pt idx="2196">
                  <c:v>0.13130003554509886</c:v>
                </c:pt>
                <c:pt idx="2197">
                  <c:v>0.13130003554509886</c:v>
                </c:pt>
                <c:pt idx="2198">
                  <c:v>0.13130003554509886</c:v>
                </c:pt>
                <c:pt idx="2199">
                  <c:v>0.13130003554509886</c:v>
                </c:pt>
                <c:pt idx="2200">
                  <c:v>0.13130003554509886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630-460D-B2C6-16A277B78D10}"/>
            </c:ext>
          </c:extLst>
        </c:ser>
        <c:ser>
          <c:idx val="1"/>
          <c:order val="1"/>
          <c:tx>
            <c:strRef>
              <c:f>CUM_INCID_CR1!$C$1</c:f>
              <c:strCache>
                <c:ptCount val="1"/>
                <c:pt idx="0">
                  <c:v>cif_inv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CUM_INCID_CR1!$C$2:$C$2202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2.6042199270545729E-3</c:v>
                </c:pt>
                <c:pt idx="30">
                  <c:v>2.6042199270545729E-3</c:v>
                </c:pt>
                <c:pt idx="31">
                  <c:v>2.6042199270545729E-3</c:v>
                </c:pt>
                <c:pt idx="32">
                  <c:v>2.6042199270545729E-3</c:v>
                </c:pt>
                <c:pt idx="33">
                  <c:v>2.6042199270545729E-3</c:v>
                </c:pt>
                <c:pt idx="34">
                  <c:v>2.6042199270545729E-3</c:v>
                </c:pt>
                <c:pt idx="35">
                  <c:v>2.6042199270545729E-3</c:v>
                </c:pt>
                <c:pt idx="36">
                  <c:v>2.6042199270545729E-3</c:v>
                </c:pt>
                <c:pt idx="37">
                  <c:v>2.6042199270545729E-3</c:v>
                </c:pt>
                <c:pt idx="38">
                  <c:v>2.6042199270545729E-3</c:v>
                </c:pt>
                <c:pt idx="39">
                  <c:v>2.6042199270545729E-3</c:v>
                </c:pt>
                <c:pt idx="40">
                  <c:v>2.6042199270545729E-3</c:v>
                </c:pt>
                <c:pt idx="41">
                  <c:v>2.6042199270545729E-3</c:v>
                </c:pt>
                <c:pt idx="42">
                  <c:v>2.6042199270545729E-3</c:v>
                </c:pt>
                <c:pt idx="43">
                  <c:v>2.6042199270545729E-3</c:v>
                </c:pt>
                <c:pt idx="44">
                  <c:v>2.6042199270545729E-3</c:v>
                </c:pt>
                <c:pt idx="45">
                  <c:v>2.6042199270545729E-3</c:v>
                </c:pt>
                <c:pt idx="46">
                  <c:v>2.6042199270545729E-3</c:v>
                </c:pt>
                <c:pt idx="47">
                  <c:v>2.6042199270545729E-3</c:v>
                </c:pt>
                <c:pt idx="48">
                  <c:v>2.6042199270545729E-3</c:v>
                </c:pt>
                <c:pt idx="49">
                  <c:v>2.6042199270545729E-3</c:v>
                </c:pt>
                <c:pt idx="50">
                  <c:v>2.6042199270545729E-3</c:v>
                </c:pt>
                <c:pt idx="51">
                  <c:v>2.6042199270545729E-3</c:v>
                </c:pt>
                <c:pt idx="52">
                  <c:v>2.6042199270545729E-3</c:v>
                </c:pt>
                <c:pt idx="53">
                  <c:v>2.6042199270545729E-3</c:v>
                </c:pt>
                <c:pt idx="54">
                  <c:v>2.6042199270545729E-3</c:v>
                </c:pt>
                <c:pt idx="55">
                  <c:v>2.6042199270545729E-3</c:v>
                </c:pt>
                <c:pt idx="56">
                  <c:v>2.6042199270545729E-3</c:v>
                </c:pt>
                <c:pt idx="57">
                  <c:v>2.6042199270545729E-3</c:v>
                </c:pt>
                <c:pt idx="58">
                  <c:v>2.6042199270545729E-3</c:v>
                </c:pt>
                <c:pt idx="59">
                  <c:v>2.6042199270545729E-3</c:v>
                </c:pt>
                <c:pt idx="60">
                  <c:v>2.6042199270545729E-3</c:v>
                </c:pt>
                <c:pt idx="61">
                  <c:v>2.6042199270545729E-3</c:v>
                </c:pt>
                <c:pt idx="62">
                  <c:v>2.6042199270545729E-3</c:v>
                </c:pt>
                <c:pt idx="63">
                  <c:v>5.2154593148289689E-3</c:v>
                </c:pt>
                <c:pt idx="64">
                  <c:v>5.2154593148289689E-3</c:v>
                </c:pt>
                <c:pt idx="65">
                  <c:v>5.2154593148289689E-3</c:v>
                </c:pt>
                <c:pt idx="66">
                  <c:v>5.2154593148289689E-3</c:v>
                </c:pt>
                <c:pt idx="67">
                  <c:v>5.2154593148289689E-3</c:v>
                </c:pt>
                <c:pt idx="68">
                  <c:v>5.2154593148289689E-3</c:v>
                </c:pt>
                <c:pt idx="69">
                  <c:v>5.2154593148289689E-3</c:v>
                </c:pt>
                <c:pt idx="70">
                  <c:v>5.2154593148289689E-3</c:v>
                </c:pt>
                <c:pt idx="71">
                  <c:v>5.2154593148289689E-3</c:v>
                </c:pt>
                <c:pt idx="72">
                  <c:v>5.2154593148289689E-3</c:v>
                </c:pt>
                <c:pt idx="73">
                  <c:v>5.2154593148289689E-3</c:v>
                </c:pt>
                <c:pt idx="74">
                  <c:v>5.2154593148289689E-3</c:v>
                </c:pt>
                <c:pt idx="75">
                  <c:v>5.2154593148289689E-3</c:v>
                </c:pt>
                <c:pt idx="76">
                  <c:v>5.2154593148289689E-3</c:v>
                </c:pt>
                <c:pt idx="77">
                  <c:v>5.2154593148289689E-3</c:v>
                </c:pt>
                <c:pt idx="78">
                  <c:v>5.2154593148289689E-3</c:v>
                </c:pt>
                <c:pt idx="79">
                  <c:v>7.8337944618092729E-3</c:v>
                </c:pt>
                <c:pt idx="80">
                  <c:v>7.8337944618092729E-3</c:v>
                </c:pt>
                <c:pt idx="81">
                  <c:v>7.8337944618092729E-3</c:v>
                </c:pt>
                <c:pt idx="82">
                  <c:v>7.8337944618092729E-3</c:v>
                </c:pt>
                <c:pt idx="83">
                  <c:v>7.8337944618092729E-3</c:v>
                </c:pt>
                <c:pt idx="84">
                  <c:v>7.8337944618092729E-3</c:v>
                </c:pt>
                <c:pt idx="85">
                  <c:v>7.8337944618092729E-3</c:v>
                </c:pt>
                <c:pt idx="86">
                  <c:v>7.8337944618092729E-3</c:v>
                </c:pt>
                <c:pt idx="87">
                  <c:v>7.8337944618092729E-3</c:v>
                </c:pt>
                <c:pt idx="88">
                  <c:v>7.8337944618092729E-3</c:v>
                </c:pt>
                <c:pt idx="89">
                  <c:v>7.8337944618092729E-3</c:v>
                </c:pt>
                <c:pt idx="90">
                  <c:v>7.8337944618092729E-3</c:v>
                </c:pt>
                <c:pt idx="91">
                  <c:v>1.0452129608789579E-2</c:v>
                </c:pt>
                <c:pt idx="92">
                  <c:v>1.0452129608789579E-2</c:v>
                </c:pt>
                <c:pt idx="93">
                  <c:v>1.0452129608789579E-2</c:v>
                </c:pt>
                <c:pt idx="94">
                  <c:v>1.0452129608789579E-2</c:v>
                </c:pt>
                <c:pt idx="95">
                  <c:v>1.0452129608789579E-2</c:v>
                </c:pt>
                <c:pt idx="96">
                  <c:v>1.0452129608789579E-2</c:v>
                </c:pt>
                <c:pt idx="97">
                  <c:v>1.0452129608789579E-2</c:v>
                </c:pt>
                <c:pt idx="98">
                  <c:v>1.0452129608789579E-2</c:v>
                </c:pt>
                <c:pt idx="99">
                  <c:v>1.0452129608789579E-2</c:v>
                </c:pt>
                <c:pt idx="100">
                  <c:v>1.0452129608789579E-2</c:v>
                </c:pt>
                <c:pt idx="101">
                  <c:v>1.0452129608789579E-2</c:v>
                </c:pt>
                <c:pt idx="102">
                  <c:v>1.0452129608789579E-2</c:v>
                </c:pt>
                <c:pt idx="103">
                  <c:v>1.0452129608789579E-2</c:v>
                </c:pt>
                <c:pt idx="104">
                  <c:v>1.0452129608789579E-2</c:v>
                </c:pt>
                <c:pt idx="105">
                  <c:v>1.0452129608789579E-2</c:v>
                </c:pt>
                <c:pt idx="106">
                  <c:v>1.0452129608789579E-2</c:v>
                </c:pt>
                <c:pt idx="107">
                  <c:v>1.0452129608789579E-2</c:v>
                </c:pt>
                <c:pt idx="108">
                  <c:v>1.0452129608789579E-2</c:v>
                </c:pt>
                <c:pt idx="109">
                  <c:v>1.0452129608789579E-2</c:v>
                </c:pt>
                <c:pt idx="110">
                  <c:v>1.0452129608789579E-2</c:v>
                </c:pt>
                <c:pt idx="111">
                  <c:v>1.0452129608789579E-2</c:v>
                </c:pt>
                <c:pt idx="112">
                  <c:v>1.0452129608789579E-2</c:v>
                </c:pt>
                <c:pt idx="113">
                  <c:v>1.0452129608789579E-2</c:v>
                </c:pt>
                <c:pt idx="114">
                  <c:v>1.0452129608789579E-2</c:v>
                </c:pt>
                <c:pt idx="115">
                  <c:v>1.0452129608789579E-2</c:v>
                </c:pt>
                <c:pt idx="116">
                  <c:v>1.0452129608789579E-2</c:v>
                </c:pt>
                <c:pt idx="117">
                  <c:v>1.0452129608789579E-2</c:v>
                </c:pt>
                <c:pt idx="118">
                  <c:v>1.0452129608789579E-2</c:v>
                </c:pt>
                <c:pt idx="119">
                  <c:v>1.3070464755769885E-2</c:v>
                </c:pt>
                <c:pt idx="120">
                  <c:v>1.3070464755769885E-2</c:v>
                </c:pt>
                <c:pt idx="121">
                  <c:v>1.3070464755769885E-2</c:v>
                </c:pt>
                <c:pt idx="122">
                  <c:v>1.3070464755769885E-2</c:v>
                </c:pt>
                <c:pt idx="123">
                  <c:v>1.3070464755769885E-2</c:v>
                </c:pt>
                <c:pt idx="124">
                  <c:v>1.3070464755769885E-2</c:v>
                </c:pt>
                <c:pt idx="125">
                  <c:v>1.3070464755769885E-2</c:v>
                </c:pt>
                <c:pt idx="126">
                  <c:v>1.3070464755769885E-2</c:v>
                </c:pt>
                <c:pt idx="127">
                  <c:v>1.3070464755769885E-2</c:v>
                </c:pt>
                <c:pt idx="128">
                  <c:v>1.3070464755769885E-2</c:v>
                </c:pt>
                <c:pt idx="129">
                  <c:v>1.3070464755769885E-2</c:v>
                </c:pt>
                <c:pt idx="130">
                  <c:v>1.3070464755769885E-2</c:v>
                </c:pt>
                <c:pt idx="131">
                  <c:v>1.3070464755769885E-2</c:v>
                </c:pt>
                <c:pt idx="132">
                  <c:v>1.3070464755769885E-2</c:v>
                </c:pt>
                <c:pt idx="133">
                  <c:v>1.3070464755769885E-2</c:v>
                </c:pt>
                <c:pt idx="134">
                  <c:v>1.3070464755769885E-2</c:v>
                </c:pt>
                <c:pt idx="135">
                  <c:v>1.3070464755769885E-2</c:v>
                </c:pt>
                <c:pt idx="136">
                  <c:v>1.3070464755769885E-2</c:v>
                </c:pt>
                <c:pt idx="137">
                  <c:v>1.3070464755769885E-2</c:v>
                </c:pt>
                <c:pt idx="138">
                  <c:v>1.3070464755769885E-2</c:v>
                </c:pt>
                <c:pt idx="139">
                  <c:v>1.3070464755769885E-2</c:v>
                </c:pt>
                <c:pt idx="140">
                  <c:v>1.3070464755769885E-2</c:v>
                </c:pt>
                <c:pt idx="141">
                  <c:v>1.3070464755769885E-2</c:v>
                </c:pt>
                <c:pt idx="142">
                  <c:v>1.3070464755769885E-2</c:v>
                </c:pt>
                <c:pt idx="143">
                  <c:v>1.3070464755769885E-2</c:v>
                </c:pt>
                <c:pt idx="144">
                  <c:v>1.3070464755769885E-2</c:v>
                </c:pt>
                <c:pt idx="145">
                  <c:v>1.3070464755769885E-2</c:v>
                </c:pt>
                <c:pt idx="146">
                  <c:v>1.3070464755769885E-2</c:v>
                </c:pt>
                <c:pt idx="147">
                  <c:v>1.3070464755769885E-2</c:v>
                </c:pt>
                <c:pt idx="148">
                  <c:v>1.3070464755769885E-2</c:v>
                </c:pt>
                <c:pt idx="149">
                  <c:v>1.3070464755769885E-2</c:v>
                </c:pt>
                <c:pt idx="150">
                  <c:v>1.3070464755769885E-2</c:v>
                </c:pt>
                <c:pt idx="151">
                  <c:v>1.3070464755769885E-2</c:v>
                </c:pt>
                <c:pt idx="152">
                  <c:v>1.3070464755769885E-2</c:v>
                </c:pt>
                <c:pt idx="153">
                  <c:v>1.3070464755769885E-2</c:v>
                </c:pt>
                <c:pt idx="154">
                  <c:v>1.3070464755769885E-2</c:v>
                </c:pt>
                <c:pt idx="155">
                  <c:v>1.3070464755769885E-2</c:v>
                </c:pt>
                <c:pt idx="156">
                  <c:v>1.3070464755769885E-2</c:v>
                </c:pt>
                <c:pt idx="157">
                  <c:v>1.3070464755769885E-2</c:v>
                </c:pt>
                <c:pt idx="158">
                  <c:v>1.3070464755769885E-2</c:v>
                </c:pt>
                <c:pt idx="159">
                  <c:v>1.3070464755769885E-2</c:v>
                </c:pt>
                <c:pt idx="160">
                  <c:v>1.3070464755769885E-2</c:v>
                </c:pt>
                <c:pt idx="161">
                  <c:v>1.3070464755769885E-2</c:v>
                </c:pt>
                <c:pt idx="162">
                  <c:v>1.5703509650766931E-2</c:v>
                </c:pt>
                <c:pt idx="163">
                  <c:v>1.5703509650766931E-2</c:v>
                </c:pt>
                <c:pt idx="164">
                  <c:v>1.5703509650766931E-2</c:v>
                </c:pt>
                <c:pt idx="165">
                  <c:v>1.5703509650766931E-2</c:v>
                </c:pt>
                <c:pt idx="166">
                  <c:v>1.5703509650766931E-2</c:v>
                </c:pt>
                <c:pt idx="167">
                  <c:v>1.5703509650766931E-2</c:v>
                </c:pt>
                <c:pt idx="168">
                  <c:v>1.5703509650766931E-2</c:v>
                </c:pt>
                <c:pt idx="169">
                  <c:v>1.5703509650766931E-2</c:v>
                </c:pt>
                <c:pt idx="170">
                  <c:v>1.5703509650766931E-2</c:v>
                </c:pt>
                <c:pt idx="171">
                  <c:v>1.5703509650766931E-2</c:v>
                </c:pt>
                <c:pt idx="172">
                  <c:v>1.5703509650766931E-2</c:v>
                </c:pt>
                <c:pt idx="173">
                  <c:v>1.5703509650766931E-2</c:v>
                </c:pt>
                <c:pt idx="174">
                  <c:v>1.5703509650766931E-2</c:v>
                </c:pt>
                <c:pt idx="175">
                  <c:v>1.5703509650766931E-2</c:v>
                </c:pt>
                <c:pt idx="176">
                  <c:v>1.5703509650766931E-2</c:v>
                </c:pt>
                <c:pt idx="177">
                  <c:v>1.5703509650766931E-2</c:v>
                </c:pt>
                <c:pt idx="178">
                  <c:v>1.5703509650766931E-2</c:v>
                </c:pt>
                <c:pt idx="179">
                  <c:v>1.5703509650766931E-2</c:v>
                </c:pt>
                <c:pt idx="180">
                  <c:v>1.5703509650766931E-2</c:v>
                </c:pt>
                <c:pt idx="181">
                  <c:v>1.5703509650766931E-2</c:v>
                </c:pt>
                <c:pt idx="182">
                  <c:v>1.5703509650766931E-2</c:v>
                </c:pt>
                <c:pt idx="183">
                  <c:v>1.5703509650766931E-2</c:v>
                </c:pt>
                <c:pt idx="184">
                  <c:v>1.5703509650766931E-2</c:v>
                </c:pt>
                <c:pt idx="185">
                  <c:v>1.5703509650766931E-2</c:v>
                </c:pt>
                <c:pt idx="186">
                  <c:v>1.5703509650766931E-2</c:v>
                </c:pt>
                <c:pt idx="187">
                  <c:v>1.5703509650766931E-2</c:v>
                </c:pt>
                <c:pt idx="188">
                  <c:v>1.5703509650766931E-2</c:v>
                </c:pt>
                <c:pt idx="189">
                  <c:v>1.5703509650766931E-2</c:v>
                </c:pt>
                <c:pt idx="190">
                  <c:v>1.5703509650766931E-2</c:v>
                </c:pt>
                <c:pt idx="191">
                  <c:v>1.5703509650766931E-2</c:v>
                </c:pt>
                <c:pt idx="192">
                  <c:v>1.5703509650766931E-2</c:v>
                </c:pt>
                <c:pt idx="193">
                  <c:v>1.5703509650766931E-2</c:v>
                </c:pt>
                <c:pt idx="194">
                  <c:v>1.5703509650766931E-2</c:v>
                </c:pt>
                <c:pt idx="195">
                  <c:v>1.5703509650766931E-2</c:v>
                </c:pt>
                <c:pt idx="196">
                  <c:v>1.5703509650766931E-2</c:v>
                </c:pt>
                <c:pt idx="197">
                  <c:v>1.5703509650766931E-2</c:v>
                </c:pt>
                <c:pt idx="198">
                  <c:v>1.5703509650766931E-2</c:v>
                </c:pt>
                <c:pt idx="199">
                  <c:v>1.5703509650766931E-2</c:v>
                </c:pt>
                <c:pt idx="200">
                  <c:v>1.5703509650766931E-2</c:v>
                </c:pt>
                <c:pt idx="201">
                  <c:v>1.5703509650766931E-2</c:v>
                </c:pt>
                <c:pt idx="202">
                  <c:v>1.5703509650766931E-2</c:v>
                </c:pt>
                <c:pt idx="203">
                  <c:v>1.5703509650766931E-2</c:v>
                </c:pt>
                <c:pt idx="204">
                  <c:v>1.5703509650766931E-2</c:v>
                </c:pt>
                <c:pt idx="205">
                  <c:v>1.5703509650766931E-2</c:v>
                </c:pt>
                <c:pt idx="206">
                  <c:v>1.5703509650766931E-2</c:v>
                </c:pt>
                <c:pt idx="207">
                  <c:v>1.5703509650766931E-2</c:v>
                </c:pt>
                <c:pt idx="208">
                  <c:v>1.5703509650766931E-2</c:v>
                </c:pt>
                <c:pt idx="209">
                  <c:v>1.5703509650766931E-2</c:v>
                </c:pt>
                <c:pt idx="210">
                  <c:v>1.5703509650766931E-2</c:v>
                </c:pt>
                <c:pt idx="211">
                  <c:v>1.5703509650766931E-2</c:v>
                </c:pt>
                <c:pt idx="212">
                  <c:v>1.5703509650766931E-2</c:v>
                </c:pt>
                <c:pt idx="213">
                  <c:v>1.5703509650766931E-2</c:v>
                </c:pt>
                <c:pt idx="214">
                  <c:v>1.5703509650766931E-2</c:v>
                </c:pt>
                <c:pt idx="215">
                  <c:v>1.5703509650766931E-2</c:v>
                </c:pt>
                <c:pt idx="216">
                  <c:v>1.5703509650766931E-2</c:v>
                </c:pt>
                <c:pt idx="217">
                  <c:v>1.5703509650766931E-2</c:v>
                </c:pt>
                <c:pt idx="218">
                  <c:v>1.5703509650766931E-2</c:v>
                </c:pt>
                <c:pt idx="219">
                  <c:v>1.5703509650766931E-2</c:v>
                </c:pt>
                <c:pt idx="220">
                  <c:v>1.5703509650766931E-2</c:v>
                </c:pt>
                <c:pt idx="221">
                  <c:v>1.5703509650766931E-2</c:v>
                </c:pt>
                <c:pt idx="222">
                  <c:v>1.5703509650766931E-2</c:v>
                </c:pt>
                <c:pt idx="223">
                  <c:v>1.5703509650766931E-2</c:v>
                </c:pt>
                <c:pt idx="224">
                  <c:v>1.5703509650766931E-2</c:v>
                </c:pt>
                <c:pt idx="225">
                  <c:v>1.5703509650766931E-2</c:v>
                </c:pt>
                <c:pt idx="226">
                  <c:v>1.5703509650766931E-2</c:v>
                </c:pt>
                <c:pt idx="227">
                  <c:v>1.5703509650766931E-2</c:v>
                </c:pt>
                <c:pt idx="228">
                  <c:v>1.5703509650766931E-2</c:v>
                </c:pt>
                <c:pt idx="229">
                  <c:v>1.5703509650766931E-2</c:v>
                </c:pt>
                <c:pt idx="230">
                  <c:v>1.5703509650766931E-2</c:v>
                </c:pt>
                <c:pt idx="231">
                  <c:v>1.5703509650766931E-2</c:v>
                </c:pt>
                <c:pt idx="232">
                  <c:v>1.5703509650766931E-2</c:v>
                </c:pt>
                <c:pt idx="233">
                  <c:v>1.5703509650766931E-2</c:v>
                </c:pt>
                <c:pt idx="234">
                  <c:v>1.5703509650766931E-2</c:v>
                </c:pt>
                <c:pt idx="235">
                  <c:v>1.5703509650766931E-2</c:v>
                </c:pt>
                <c:pt idx="236">
                  <c:v>1.5703509650766931E-2</c:v>
                </c:pt>
                <c:pt idx="237">
                  <c:v>1.5703509650766931E-2</c:v>
                </c:pt>
                <c:pt idx="238">
                  <c:v>1.5703509650766931E-2</c:v>
                </c:pt>
                <c:pt idx="239">
                  <c:v>1.5703509650766931E-2</c:v>
                </c:pt>
                <c:pt idx="240">
                  <c:v>1.5703509650766931E-2</c:v>
                </c:pt>
                <c:pt idx="241">
                  <c:v>1.5703509650766931E-2</c:v>
                </c:pt>
                <c:pt idx="242">
                  <c:v>1.5703509650766931E-2</c:v>
                </c:pt>
                <c:pt idx="243">
                  <c:v>1.5703509650766931E-2</c:v>
                </c:pt>
                <c:pt idx="244">
                  <c:v>1.5703509650766931E-2</c:v>
                </c:pt>
                <c:pt idx="245">
                  <c:v>1.5703509650766931E-2</c:v>
                </c:pt>
                <c:pt idx="246">
                  <c:v>1.5703509650766931E-2</c:v>
                </c:pt>
                <c:pt idx="247">
                  <c:v>1.5703509650766931E-2</c:v>
                </c:pt>
                <c:pt idx="248">
                  <c:v>1.5703509650766931E-2</c:v>
                </c:pt>
                <c:pt idx="249">
                  <c:v>1.5703509650766931E-2</c:v>
                </c:pt>
                <c:pt idx="250">
                  <c:v>1.5703509650766931E-2</c:v>
                </c:pt>
                <c:pt idx="251">
                  <c:v>1.5703509650766931E-2</c:v>
                </c:pt>
                <c:pt idx="252">
                  <c:v>1.5703509650766931E-2</c:v>
                </c:pt>
                <c:pt idx="253">
                  <c:v>1.5703509650766931E-2</c:v>
                </c:pt>
                <c:pt idx="254">
                  <c:v>1.5703509650766931E-2</c:v>
                </c:pt>
                <c:pt idx="255">
                  <c:v>1.5703509650766931E-2</c:v>
                </c:pt>
                <c:pt idx="256">
                  <c:v>1.5703509650766931E-2</c:v>
                </c:pt>
                <c:pt idx="257">
                  <c:v>1.5703509650766931E-2</c:v>
                </c:pt>
                <c:pt idx="258">
                  <c:v>1.5703509650766931E-2</c:v>
                </c:pt>
                <c:pt idx="259">
                  <c:v>1.5703509650766931E-2</c:v>
                </c:pt>
                <c:pt idx="260">
                  <c:v>1.5703509650766931E-2</c:v>
                </c:pt>
                <c:pt idx="261">
                  <c:v>1.5703509650766931E-2</c:v>
                </c:pt>
                <c:pt idx="262">
                  <c:v>1.5703509650766931E-2</c:v>
                </c:pt>
                <c:pt idx="263">
                  <c:v>1.5703509650766931E-2</c:v>
                </c:pt>
                <c:pt idx="264">
                  <c:v>1.5703509650766931E-2</c:v>
                </c:pt>
                <c:pt idx="265">
                  <c:v>1.5703509650766931E-2</c:v>
                </c:pt>
                <c:pt idx="266">
                  <c:v>1.5703509650766931E-2</c:v>
                </c:pt>
                <c:pt idx="267">
                  <c:v>1.5703509650766931E-2</c:v>
                </c:pt>
                <c:pt idx="268">
                  <c:v>1.5703509650766931E-2</c:v>
                </c:pt>
                <c:pt idx="269">
                  <c:v>1.5703509650766931E-2</c:v>
                </c:pt>
                <c:pt idx="270">
                  <c:v>1.5703509650766931E-2</c:v>
                </c:pt>
                <c:pt idx="271">
                  <c:v>1.5703509650766931E-2</c:v>
                </c:pt>
                <c:pt idx="272">
                  <c:v>1.5703509650766931E-2</c:v>
                </c:pt>
                <c:pt idx="273">
                  <c:v>1.5703509650766931E-2</c:v>
                </c:pt>
                <c:pt idx="274">
                  <c:v>1.5703509650766931E-2</c:v>
                </c:pt>
                <c:pt idx="275">
                  <c:v>1.5703509650766931E-2</c:v>
                </c:pt>
                <c:pt idx="276">
                  <c:v>1.5703509650766931E-2</c:v>
                </c:pt>
                <c:pt idx="277">
                  <c:v>1.5703509650766931E-2</c:v>
                </c:pt>
                <c:pt idx="278">
                  <c:v>1.5703509650766931E-2</c:v>
                </c:pt>
                <c:pt idx="279">
                  <c:v>1.5703509650766931E-2</c:v>
                </c:pt>
                <c:pt idx="280">
                  <c:v>1.5703509650766931E-2</c:v>
                </c:pt>
                <c:pt idx="281">
                  <c:v>1.5703509650766931E-2</c:v>
                </c:pt>
                <c:pt idx="282">
                  <c:v>1.5703509650766931E-2</c:v>
                </c:pt>
                <c:pt idx="283">
                  <c:v>1.5703509650766931E-2</c:v>
                </c:pt>
                <c:pt idx="284">
                  <c:v>1.5703509650766931E-2</c:v>
                </c:pt>
                <c:pt idx="285">
                  <c:v>1.5703509650766931E-2</c:v>
                </c:pt>
                <c:pt idx="286">
                  <c:v>1.5703509650766931E-2</c:v>
                </c:pt>
                <c:pt idx="287">
                  <c:v>1.5703509650766931E-2</c:v>
                </c:pt>
                <c:pt idx="288">
                  <c:v>1.5703509650766931E-2</c:v>
                </c:pt>
                <c:pt idx="289">
                  <c:v>1.5703509650766931E-2</c:v>
                </c:pt>
                <c:pt idx="290">
                  <c:v>1.5703509650766931E-2</c:v>
                </c:pt>
                <c:pt idx="291">
                  <c:v>1.5703509650766931E-2</c:v>
                </c:pt>
                <c:pt idx="292">
                  <c:v>1.5703509650766931E-2</c:v>
                </c:pt>
                <c:pt idx="293">
                  <c:v>1.5703509650766931E-2</c:v>
                </c:pt>
                <c:pt idx="294">
                  <c:v>1.5703509650766931E-2</c:v>
                </c:pt>
                <c:pt idx="295">
                  <c:v>1.5703509650766931E-2</c:v>
                </c:pt>
                <c:pt idx="296">
                  <c:v>1.5703509650766931E-2</c:v>
                </c:pt>
                <c:pt idx="297">
                  <c:v>1.5703509650766931E-2</c:v>
                </c:pt>
                <c:pt idx="298">
                  <c:v>1.5703509650766931E-2</c:v>
                </c:pt>
                <c:pt idx="299">
                  <c:v>1.5703509650766931E-2</c:v>
                </c:pt>
                <c:pt idx="300">
                  <c:v>1.5703509650766931E-2</c:v>
                </c:pt>
                <c:pt idx="301">
                  <c:v>1.5703509650766931E-2</c:v>
                </c:pt>
                <c:pt idx="302">
                  <c:v>1.5703509650766931E-2</c:v>
                </c:pt>
                <c:pt idx="303">
                  <c:v>1.5703509650766931E-2</c:v>
                </c:pt>
                <c:pt idx="304">
                  <c:v>1.5703509650766931E-2</c:v>
                </c:pt>
                <c:pt idx="305">
                  <c:v>1.5703509650766931E-2</c:v>
                </c:pt>
                <c:pt idx="306">
                  <c:v>1.5703509650766931E-2</c:v>
                </c:pt>
                <c:pt idx="307">
                  <c:v>1.5703509650766931E-2</c:v>
                </c:pt>
                <c:pt idx="308">
                  <c:v>1.8413282451813475E-2</c:v>
                </c:pt>
                <c:pt idx="309">
                  <c:v>1.8413282451813475E-2</c:v>
                </c:pt>
                <c:pt idx="310">
                  <c:v>1.8413282451813475E-2</c:v>
                </c:pt>
                <c:pt idx="311">
                  <c:v>1.8413282451813475E-2</c:v>
                </c:pt>
                <c:pt idx="312">
                  <c:v>1.8413282451813475E-2</c:v>
                </c:pt>
                <c:pt idx="313">
                  <c:v>1.8413282451813475E-2</c:v>
                </c:pt>
                <c:pt idx="314">
                  <c:v>1.8413282451813475E-2</c:v>
                </c:pt>
                <c:pt idx="315">
                  <c:v>1.8413282451813475E-2</c:v>
                </c:pt>
                <c:pt idx="316">
                  <c:v>1.8413282451813475E-2</c:v>
                </c:pt>
                <c:pt idx="317">
                  <c:v>1.8413282451813475E-2</c:v>
                </c:pt>
                <c:pt idx="318">
                  <c:v>1.8413282451813475E-2</c:v>
                </c:pt>
                <c:pt idx="319">
                  <c:v>1.8413282451813475E-2</c:v>
                </c:pt>
                <c:pt idx="320">
                  <c:v>2.1123055252860019E-2</c:v>
                </c:pt>
                <c:pt idx="321">
                  <c:v>2.1123055252860019E-2</c:v>
                </c:pt>
                <c:pt idx="322">
                  <c:v>2.1123055252860019E-2</c:v>
                </c:pt>
                <c:pt idx="323">
                  <c:v>2.1123055252860019E-2</c:v>
                </c:pt>
                <c:pt idx="324">
                  <c:v>2.1123055252860019E-2</c:v>
                </c:pt>
                <c:pt idx="325">
                  <c:v>2.1123055252860019E-2</c:v>
                </c:pt>
                <c:pt idx="326">
                  <c:v>2.1123055252860019E-2</c:v>
                </c:pt>
                <c:pt idx="327">
                  <c:v>2.1123055252860019E-2</c:v>
                </c:pt>
                <c:pt idx="328">
                  <c:v>2.1123055252860019E-2</c:v>
                </c:pt>
                <c:pt idx="329">
                  <c:v>2.1123055252860019E-2</c:v>
                </c:pt>
                <c:pt idx="330">
                  <c:v>2.1123055252860019E-2</c:v>
                </c:pt>
                <c:pt idx="331">
                  <c:v>2.1123055252860019E-2</c:v>
                </c:pt>
                <c:pt idx="332">
                  <c:v>2.1123055252860019E-2</c:v>
                </c:pt>
                <c:pt idx="333">
                  <c:v>2.1123055252860019E-2</c:v>
                </c:pt>
                <c:pt idx="334">
                  <c:v>2.1123055252860019E-2</c:v>
                </c:pt>
                <c:pt idx="335">
                  <c:v>2.1123055252860019E-2</c:v>
                </c:pt>
                <c:pt idx="336">
                  <c:v>2.1123055252860019E-2</c:v>
                </c:pt>
                <c:pt idx="337">
                  <c:v>2.1123055252860019E-2</c:v>
                </c:pt>
                <c:pt idx="338">
                  <c:v>2.1123055252860019E-2</c:v>
                </c:pt>
                <c:pt idx="339">
                  <c:v>2.1123055252860019E-2</c:v>
                </c:pt>
                <c:pt idx="340">
                  <c:v>2.1123055252860019E-2</c:v>
                </c:pt>
                <c:pt idx="341">
                  <c:v>2.1123055252860019E-2</c:v>
                </c:pt>
                <c:pt idx="342">
                  <c:v>2.1123055252860019E-2</c:v>
                </c:pt>
                <c:pt idx="343">
                  <c:v>2.1123055252860019E-2</c:v>
                </c:pt>
                <c:pt idx="344">
                  <c:v>2.1123055252860019E-2</c:v>
                </c:pt>
                <c:pt idx="345">
                  <c:v>2.1123055252860019E-2</c:v>
                </c:pt>
                <c:pt idx="346">
                  <c:v>2.1123055252860019E-2</c:v>
                </c:pt>
                <c:pt idx="347">
                  <c:v>2.1123055252860019E-2</c:v>
                </c:pt>
                <c:pt idx="348">
                  <c:v>2.1123055252860019E-2</c:v>
                </c:pt>
                <c:pt idx="349">
                  <c:v>2.1123055252860019E-2</c:v>
                </c:pt>
                <c:pt idx="350">
                  <c:v>2.1123055252860019E-2</c:v>
                </c:pt>
                <c:pt idx="351">
                  <c:v>2.1123055252860019E-2</c:v>
                </c:pt>
                <c:pt idx="352">
                  <c:v>2.1123055252860019E-2</c:v>
                </c:pt>
                <c:pt idx="353">
                  <c:v>2.1123055252860019E-2</c:v>
                </c:pt>
                <c:pt idx="354">
                  <c:v>2.1123055252860019E-2</c:v>
                </c:pt>
                <c:pt idx="355">
                  <c:v>2.1123055252860019E-2</c:v>
                </c:pt>
                <c:pt idx="356">
                  <c:v>2.1123055252860019E-2</c:v>
                </c:pt>
                <c:pt idx="357">
                  <c:v>2.1123055252860019E-2</c:v>
                </c:pt>
                <c:pt idx="358">
                  <c:v>2.1123055252860019E-2</c:v>
                </c:pt>
                <c:pt idx="359">
                  <c:v>2.1123055252860019E-2</c:v>
                </c:pt>
                <c:pt idx="360">
                  <c:v>2.1123055252860019E-2</c:v>
                </c:pt>
                <c:pt idx="361">
                  <c:v>2.1123055252860019E-2</c:v>
                </c:pt>
                <c:pt idx="362">
                  <c:v>2.1123055252860019E-2</c:v>
                </c:pt>
                <c:pt idx="363">
                  <c:v>2.1123055252860019E-2</c:v>
                </c:pt>
                <c:pt idx="364">
                  <c:v>2.1123055252860019E-2</c:v>
                </c:pt>
                <c:pt idx="365">
                  <c:v>2.1123055252860019E-2</c:v>
                </c:pt>
                <c:pt idx="366">
                  <c:v>2.1123055252860019E-2</c:v>
                </c:pt>
                <c:pt idx="367">
                  <c:v>2.1123055252860019E-2</c:v>
                </c:pt>
                <c:pt idx="368">
                  <c:v>2.1123055252860019E-2</c:v>
                </c:pt>
                <c:pt idx="369">
                  <c:v>2.1123055252860019E-2</c:v>
                </c:pt>
                <c:pt idx="370">
                  <c:v>2.1123055252860019E-2</c:v>
                </c:pt>
                <c:pt idx="371">
                  <c:v>2.1123055252860019E-2</c:v>
                </c:pt>
                <c:pt idx="372">
                  <c:v>2.1123055252860019E-2</c:v>
                </c:pt>
                <c:pt idx="373">
                  <c:v>2.1123055252860019E-2</c:v>
                </c:pt>
                <c:pt idx="374">
                  <c:v>2.1123055252860019E-2</c:v>
                </c:pt>
                <c:pt idx="375">
                  <c:v>2.1123055252860019E-2</c:v>
                </c:pt>
                <c:pt idx="376">
                  <c:v>2.1123055252860019E-2</c:v>
                </c:pt>
                <c:pt idx="377">
                  <c:v>2.1123055252860019E-2</c:v>
                </c:pt>
                <c:pt idx="378">
                  <c:v>2.1123055252860019E-2</c:v>
                </c:pt>
                <c:pt idx="379">
                  <c:v>2.1123055252860019E-2</c:v>
                </c:pt>
                <c:pt idx="380">
                  <c:v>2.1123055252860019E-2</c:v>
                </c:pt>
                <c:pt idx="381">
                  <c:v>2.1123055252860019E-2</c:v>
                </c:pt>
                <c:pt idx="382">
                  <c:v>2.1123055252860019E-2</c:v>
                </c:pt>
                <c:pt idx="383">
                  <c:v>2.1123055252860019E-2</c:v>
                </c:pt>
                <c:pt idx="384">
                  <c:v>2.1123055252860019E-2</c:v>
                </c:pt>
                <c:pt idx="385">
                  <c:v>2.1123055252860019E-2</c:v>
                </c:pt>
                <c:pt idx="386">
                  <c:v>2.1123055252860019E-2</c:v>
                </c:pt>
                <c:pt idx="387">
                  <c:v>2.1123055252860019E-2</c:v>
                </c:pt>
                <c:pt idx="388">
                  <c:v>2.1123055252860019E-2</c:v>
                </c:pt>
                <c:pt idx="389">
                  <c:v>2.1123055252860019E-2</c:v>
                </c:pt>
                <c:pt idx="390">
                  <c:v>2.1123055252860019E-2</c:v>
                </c:pt>
                <c:pt idx="391">
                  <c:v>2.1123055252860019E-2</c:v>
                </c:pt>
                <c:pt idx="392">
                  <c:v>2.1123055252860019E-2</c:v>
                </c:pt>
                <c:pt idx="393">
                  <c:v>2.1123055252860019E-2</c:v>
                </c:pt>
                <c:pt idx="394">
                  <c:v>2.1123055252860019E-2</c:v>
                </c:pt>
                <c:pt idx="395">
                  <c:v>2.1123055252860019E-2</c:v>
                </c:pt>
                <c:pt idx="396">
                  <c:v>2.1123055252860019E-2</c:v>
                </c:pt>
                <c:pt idx="397">
                  <c:v>2.1123055252860019E-2</c:v>
                </c:pt>
                <c:pt idx="398">
                  <c:v>2.1123055252860019E-2</c:v>
                </c:pt>
                <c:pt idx="399">
                  <c:v>2.1123055252860019E-2</c:v>
                </c:pt>
                <c:pt idx="400">
                  <c:v>2.1123055252860019E-2</c:v>
                </c:pt>
                <c:pt idx="401">
                  <c:v>2.1123055252860019E-2</c:v>
                </c:pt>
                <c:pt idx="402">
                  <c:v>2.1123055252860019E-2</c:v>
                </c:pt>
                <c:pt idx="403">
                  <c:v>2.1123055252860019E-2</c:v>
                </c:pt>
                <c:pt idx="404">
                  <c:v>2.1123055252860019E-2</c:v>
                </c:pt>
                <c:pt idx="405">
                  <c:v>2.1123055252860019E-2</c:v>
                </c:pt>
                <c:pt idx="406">
                  <c:v>2.1123055252860019E-2</c:v>
                </c:pt>
                <c:pt idx="407">
                  <c:v>2.1123055252860019E-2</c:v>
                </c:pt>
                <c:pt idx="408">
                  <c:v>2.1123055252860019E-2</c:v>
                </c:pt>
                <c:pt idx="409">
                  <c:v>2.1123055252860019E-2</c:v>
                </c:pt>
                <c:pt idx="410">
                  <c:v>2.1123055252860019E-2</c:v>
                </c:pt>
                <c:pt idx="411">
                  <c:v>2.1123055252860019E-2</c:v>
                </c:pt>
                <c:pt idx="412">
                  <c:v>2.1123055252860019E-2</c:v>
                </c:pt>
                <c:pt idx="413">
                  <c:v>2.1123055252860019E-2</c:v>
                </c:pt>
                <c:pt idx="414">
                  <c:v>2.1123055252860019E-2</c:v>
                </c:pt>
                <c:pt idx="415">
                  <c:v>2.1123055252860019E-2</c:v>
                </c:pt>
                <c:pt idx="416">
                  <c:v>2.1123055252860019E-2</c:v>
                </c:pt>
                <c:pt idx="417">
                  <c:v>2.1123055252860019E-2</c:v>
                </c:pt>
                <c:pt idx="418">
                  <c:v>2.1123055252860019E-2</c:v>
                </c:pt>
                <c:pt idx="419">
                  <c:v>2.1123055252860019E-2</c:v>
                </c:pt>
                <c:pt idx="420">
                  <c:v>2.1123055252860019E-2</c:v>
                </c:pt>
                <c:pt idx="421">
                  <c:v>2.1123055252860019E-2</c:v>
                </c:pt>
                <c:pt idx="422">
                  <c:v>2.1123055252860019E-2</c:v>
                </c:pt>
                <c:pt idx="423">
                  <c:v>2.1123055252860019E-2</c:v>
                </c:pt>
                <c:pt idx="424">
                  <c:v>2.1123055252860019E-2</c:v>
                </c:pt>
                <c:pt idx="425">
                  <c:v>2.1123055252860019E-2</c:v>
                </c:pt>
                <c:pt idx="426">
                  <c:v>2.1123055252860019E-2</c:v>
                </c:pt>
                <c:pt idx="427">
                  <c:v>2.1123055252860019E-2</c:v>
                </c:pt>
                <c:pt idx="428">
                  <c:v>2.1123055252860019E-2</c:v>
                </c:pt>
                <c:pt idx="429">
                  <c:v>2.1123055252860019E-2</c:v>
                </c:pt>
                <c:pt idx="430">
                  <c:v>2.1123055252860019E-2</c:v>
                </c:pt>
                <c:pt idx="431">
                  <c:v>2.1123055252860019E-2</c:v>
                </c:pt>
                <c:pt idx="432">
                  <c:v>2.1123055252860019E-2</c:v>
                </c:pt>
                <c:pt idx="433">
                  <c:v>2.1123055252860019E-2</c:v>
                </c:pt>
                <c:pt idx="434">
                  <c:v>2.1123055252860019E-2</c:v>
                </c:pt>
                <c:pt idx="435">
                  <c:v>2.1123055252860019E-2</c:v>
                </c:pt>
                <c:pt idx="436">
                  <c:v>2.1123055252860019E-2</c:v>
                </c:pt>
                <c:pt idx="437">
                  <c:v>2.1123055252860019E-2</c:v>
                </c:pt>
                <c:pt idx="438">
                  <c:v>2.1123055252860019E-2</c:v>
                </c:pt>
                <c:pt idx="439">
                  <c:v>2.1123055252860019E-2</c:v>
                </c:pt>
                <c:pt idx="440">
                  <c:v>2.1123055252860019E-2</c:v>
                </c:pt>
                <c:pt idx="441">
                  <c:v>2.1123055252860019E-2</c:v>
                </c:pt>
                <c:pt idx="442">
                  <c:v>2.1123055252860019E-2</c:v>
                </c:pt>
                <c:pt idx="443">
                  <c:v>2.1123055252860019E-2</c:v>
                </c:pt>
                <c:pt idx="444">
                  <c:v>2.1123055252860019E-2</c:v>
                </c:pt>
                <c:pt idx="445">
                  <c:v>2.1123055252860019E-2</c:v>
                </c:pt>
                <c:pt idx="446">
                  <c:v>2.3857842279920952E-2</c:v>
                </c:pt>
                <c:pt idx="447">
                  <c:v>2.3857842279920952E-2</c:v>
                </c:pt>
                <c:pt idx="448">
                  <c:v>2.3857842279920952E-2</c:v>
                </c:pt>
                <c:pt idx="449">
                  <c:v>2.3857842279920952E-2</c:v>
                </c:pt>
                <c:pt idx="450">
                  <c:v>2.3857842279920952E-2</c:v>
                </c:pt>
                <c:pt idx="451">
                  <c:v>2.3857842279920952E-2</c:v>
                </c:pt>
                <c:pt idx="452">
                  <c:v>2.3857842279920952E-2</c:v>
                </c:pt>
                <c:pt idx="453">
                  <c:v>2.3857842279920952E-2</c:v>
                </c:pt>
                <c:pt idx="454">
                  <c:v>2.3857842279920952E-2</c:v>
                </c:pt>
                <c:pt idx="455">
                  <c:v>2.3857842279920952E-2</c:v>
                </c:pt>
                <c:pt idx="456">
                  <c:v>2.3857842279920952E-2</c:v>
                </c:pt>
                <c:pt idx="457">
                  <c:v>2.3857842279920952E-2</c:v>
                </c:pt>
                <c:pt idx="458">
                  <c:v>2.3857842279920952E-2</c:v>
                </c:pt>
                <c:pt idx="459">
                  <c:v>2.3857842279920952E-2</c:v>
                </c:pt>
                <c:pt idx="460">
                  <c:v>2.3857842279920952E-2</c:v>
                </c:pt>
                <c:pt idx="461">
                  <c:v>2.3857842279920952E-2</c:v>
                </c:pt>
                <c:pt idx="462">
                  <c:v>2.3857842279920952E-2</c:v>
                </c:pt>
                <c:pt idx="463">
                  <c:v>2.3857842279920952E-2</c:v>
                </c:pt>
                <c:pt idx="464">
                  <c:v>2.3857842279920952E-2</c:v>
                </c:pt>
                <c:pt idx="465">
                  <c:v>2.3857842279920952E-2</c:v>
                </c:pt>
                <c:pt idx="466">
                  <c:v>2.3857842279920952E-2</c:v>
                </c:pt>
                <c:pt idx="467">
                  <c:v>2.3857842279920952E-2</c:v>
                </c:pt>
                <c:pt idx="468">
                  <c:v>2.3857842279920952E-2</c:v>
                </c:pt>
                <c:pt idx="469">
                  <c:v>2.3857842279920952E-2</c:v>
                </c:pt>
                <c:pt idx="470">
                  <c:v>2.3857842279920952E-2</c:v>
                </c:pt>
                <c:pt idx="471">
                  <c:v>2.6592629306981884E-2</c:v>
                </c:pt>
                <c:pt idx="472">
                  <c:v>2.6592629306981884E-2</c:v>
                </c:pt>
                <c:pt idx="473">
                  <c:v>2.6592629306981884E-2</c:v>
                </c:pt>
                <c:pt idx="474">
                  <c:v>2.6592629306981884E-2</c:v>
                </c:pt>
                <c:pt idx="475">
                  <c:v>2.6592629306981884E-2</c:v>
                </c:pt>
                <c:pt idx="476">
                  <c:v>2.6592629306981884E-2</c:v>
                </c:pt>
                <c:pt idx="477">
                  <c:v>2.6592629306981884E-2</c:v>
                </c:pt>
                <c:pt idx="478">
                  <c:v>2.6592629306981884E-2</c:v>
                </c:pt>
                <c:pt idx="479">
                  <c:v>2.6592629306981884E-2</c:v>
                </c:pt>
                <c:pt idx="480">
                  <c:v>2.6592629306981884E-2</c:v>
                </c:pt>
                <c:pt idx="481">
                  <c:v>2.6592629306981884E-2</c:v>
                </c:pt>
                <c:pt idx="482">
                  <c:v>2.6592629306981884E-2</c:v>
                </c:pt>
                <c:pt idx="483">
                  <c:v>2.6592629306981884E-2</c:v>
                </c:pt>
                <c:pt idx="484">
                  <c:v>2.6592629306981884E-2</c:v>
                </c:pt>
                <c:pt idx="485">
                  <c:v>2.6592629306981884E-2</c:v>
                </c:pt>
                <c:pt idx="486">
                  <c:v>2.6592629306981884E-2</c:v>
                </c:pt>
                <c:pt idx="487">
                  <c:v>2.6592629306981884E-2</c:v>
                </c:pt>
                <c:pt idx="488">
                  <c:v>2.6592629306981884E-2</c:v>
                </c:pt>
                <c:pt idx="489">
                  <c:v>2.6592629306981884E-2</c:v>
                </c:pt>
                <c:pt idx="490">
                  <c:v>2.6592629306981884E-2</c:v>
                </c:pt>
                <c:pt idx="491">
                  <c:v>2.9353461924776732E-2</c:v>
                </c:pt>
                <c:pt idx="492">
                  <c:v>2.9353461924776732E-2</c:v>
                </c:pt>
                <c:pt idx="493">
                  <c:v>2.9353461924776732E-2</c:v>
                </c:pt>
                <c:pt idx="494">
                  <c:v>2.9353461924776732E-2</c:v>
                </c:pt>
                <c:pt idx="495">
                  <c:v>2.9353461924776732E-2</c:v>
                </c:pt>
                <c:pt idx="496">
                  <c:v>2.9353461924776732E-2</c:v>
                </c:pt>
                <c:pt idx="497">
                  <c:v>2.9353461924776732E-2</c:v>
                </c:pt>
                <c:pt idx="498">
                  <c:v>2.9353461924776732E-2</c:v>
                </c:pt>
                <c:pt idx="499">
                  <c:v>2.9353461924776732E-2</c:v>
                </c:pt>
                <c:pt idx="500">
                  <c:v>2.9353461924776732E-2</c:v>
                </c:pt>
                <c:pt idx="501">
                  <c:v>2.9353461924776732E-2</c:v>
                </c:pt>
                <c:pt idx="502">
                  <c:v>2.9353461924776732E-2</c:v>
                </c:pt>
                <c:pt idx="503">
                  <c:v>2.9353461924776732E-2</c:v>
                </c:pt>
                <c:pt idx="504">
                  <c:v>2.9353461924776732E-2</c:v>
                </c:pt>
                <c:pt idx="505">
                  <c:v>2.9353461924776732E-2</c:v>
                </c:pt>
                <c:pt idx="506">
                  <c:v>2.9353461924776732E-2</c:v>
                </c:pt>
                <c:pt idx="507">
                  <c:v>2.9353461924776732E-2</c:v>
                </c:pt>
                <c:pt idx="508">
                  <c:v>2.9353461924776732E-2</c:v>
                </c:pt>
                <c:pt idx="509">
                  <c:v>2.9353461924776732E-2</c:v>
                </c:pt>
                <c:pt idx="510">
                  <c:v>2.9353461924776732E-2</c:v>
                </c:pt>
                <c:pt idx="511">
                  <c:v>2.9353461924776732E-2</c:v>
                </c:pt>
                <c:pt idx="512">
                  <c:v>3.2168283553734814E-2</c:v>
                </c:pt>
                <c:pt idx="513">
                  <c:v>3.2168283553734814E-2</c:v>
                </c:pt>
                <c:pt idx="514">
                  <c:v>3.2168283553734814E-2</c:v>
                </c:pt>
                <c:pt idx="515">
                  <c:v>3.2168283553734814E-2</c:v>
                </c:pt>
                <c:pt idx="516">
                  <c:v>3.2168283553734814E-2</c:v>
                </c:pt>
                <c:pt idx="517">
                  <c:v>3.2168283553734814E-2</c:v>
                </c:pt>
                <c:pt idx="518">
                  <c:v>3.2168283553734814E-2</c:v>
                </c:pt>
                <c:pt idx="519">
                  <c:v>3.2168283553734814E-2</c:v>
                </c:pt>
                <c:pt idx="520">
                  <c:v>3.2168283553734814E-2</c:v>
                </c:pt>
                <c:pt idx="521">
                  <c:v>3.2168283553734814E-2</c:v>
                </c:pt>
                <c:pt idx="522">
                  <c:v>3.2168283553734814E-2</c:v>
                </c:pt>
                <c:pt idx="523">
                  <c:v>3.2168283553734814E-2</c:v>
                </c:pt>
                <c:pt idx="524">
                  <c:v>3.2168283553734814E-2</c:v>
                </c:pt>
                <c:pt idx="525">
                  <c:v>3.2168283553734814E-2</c:v>
                </c:pt>
                <c:pt idx="526">
                  <c:v>3.2168283553734814E-2</c:v>
                </c:pt>
                <c:pt idx="527">
                  <c:v>3.2168283553734814E-2</c:v>
                </c:pt>
                <c:pt idx="528">
                  <c:v>3.2168283553734814E-2</c:v>
                </c:pt>
                <c:pt idx="529">
                  <c:v>3.2168283553734814E-2</c:v>
                </c:pt>
                <c:pt idx="530">
                  <c:v>3.2168283553734814E-2</c:v>
                </c:pt>
                <c:pt idx="531">
                  <c:v>3.2168283553734814E-2</c:v>
                </c:pt>
                <c:pt idx="532">
                  <c:v>3.2168283553734814E-2</c:v>
                </c:pt>
                <c:pt idx="533">
                  <c:v>3.2168283553734814E-2</c:v>
                </c:pt>
                <c:pt idx="534">
                  <c:v>3.2168283553734814E-2</c:v>
                </c:pt>
                <c:pt idx="535">
                  <c:v>3.2168283553734814E-2</c:v>
                </c:pt>
                <c:pt idx="536">
                  <c:v>3.2168283553734814E-2</c:v>
                </c:pt>
                <c:pt idx="537">
                  <c:v>3.2168283553734814E-2</c:v>
                </c:pt>
                <c:pt idx="538">
                  <c:v>3.2168283553734814E-2</c:v>
                </c:pt>
                <c:pt idx="539">
                  <c:v>3.2168283553734814E-2</c:v>
                </c:pt>
                <c:pt idx="540">
                  <c:v>3.2168283553734814E-2</c:v>
                </c:pt>
                <c:pt idx="541">
                  <c:v>3.2168283553734814E-2</c:v>
                </c:pt>
                <c:pt idx="542">
                  <c:v>3.2168283553734814E-2</c:v>
                </c:pt>
                <c:pt idx="543">
                  <c:v>3.2168283553734814E-2</c:v>
                </c:pt>
                <c:pt idx="544">
                  <c:v>3.2168283553734814E-2</c:v>
                </c:pt>
                <c:pt idx="545">
                  <c:v>3.2168283553734814E-2</c:v>
                </c:pt>
                <c:pt idx="546">
                  <c:v>3.2168283553734814E-2</c:v>
                </c:pt>
                <c:pt idx="547">
                  <c:v>3.2168283553734814E-2</c:v>
                </c:pt>
                <c:pt idx="548">
                  <c:v>3.2168283553734814E-2</c:v>
                </c:pt>
                <c:pt idx="549">
                  <c:v>3.2168283553734814E-2</c:v>
                </c:pt>
                <c:pt idx="550">
                  <c:v>3.2168283553734814E-2</c:v>
                </c:pt>
                <c:pt idx="551">
                  <c:v>3.2168283553734814E-2</c:v>
                </c:pt>
                <c:pt idx="552">
                  <c:v>3.2168283553734814E-2</c:v>
                </c:pt>
                <c:pt idx="553">
                  <c:v>3.2168283553734814E-2</c:v>
                </c:pt>
                <c:pt idx="554">
                  <c:v>3.2168283553734814E-2</c:v>
                </c:pt>
                <c:pt idx="555">
                  <c:v>3.2168283553734814E-2</c:v>
                </c:pt>
                <c:pt idx="556">
                  <c:v>3.2168283553734814E-2</c:v>
                </c:pt>
                <c:pt idx="557">
                  <c:v>3.2168283553734814E-2</c:v>
                </c:pt>
                <c:pt idx="558">
                  <c:v>3.2168283553734814E-2</c:v>
                </c:pt>
                <c:pt idx="559">
                  <c:v>3.2168283553734814E-2</c:v>
                </c:pt>
                <c:pt idx="560">
                  <c:v>3.2168283553734814E-2</c:v>
                </c:pt>
                <c:pt idx="561">
                  <c:v>3.2168283553734814E-2</c:v>
                </c:pt>
                <c:pt idx="562">
                  <c:v>3.2168283553734814E-2</c:v>
                </c:pt>
                <c:pt idx="563">
                  <c:v>3.2168283553734814E-2</c:v>
                </c:pt>
                <c:pt idx="564">
                  <c:v>3.2168283553734814E-2</c:v>
                </c:pt>
                <c:pt idx="565">
                  <c:v>3.2168283553734814E-2</c:v>
                </c:pt>
                <c:pt idx="566">
                  <c:v>3.2168283553734814E-2</c:v>
                </c:pt>
                <c:pt idx="567">
                  <c:v>3.2168283553734814E-2</c:v>
                </c:pt>
                <c:pt idx="568">
                  <c:v>3.2168283553734814E-2</c:v>
                </c:pt>
                <c:pt idx="569">
                  <c:v>3.2168283553734814E-2</c:v>
                </c:pt>
                <c:pt idx="570">
                  <c:v>3.2168283553734814E-2</c:v>
                </c:pt>
                <c:pt idx="571">
                  <c:v>3.2168283553734814E-2</c:v>
                </c:pt>
                <c:pt idx="572">
                  <c:v>3.2168283553734814E-2</c:v>
                </c:pt>
                <c:pt idx="573">
                  <c:v>3.2168283553734814E-2</c:v>
                </c:pt>
                <c:pt idx="574">
                  <c:v>3.2168283553734814E-2</c:v>
                </c:pt>
                <c:pt idx="575">
                  <c:v>3.2168283553734814E-2</c:v>
                </c:pt>
                <c:pt idx="576">
                  <c:v>3.2168283553734814E-2</c:v>
                </c:pt>
                <c:pt idx="577">
                  <c:v>3.2168283553734814E-2</c:v>
                </c:pt>
                <c:pt idx="578">
                  <c:v>3.2168283553734814E-2</c:v>
                </c:pt>
                <c:pt idx="579">
                  <c:v>3.2168283553734814E-2</c:v>
                </c:pt>
                <c:pt idx="580">
                  <c:v>3.2168283553734814E-2</c:v>
                </c:pt>
                <c:pt idx="581">
                  <c:v>3.2168283553734814E-2</c:v>
                </c:pt>
                <c:pt idx="582">
                  <c:v>3.2168283553734814E-2</c:v>
                </c:pt>
                <c:pt idx="583">
                  <c:v>3.2168283553734814E-2</c:v>
                </c:pt>
                <c:pt idx="584">
                  <c:v>3.2168283553734814E-2</c:v>
                </c:pt>
                <c:pt idx="585">
                  <c:v>3.2168283553734814E-2</c:v>
                </c:pt>
                <c:pt idx="586">
                  <c:v>3.2168283553734814E-2</c:v>
                </c:pt>
                <c:pt idx="587">
                  <c:v>3.2168283553734814E-2</c:v>
                </c:pt>
                <c:pt idx="588">
                  <c:v>3.2168283553734814E-2</c:v>
                </c:pt>
                <c:pt idx="589">
                  <c:v>3.2168283553734814E-2</c:v>
                </c:pt>
                <c:pt idx="590">
                  <c:v>3.2168283553734814E-2</c:v>
                </c:pt>
                <c:pt idx="591">
                  <c:v>3.2168283553734814E-2</c:v>
                </c:pt>
                <c:pt idx="592">
                  <c:v>3.2168283553734814E-2</c:v>
                </c:pt>
                <c:pt idx="593">
                  <c:v>3.2168283553734814E-2</c:v>
                </c:pt>
                <c:pt idx="594">
                  <c:v>3.2168283553734814E-2</c:v>
                </c:pt>
                <c:pt idx="595">
                  <c:v>3.2168283553734814E-2</c:v>
                </c:pt>
                <c:pt idx="596">
                  <c:v>3.2168283553734814E-2</c:v>
                </c:pt>
                <c:pt idx="597">
                  <c:v>3.2168283553734814E-2</c:v>
                </c:pt>
                <c:pt idx="598">
                  <c:v>3.2168283553734814E-2</c:v>
                </c:pt>
                <c:pt idx="599">
                  <c:v>3.2168283553734814E-2</c:v>
                </c:pt>
                <c:pt idx="600">
                  <c:v>3.2168283553734814E-2</c:v>
                </c:pt>
                <c:pt idx="601">
                  <c:v>3.2168283553734814E-2</c:v>
                </c:pt>
                <c:pt idx="602">
                  <c:v>3.2168283553734814E-2</c:v>
                </c:pt>
                <c:pt idx="603">
                  <c:v>3.2168283553734814E-2</c:v>
                </c:pt>
                <c:pt idx="604">
                  <c:v>3.2168283553734814E-2</c:v>
                </c:pt>
                <c:pt idx="605">
                  <c:v>3.2168283553734814E-2</c:v>
                </c:pt>
                <c:pt idx="606">
                  <c:v>3.2168283553734814E-2</c:v>
                </c:pt>
                <c:pt idx="607">
                  <c:v>3.2168283553734814E-2</c:v>
                </c:pt>
                <c:pt idx="608">
                  <c:v>3.2168283553734814E-2</c:v>
                </c:pt>
                <c:pt idx="609">
                  <c:v>3.2168283553734814E-2</c:v>
                </c:pt>
                <c:pt idx="610">
                  <c:v>3.2168283553734814E-2</c:v>
                </c:pt>
                <c:pt idx="611">
                  <c:v>3.2168283553734814E-2</c:v>
                </c:pt>
                <c:pt idx="612">
                  <c:v>3.2168283553734814E-2</c:v>
                </c:pt>
                <c:pt idx="613">
                  <c:v>3.2168283553734814E-2</c:v>
                </c:pt>
                <c:pt idx="614">
                  <c:v>3.2168283553734814E-2</c:v>
                </c:pt>
                <c:pt idx="615">
                  <c:v>3.2168283553734814E-2</c:v>
                </c:pt>
                <c:pt idx="616">
                  <c:v>3.2168283553734814E-2</c:v>
                </c:pt>
                <c:pt idx="617">
                  <c:v>3.2168283553734814E-2</c:v>
                </c:pt>
                <c:pt idx="618">
                  <c:v>3.2168283553734814E-2</c:v>
                </c:pt>
                <c:pt idx="619">
                  <c:v>3.2168283553734814E-2</c:v>
                </c:pt>
                <c:pt idx="620">
                  <c:v>3.2168283553734814E-2</c:v>
                </c:pt>
                <c:pt idx="621">
                  <c:v>3.2168283553734814E-2</c:v>
                </c:pt>
                <c:pt idx="622">
                  <c:v>3.2168283553734814E-2</c:v>
                </c:pt>
                <c:pt idx="623">
                  <c:v>3.2168283553734814E-2</c:v>
                </c:pt>
                <c:pt idx="624">
                  <c:v>3.2168283553734814E-2</c:v>
                </c:pt>
                <c:pt idx="625">
                  <c:v>3.2168283553734814E-2</c:v>
                </c:pt>
                <c:pt idx="626">
                  <c:v>3.2168283553734814E-2</c:v>
                </c:pt>
                <c:pt idx="627">
                  <c:v>3.2168283553734814E-2</c:v>
                </c:pt>
                <c:pt idx="628">
                  <c:v>3.2168283553734814E-2</c:v>
                </c:pt>
                <c:pt idx="629">
                  <c:v>3.5468990673632225E-2</c:v>
                </c:pt>
                <c:pt idx="630">
                  <c:v>3.5468990673632225E-2</c:v>
                </c:pt>
                <c:pt idx="631">
                  <c:v>3.5468990673632225E-2</c:v>
                </c:pt>
                <c:pt idx="632">
                  <c:v>3.5468990673632225E-2</c:v>
                </c:pt>
                <c:pt idx="633">
                  <c:v>3.5468990673632225E-2</c:v>
                </c:pt>
                <c:pt idx="634">
                  <c:v>3.5468990673632225E-2</c:v>
                </c:pt>
                <c:pt idx="635">
                  <c:v>3.5468990673632225E-2</c:v>
                </c:pt>
                <c:pt idx="636">
                  <c:v>3.8796209497303911E-2</c:v>
                </c:pt>
                <c:pt idx="637">
                  <c:v>3.8796209497303911E-2</c:v>
                </c:pt>
                <c:pt idx="638">
                  <c:v>3.8796209497303911E-2</c:v>
                </c:pt>
                <c:pt idx="639">
                  <c:v>3.8796209497303911E-2</c:v>
                </c:pt>
                <c:pt idx="640">
                  <c:v>3.8796209497303911E-2</c:v>
                </c:pt>
                <c:pt idx="641">
                  <c:v>3.8796209497303911E-2</c:v>
                </c:pt>
                <c:pt idx="642">
                  <c:v>3.8796209497303911E-2</c:v>
                </c:pt>
                <c:pt idx="643">
                  <c:v>3.8796209497303911E-2</c:v>
                </c:pt>
                <c:pt idx="644">
                  <c:v>3.8796209497303911E-2</c:v>
                </c:pt>
                <c:pt idx="645">
                  <c:v>3.8796209497303911E-2</c:v>
                </c:pt>
                <c:pt idx="646">
                  <c:v>3.8796209497303911E-2</c:v>
                </c:pt>
                <c:pt idx="647">
                  <c:v>3.8796209497303911E-2</c:v>
                </c:pt>
                <c:pt idx="648">
                  <c:v>3.8796209497303911E-2</c:v>
                </c:pt>
                <c:pt idx="649">
                  <c:v>3.8796209497303911E-2</c:v>
                </c:pt>
                <c:pt idx="650">
                  <c:v>3.8796209497303911E-2</c:v>
                </c:pt>
                <c:pt idx="651">
                  <c:v>3.8796209497303911E-2</c:v>
                </c:pt>
                <c:pt idx="652">
                  <c:v>3.8796209497303911E-2</c:v>
                </c:pt>
                <c:pt idx="653">
                  <c:v>3.8796209497303911E-2</c:v>
                </c:pt>
                <c:pt idx="654">
                  <c:v>3.8796209497303911E-2</c:v>
                </c:pt>
                <c:pt idx="655">
                  <c:v>3.8796209497303911E-2</c:v>
                </c:pt>
                <c:pt idx="656">
                  <c:v>3.8796209497303911E-2</c:v>
                </c:pt>
                <c:pt idx="657">
                  <c:v>3.8796209497303911E-2</c:v>
                </c:pt>
                <c:pt idx="658">
                  <c:v>3.8796209497303911E-2</c:v>
                </c:pt>
                <c:pt idx="659">
                  <c:v>3.8796209497303911E-2</c:v>
                </c:pt>
                <c:pt idx="660">
                  <c:v>3.8796209497303911E-2</c:v>
                </c:pt>
                <c:pt idx="661">
                  <c:v>3.8796209497303911E-2</c:v>
                </c:pt>
                <c:pt idx="662">
                  <c:v>3.8796209497303911E-2</c:v>
                </c:pt>
                <c:pt idx="663">
                  <c:v>3.8796209497303911E-2</c:v>
                </c:pt>
                <c:pt idx="664">
                  <c:v>3.8796209497303911E-2</c:v>
                </c:pt>
                <c:pt idx="665">
                  <c:v>3.8796209497303911E-2</c:v>
                </c:pt>
                <c:pt idx="666">
                  <c:v>3.8796209497303911E-2</c:v>
                </c:pt>
                <c:pt idx="667">
                  <c:v>3.8796209497303911E-2</c:v>
                </c:pt>
                <c:pt idx="668">
                  <c:v>3.8796209497303911E-2</c:v>
                </c:pt>
                <c:pt idx="669">
                  <c:v>3.8796209497303911E-2</c:v>
                </c:pt>
                <c:pt idx="670">
                  <c:v>3.8796209497303911E-2</c:v>
                </c:pt>
                <c:pt idx="671">
                  <c:v>3.8796209497303911E-2</c:v>
                </c:pt>
                <c:pt idx="672">
                  <c:v>3.8796209497303911E-2</c:v>
                </c:pt>
                <c:pt idx="673">
                  <c:v>3.8796209497303911E-2</c:v>
                </c:pt>
                <c:pt idx="674">
                  <c:v>3.8796209497303911E-2</c:v>
                </c:pt>
                <c:pt idx="675">
                  <c:v>3.8796209497303911E-2</c:v>
                </c:pt>
                <c:pt idx="676">
                  <c:v>3.8796209497303911E-2</c:v>
                </c:pt>
                <c:pt idx="677">
                  <c:v>3.8796209497303911E-2</c:v>
                </c:pt>
                <c:pt idx="678">
                  <c:v>3.8796209497303911E-2</c:v>
                </c:pt>
                <c:pt idx="679">
                  <c:v>3.8796209497303911E-2</c:v>
                </c:pt>
                <c:pt idx="680">
                  <c:v>3.8796209497303911E-2</c:v>
                </c:pt>
                <c:pt idx="681">
                  <c:v>3.8796209497303911E-2</c:v>
                </c:pt>
                <c:pt idx="682">
                  <c:v>3.8796209497303911E-2</c:v>
                </c:pt>
                <c:pt idx="683">
                  <c:v>3.8796209497303911E-2</c:v>
                </c:pt>
                <c:pt idx="684">
                  <c:v>3.8796209497303911E-2</c:v>
                </c:pt>
                <c:pt idx="685">
                  <c:v>3.8796209497303911E-2</c:v>
                </c:pt>
                <c:pt idx="686">
                  <c:v>3.8796209497303911E-2</c:v>
                </c:pt>
                <c:pt idx="687">
                  <c:v>3.8796209497303911E-2</c:v>
                </c:pt>
                <c:pt idx="688">
                  <c:v>3.8796209497303911E-2</c:v>
                </c:pt>
                <c:pt idx="689">
                  <c:v>3.8796209497303911E-2</c:v>
                </c:pt>
                <c:pt idx="690">
                  <c:v>3.8796209497303911E-2</c:v>
                </c:pt>
                <c:pt idx="691">
                  <c:v>3.8796209497303911E-2</c:v>
                </c:pt>
                <c:pt idx="692">
                  <c:v>3.8796209497303911E-2</c:v>
                </c:pt>
                <c:pt idx="693">
                  <c:v>3.8796209497303911E-2</c:v>
                </c:pt>
                <c:pt idx="694">
                  <c:v>3.8796209497303911E-2</c:v>
                </c:pt>
                <c:pt idx="695">
                  <c:v>3.8796209497303911E-2</c:v>
                </c:pt>
                <c:pt idx="696">
                  <c:v>3.8796209497303911E-2</c:v>
                </c:pt>
                <c:pt idx="697">
                  <c:v>3.8796209497303911E-2</c:v>
                </c:pt>
                <c:pt idx="698">
                  <c:v>3.8796209497303911E-2</c:v>
                </c:pt>
                <c:pt idx="699">
                  <c:v>3.8796209497303911E-2</c:v>
                </c:pt>
                <c:pt idx="700">
                  <c:v>3.8796209497303911E-2</c:v>
                </c:pt>
                <c:pt idx="701">
                  <c:v>3.8796209497303911E-2</c:v>
                </c:pt>
                <c:pt idx="702">
                  <c:v>3.8796209497303911E-2</c:v>
                </c:pt>
                <c:pt idx="703">
                  <c:v>3.8796209497303911E-2</c:v>
                </c:pt>
                <c:pt idx="704">
                  <c:v>3.8796209497303911E-2</c:v>
                </c:pt>
                <c:pt idx="705">
                  <c:v>3.8796209497303911E-2</c:v>
                </c:pt>
                <c:pt idx="706">
                  <c:v>3.8796209497303911E-2</c:v>
                </c:pt>
                <c:pt idx="707">
                  <c:v>3.8796209497303911E-2</c:v>
                </c:pt>
                <c:pt idx="708">
                  <c:v>3.8796209497303911E-2</c:v>
                </c:pt>
                <c:pt idx="709">
                  <c:v>3.8796209497303911E-2</c:v>
                </c:pt>
                <c:pt idx="710">
                  <c:v>3.8796209497303911E-2</c:v>
                </c:pt>
                <c:pt idx="711">
                  <c:v>3.8796209497303911E-2</c:v>
                </c:pt>
                <c:pt idx="712">
                  <c:v>3.8796209497303911E-2</c:v>
                </c:pt>
                <c:pt idx="713">
                  <c:v>3.8796209497303911E-2</c:v>
                </c:pt>
                <c:pt idx="714">
                  <c:v>3.8796209497303911E-2</c:v>
                </c:pt>
                <c:pt idx="715">
                  <c:v>3.8796209497303911E-2</c:v>
                </c:pt>
                <c:pt idx="716">
                  <c:v>3.8796209497303911E-2</c:v>
                </c:pt>
                <c:pt idx="717">
                  <c:v>3.8796209497303911E-2</c:v>
                </c:pt>
                <c:pt idx="718">
                  <c:v>3.8796209497303911E-2</c:v>
                </c:pt>
                <c:pt idx="719">
                  <c:v>3.8796209497303911E-2</c:v>
                </c:pt>
                <c:pt idx="720">
                  <c:v>3.8796209497303911E-2</c:v>
                </c:pt>
                <c:pt idx="721">
                  <c:v>3.8796209497303911E-2</c:v>
                </c:pt>
                <c:pt idx="722">
                  <c:v>4.2844598903446308E-2</c:v>
                </c:pt>
                <c:pt idx="723">
                  <c:v>4.2844598903446308E-2</c:v>
                </c:pt>
                <c:pt idx="724">
                  <c:v>4.2844598903446308E-2</c:v>
                </c:pt>
                <c:pt idx="725">
                  <c:v>4.2844598903446308E-2</c:v>
                </c:pt>
                <c:pt idx="726">
                  <c:v>4.6892988309588705E-2</c:v>
                </c:pt>
                <c:pt idx="727">
                  <c:v>4.6892988309588705E-2</c:v>
                </c:pt>
                <c:pt idx="728">
                  <c:v>4.6892988309588705E-2</c:v>
                </c:pt>
                <c:pt idx="729">
                  <c:v>4.6892988309588705E-2</c:v>
                </c:pt>
                <c:pt idx="730">
                  <c:v>4.6892988309588705E-2</c:v>
                </c:pt>
                <c:pt idx="731">
                  <c:v>4.6892988309588705E-2</c:v>
                </c:pt>
                <c:pt idx="732">
                  <c:v>4.6892988309588705E-2</c:v>
                </c:pt>
                <c:pt idx="733">
                  <c:v>4.6892988309588705E-2</c:v>
                </c:pt>
                <c:pt idx="734">
                  <c:v>4.6892988309588705E-2</c:v>
                </c:pt>
                <c:pt idx="735">
                  <c:v>4.6892988309588705E-2</c:v>
                </c:pt>
                <c:pt idx="736">
                  <c:v>4.6892988309588705E-2</c:v>
                </c:pt>
                <c:pt idx="737">
                  <c:v>4.6892988309588705E-2</c:v>
                </c:pt>
                <c:pt idx="738">
                  <c:v>4.6892988309588705E-2</c:v>
                </c:pt>
                <c:pt idx="739">
                  <c:v>4.6892988309588705E-2</c:v>
                </c:pt>
                <c:pt idx="740">
                  <c:v>4.6892988309588705E-2</c:v>
                </c:pt>
                <c:pt idx="741">
                  <c:v>4.6892988309588705E-2</c:v>
                </c:pt>
                <c:pt idx="742">
                  <c:v>4.6892988309588705E-2</c:v>
                </c:pt>
                <c:pt idx="743">
                  <c:v>4.6892988309588705E-2</c:v>
                </c:pt>
                <c:pt idx="744">
                  <c:v>4.6892988309588705E-2</c:v>
                </c:pt>
                <c:pt idx="745">
                  <c:v>4.6892988309588705E-2</c:v>
                </c:pt>
                <c:pt idx="746">
                  <c:v>4.6892988309588705E-2</c:v>
                </c:pt>
                <c:pt idx="747">
                  <c:v>4.6892988309588705E-2</c:v>
                </c:pt>
                <c:pt idx="748">
                  <c:v>4.6892988309588705E-2</c:v>
                </c:pt>
                <c:pt idx="749">
                  <c:v>4.6892988309588705E-2</c:v>
                </c:pt>
                <c:pt idx="750">
                  <c:v>4.6892988309588705E-2</c:v>
                </c:pt>
                <c:pt idx="751">
                  <c:v>4.6892988309588705E-2</c:v>
                </c:pt>
                <c:pt idx="752">
                  <c:v>4.6892988309588705E-2</c:v>
                </c:pt>
                <c:pt idx="753">
                  <c:v>4.6892988309588705E-2</c:v>
                </c:pt>
                <c:pt idx="754">
                  <c:v>4.6892988309588705E-2</c:v>
                </c:pt>
                <c:pt idx="755">
                  <c:v>4.6892988309588705E-2</c:v>
                </c:pt>
                <c:pt idx="756">
                  <c:v>4.6892988309588705E-2</c:v>
                </c:pt>
                <c:pt idx="757">
                  <c:v>4.6892988309588705E-2</c:v>
                </c:pt>
                <c:pt idx="758">
                  <c:v>4.6892988309588705E-2</c:v>
                </c:pt>
                <c:pt idx="759">
                  <c:v>4.6892988309588705E-2</c:v>
                </c:pt>
                <c:pt idx="760">
                  <c:v>4.6892988309588705E-2</c:v>
                </c:pt>
                <c:pt idx="761">
                  <c:v>4.6892988309588705E-2</c:v>
                </c:pt>
                <c:pt idx="762">
                  <c:v>4.6892988309588705E-2</c:v>
                </c:pt>
                <c:pt idx="763">
                  <c:v>4.6892988309588705E-2</c:v>
                </c:pt>
                <c:pt idx="764">
                  <c:v>4.6892988309588705E-2</c:v>
                </c:pt>
                <c:pt idx="765">
                  <c:v>4.6892988309588705E-2</c:v>
                </c:pt>
                <c:pt idx="766">
                  <c:v>4.6892988309588705E-2</c:v>
                </c:pt>
                <c:pt idx="767">
                  <c:v>4.6892988309588705E-2</c:v>
                </c:pt>
                <c:pt idx="768">
                  <c:v>4.6892988309588705E-2</c:v>
                </c:pt>
                <c:pt idx="769">
                  <c:v>4.6892988309588705E-2</c:v>
                </c:pt>
                <c:pt idx="770">
                  <c:v>4.6892988309588705E-2</c:v>
                </c:pt>
                <c:pt idx="771">
                  <c:v>4.6892988309588705E-2</c:v>
                </c:pt>
                <c:pt idx="772">
                  <c:v>4.6892988309588705E-2</c:v>
                </c:pt>
                <c:pt idx="773">
                  <c:v>4.6892988309588705E-2</c:v>
                </c:pt>
                <c:pt idx="774">
                  <c:v>4.6892988309588705E-2</c:v>
                </c:pt>
                <c:pt idx="775">
                  <c:v>4.6892988309588705E-2</c:v>
                </c:pt>
                <c:pt idx="776">
                  <c:v>4.6892988309588705E-2</c:v>
                </c:pt>
                <c:pt idx="777">
                  <c:v>4.6892988309588705E-2</c:v>
                </c:pt>
                <c:pt idx="778">
                  <c:v>4.6892988309588705E-2</c:v>
                </c:pt>
                <c:pt idx="779">
                  <c:v>4.6892988309588705E-2</c:v>
                </c:pt>
                <c:pt idx="780">
                  <c:v>4.6892988309588705E-2</c:v>
                </c:pt>
                <c:pt idx="781">
                  <c:v>4.6892988309588705E-2</c:v>
                </c:pt>
                <c:pt idx="782">
                  <c:v>4.6892988309588705E-2</c:v>
                </c:pt>
                <c:pt idx="783">
                  <c:v>4.6892988309588705E-2</c:v>
                </c:pt>
                <c:pt idx="784">
                  <c:v>4.6892988309588705E-2</c:v>
                </c:pt>
                <c:pt idx="785">
                  <c:v>4.6892988309588705E-2</c:v>
                </c:pt>
                <c:pt idx="786">
                  <c:v>4.6892988309588705E-2</c:v>
                </c:pt>
                <c:pt idx="787">
                  <c:v>4.6892988309588705E-2</c:v>
                </c:pt>
                <c:pt idx="788">
                  <c:v>4.6892988309588705E-2</c:v>
                </c:pt>
                <c:pt idx="789">
                  <c:v>4.6892988309588705E-2</c:v>
                </c:pt>
                <c:pt idx="790">
                  <c:v>4.6892988309588705E-2</c:v>
                </c:pt>
                <c:pt idx="791">
                  <c:v>4.6892988309588705E-2</c:v>
                </c:pt>
                <c:pt idx="792">
                  <c:v>4.6892988309588705E-2</c:v>
                </c:pt>
                <c:pt idx="793">
                  <c:v>4.6892988309588705E-2</c:v>
                </c:pt>
                <c:pt idx="794">
                  <c:v>4.6892988309588705E-2</c:v>
                </c:pt>
                <c:pt idx="795">
                  <c:v>4.6892988309588705E-2</c:v>
                </c:pt>
                <c:pt idx="796">
                  <c:v>4.6892988309588705E-2</c:v>
                </c:pt>
                <c:pt idx="797">
                  <c:v>4.6892988309588705E-2</c:v>
                </c:pt>
                <c:pt idx="798">
                  <c:v>4.6892988309588705E-2</c:v>
                </c:pt>
                <c:pt idx="799">
                  <c:v>4.6892988309588705E-2</c:v>
                </c:pt>
                <c:pt idx="800">
                  <c:v>4.6892988309588705E-2</c:v>
                </c:pt>
                <c:pt idx="801">
                  <c:v>4.6892988309588705E-2</c:v>
                </c:pt>
                <c:pt idx="802">
                  <c:v>4.6892988309588705E-2</c:v>
                </c:pt>
                <c:pt idx="803">
                  <c:v>4.6892988309588705E-2</c:v>
                </c:pt>
                <c:pt idx="804">
                  <c:v>4.6892988309588705E-2</c:v>
                </c:pt>
                <c:pt idx="805">
                  <c:v>4.6892988309588705E-2</c:v>
                </c:pt>
                <c:pt idx="806">
                  <c:v>4.6892988309588705E-2</c:v>
                </c:pt>
                <c:pt idx="807">
                  <c:v>4.6892988309588705E-2</c:v>
                </c:pt>
                <c:pt idx="808">
                  <c:v>4.6892988309588705E-2</c:v>
                </c:pt>
                <c:pt idx="809">
                  <c:v>4.6892988309588705E-2</c:v>
                </c:pt>
                <c:pt idx="810">
                  <c:v>4.6892988309588705E-2</c:v>
                </c:pt>
                <c:pt idx="811">
                  <c:v>4.6892988309588705E-2</c:v>
                </c:pt>
                <c:pt idx="812">
                  <c:v>4.6892988309588705E-2</c:v>
                </c:pt>
                <c:pt idx="813">
                  <c:v>4.6892988309588705E-2</c:v>
                </c:pt>
                <c:pt idx="814">
                  <c:v>4.6892988309588705E-2</c:v>
                </c:pt>
                <c:pt idx="815">
                  <c:v>4.6892988309588705E-2</c:v>
                </c:pt>
                <c:pt idx="816">
                  <c:v>4.6892988309588705E-2</c:v>
                </c:pt>
                <c:pt idx="817">
                  <c:v>4.6892988309588705E-2</c:v>
                </c:pt>
                <c:pt idx="818">
                  <c:v>4.6892988309588705E-2</c:v>
                </c:pt>
                <c:pt idx="819">
                  <c:v>4.6892988309588705E-2</c:v>
                </c:pt>
                <c:pt idx="820">
                  <c:v>4.6892988309588705E-2</c:v>
                </c:pt>
                <c:pt idx="821">
                  <c:v>4.6892988309588705E-2</c:v>
                </c:pt>
                <c:pt idx="822">
                  <c:v>4.6892988309588705E-2</c:v>
                </c:pt>
                <c:pt idx="823">
                  <c:v>4.6892988309588705E-2</c:v>
                </c:pt>
                <c:pt idx="824">
                  <c:v>4.6892988309588705E-2</c:v>
                </c:pt>
                <c:pt idx="825">
                  <c:v>4.6892988309588705E-2</c:v>
                </c:pt>
                <c:pt idx="826">
                  <c:v>4.6892988309588705E-2</c:v>
                </c:pt>
                <c:pt idx="827">
                  <c:v>4.6892988309588705E-2</c:v>
                </c:pt>
                <c:pt idx="828">
                  <c:v>4.6892988309588705E-2</c:v>
                </c:pt>
                <c:pt idx="829">
                  <c:v>4.6892988309588705E-2</c:v>
                </c:pt>
                <c:pt idx="830">
                  <c:v>4.6892988309588705E-2</c:v>
                </c:pt>
                <c:pt idx="831">
                  <c:v>4.6892988309588705E-2</c:v>
                </c:pt>
                <c:pt idx="832">
                  <c:v>4.6892988309588705E-2</c:v>
                </c:pt>
                <c:pt idx="833">
                  <c:v>4.6892988309588705E-2</c:v>
                </c:pt>
                <c:pt idx="834">
                  <c:v>4.6892988309588705E-2</c:v>
                </c:pt>
                <c:pt idx="835">
                  <c:v>4.6892988309588705E-2</c:v>
                </c:pt>
                <c:pt idx="836">
                  <c:v>4.6892988309588705E-2</c:v>
                </c:pt>
                <c:pt idx="837">
                  <c:v>4.6892988309588705E-2</c:v>
                </c:pt>
                <c:pt idx="838">
                  <c:v>4.6892988309588705E-2</c:v>
                </c:pt>
                <c:pt idx="839">
                  <c:v>4.6892988309588705E-2</c:v>
                </c:pt>
                <c:pt idx="840">
                  <c:v>4.6892988309588705E-2</c:v>
                </c:pt>
                <c:pt idx="841">
                  <c:v>4.6892988309588705E-2</c:v>
                </c:pt>
                <c:pt idx="842">
                  <c:v>4.6892988309588705E-2</c:v>
                </c:pt>
                <c:pt idx="843">
                  <c:v>4.6892988309588705E-2</c:v>
                </c:pt>
                <c:pt idx="844">
                  <c:v>4.6892988309588705E-2</c:v>
                </c:pt>
                <c:pt idx="845">
                  <c:v>4.6892988309588705E-2</c:v>
                </c:pt>
                <c:pt idx="846">
                  <c:v>4.6892988309588705E-2</c:v>
                </c:pt>
                <c:pt idx="847">
                  <c:v>4.6892988309588705E-2</c:v>
                </c:pt>
                <c:pt idx="848">
                  <c:v>4.6892988309588705E-2</c:v>
                </c:pt>
                <c:pt idx="849">
                  <c:v>4.6892988309588705E-2</c:v>
                </c:pt>
                <c:pt idx="850">
                  <c:v>4.6892988309588705E-2</c:v>
                </c:pt>
                <c:pt idx="851">
                  <c:v>4.6892988309588705E-2</c:v>
                </c:pt>
                <c:pt idx="852">
                  <c:v>4.6892988309588705E-2</c:v>
                </c:pt>
                <c:pt idx="853">
                  <c:v>4.6892988309588705E-2</c:v>
                </c:pt>
                <c:pt idx="854">
                  <c:v>4.6892988309588705E-2</c:v>
                </c:pt>
                <c:pt idx="855">
                  <c:v>4.6892988309588705E-2</c:v>
                </c:pt>
                <c:pt idx="856">
                  <c:v>4.6892988309588705E-2</c:v>
                </c:pt>
                <c:pt idx="857">
                  <c:v>4.6892988309588705E-2</c:v>
                </c:pt>
                <c:pt idx="858">
                  <c:v>4.6892988309588705E-2</c:v>
                </c:pt>
                <c:pt idx="859">
                  <c:v>4.6892988309588705E-2</c:v>
                </c:pt>
                <c:pt idx="860">
                  <c:v>4.6892988309588705E-2</c:v>
                </c:pt>
                <c:pt idx="861">
                  <c:v>4.6892988309588705E-2</c:v>
                </c:pt>
                <c:pt idx="862">
                  <c:v>4.6892988309588705E-2</c:v>
                </c:pt>
                <c:pt idx="863">
                  <c:v>4.6892988309588705E-2</c:v>
                </c:pt>
                <c:pt idx="864">
                  <c:v>4.6892988309588705E-2</c:v>
                </c:pt>
                <c:pt idx="865">
                  <c:v>4.6892988309588705E-2</c:v>
                </c:pt>
                <c:pt idx="866">
                  <c:v>4.6892988309588705E-2</c:v>
                </c:pt>
                <c:pt idx="867">
                  <c:v>4.6892988309588705E-2</c:v>
                </c:pt>
                <c:pt idx="868">
                  <c:v>4.6892988309588705E-2</c:v>
                </c:pt>
                <c:pt idx="869">
                  <c:v>4.6892988309588705E-2</c:v>
                </c:pt>
                <c:pt idx="870">
                  <c:v>4.6892988309588705E-2</c:v>
                </c:pt>
                <c:pt idx="871">
                  <c:v>4.6892988309588705E-2</c:v>
                </c:pt>
                <c:pt idx="872">
                  <c:v>4.6892988309588705E-2</c:v>
                </c:pt>
                <c:pt idx="873">
                  <c:v>4.6892988309588705E-2</c:v>
                </c:pt>
                <c:pt idx="874">
                  <c:v>4.6892988309588705E-2</c:v>
                </c:pt>
                <c:pt idx="875">
                  <c:v>4.6892988309588705E-2</c:v>
                </c:pt>
                <c:pt idx="876">
                  <c:v>4.6892988309588705E-2</c:v>
                </c:pt>
                <c:pt idx="877">
                  <c:v>4.6892988309588705E-2</c:v>
                </c:pt>
                <c:pt idx="878">
                  <c:v>4.6892988309588705E-2</c:v>
                </c:pt>
                <c:pt idx="879">
                  <c:v>4.6892988309588705E-2</c:v>
                </c:pt>
                <c:pt idx="880">
                  <c:v>4.6892988309588705E-2</c:v>
                </c:pt>
                <c:pt idx="881">
                  <c:v>4.6892988309588705E-2</c:v>
                </c:pt>
                <c:pt idx="882">
                  <c:v>4.6892988309588705E-2</c:v>
                </c:pt>
                <c:pt idx="883">
                  <c:v>4.6892988309588705E-2</c:v>
                </c:pt>
                <c:pt idx="884">
                  <c:v>4.6892988309588705E-2</c:v>
                </c:pt>
                <c:pt idx="885">
                  <c:v>4.6892988309588705E-2</c:v>
                </c:pt>
                <c:pt idx="886">
                  <c:v>4.6892988309588705E-2</c:v>
                </c:pt>
                <c:pt idx="887">
                  <c:v>4.6892988309588705E-2</c:v>
                </c:pt>
                <c:pt idx="888">
                  <c:v>4.6892988309588705E-2</c:v>
                </c:pt>
                <c:pt idx="889">
                  <c:v>4.6892988309588705E-2</c:v>
                </c:pt>
                <c:pt idx="890">
                  <c:v>4.6892988309588705E-2</c:v>
                </c:pt>
                <c:pt idx="891">
                  <c:v>4.6892988309588705E-2</c:v>
                </c:pt>
                <c:pt idx="892">
                  <c:v>4.6892988309588705E-2</c:v>
                </c:pt>
                <c:pt idx="893">
                  <c:v>4.6892988309588705E-2</c:v>
                </c:pt>
                <c:pt idx="894">
                  <c:v>4.6892988309588705E-2</c:v>
                </c:pt>
                <c:pt idx="895">
                  <c:v>4.6892988309588705E-2</c:v>
                </c:pt>
                <c:pt idx="896">
                  <c:v>4.6892988309588705E-2</c:v>
                </c:pt>
                <c:pt idx="897">
                  <c:v>4.6892988309588705E-2</c:v>
                </c:pt>
                <c:pt idx="898">
                  <c:v>4.6892988309588705E-2</c:v>
                </c:pt>
                <c:pt idx="899">
                  <c:v>4.6892988309588705E-2</c:v>
                </c:pt>
                <c:pt idx="900">
                  <c:v>4.6892988309588705E-2</c:v>
                </c:pt>
                <c:pt idx="901">
                  <c:v>4.6892988309588705E-2</c:v>
                </c:pt>
                <c:pt idx="902">
                  <c:v>4.6892988309588705E-2</c:v>
                </c:pt>
                <c:pt idx="903">
                  <c:v>4.6892988309588705E-2</c:v>
                </c:pt>
                <c:pt idx="904">
                  <c:v>4.6892988309588705E-2</c:v>
                </c:pt>
                <c:pt idx="905">
                  <c:v>4.6892988309588705E-2</c:v>
                </c:pt>
                <c:pt idx="906">
                  <c:v>4.6892988309588705E-2</c:v>
                </c:pt>
                <c:pt idx="907">
                  <c:v>4.6892988309588705E-2</c:v>
                </c:pt>
                <c:pt idx="908">
                  <c:v>4.6892988309588705E-2</c:v>
                </c:pt>
                <c:pt idx="909">
                  <c:v>4.6892988309588705E-2</c:v>
                </c:pt>
                <c:pt idx="910">
                  <c:v>4.6892988309588705E-2</c:v>
                </c:pt>
                <c:pt idx="911">
                  <c:v>4.6892988309588705E-2</c:v>
                </c:pt>
                <c:pt idx="912">
                  <c:v>4.6892988309588705E-2</c:v>
                </c:pt>
                <c:pt idx="913">
                  <c:v>4.6892988309588705E-2</c:v>
                </c:pt>
                <c:pt idx="914">
                  <c:v>4.6892988309588705E-2</c:v>
                </c:pt>
                <c:pt idx="915">
                  <c:v>4.6892988309588705E-2</c:v>
                </c:pt>
                <c:pt idx="916">
                  <c:v>4.6892988309588705E-2</c:v>
                </c:pt>
                <c:pt idx="917">
                  <c:v>4.6892988309588705E-2</c:v>
                </c:pt>
                <c:pt idx="918">
                  <c:v>4.6892988309588705E-2</c:v>
                </c:pt>
                <c:pt idx="919">
                  <c:v>4.6892988309588705E-2</c:v>
                </c:pt>
                <c:pt idx="920">
                  <c:v>4.6892988309588705E-2</c:v>
                </c:pt>
                <c:pt idx="921">
                  <c:v>4.6892988309588705E-2</c:v>
                </c:pt>
                <c:pt idx="922">
                  <c:v>4.6892988309588705E-2</c:v>
                </c:pt>
                <c:pt idx="923">
                  <c:v>4.6892988309588705E-2</c:v>
                </c:pt>
                <c:pt idx="924">
                  <c:v>4.6892988309588705E-2</c:v>
                </c:pt>
                <c:pt idx="925">
                  <c:v>4.6892988309588705E-2</c:v>
                </c:pt>
                <c:pt idx="926">
                  <c:v>4.6892988309588705E-2</c:v>
                </c:pt>
                <c:pt idx="927">
                  <c:v>4.6892988309588705E-2</c:v>
                </c:pt>
                <c:pt idx="928">
                  <c:v>4.6892988309588705E-2</c:v>
                </c:pt>
                <c:pt idx="929">
                  <c:v>4.6892988309588705E-2</c:v>
                </c:pt>
                <c:pt idx="930">
                  <c:v>4.6892988309588705E-2</c:v>
                </c:pt>
                <c:pt idx="931">
                  <c:v>4.6892988309588705E-2</c:v>
                </c:pt>
                <c:pt idx="932">
                  <c:v>4.6892988309588705E-2</c:v>
                </c:pt>
                <c:pt idx="933">
                  <c:v>4.6892988309588705E-2</c:v>
                </c:pt>
                <c:pt idx="934">
                  <c:v>4.6892988309588705E-2</c:v>
                </c:pt>
                <c:pt idx="935">
                  <c:v>4.6892988309588705E-2</c:v>
                </c:pt>
                <c:pt idx="936">
                  <c:v>4.6892988309588705E-2</c:v>
                </c:pt>
                <c:pt idx="937">
                  <c:v>4.6892988309588705E-2</c:v>
                </c:pt>
                <c:pt idx="938">
                  <c:v>4.6892988309588705E-2</c:v>
                </c:pt>
                <c:pt idx="939">
                  <c:v>4.6892988309588705E-2</c:v>
                </c:pt>
                <c:pt idx="940">
                  <c:v>4.6892988309588705E-2</c:v>
                </c:pt>
                <c:pt idx="941">
                  <c:v>4.6892988309588705E-2</c:v>
                </c:pt>
                <c:pt idx="942">
                  <c:v>4.6892988309588705E-2</c:v>
                </c:pt>
                <c:pt idx="943">
                  <c:v>4.6892988309588705E-2</c:v>
                </c:pt>
                <c:pt idx="944">
                  <c:v>4.6892988309588705E-2</c:v>
                </c:pt>
                <c:pt idx="945">
                  <c:v>4.6892988309588705E-2</c:v>
                </c:pt>
                <c:pt idx="946">
                  <c:v>4.6892988309588705E-2</c:v>
                </c:pt>
                <c:pt idx="947">
                  <c:v>4.6892988309588705E-2</c:v>
                </c:pt>
                <c:pt idx="948">
                  <c:v>4.6892988309588705E-2</c:v>
                </c:pt>
                <c:pt idx="949">
                  <c:v>4.6892988309588705E-2</c:v>
                </c:pt>
                <c:pt idx="950">
                  <c:v>4.6892988309588705E-2</c:v>
                </c:pt>
                <c:pt idx="951">
                  <c:v>4.6892988309588705E-2</c:v>
                </c:pt>
                <c:pt idx="952">
                  <c:v>4.6892988309588705E-2</c:v>
                </c:pt>
                <c:pt idx="953">
                  <c:v>4.6892988309588705E-2</c:v>
                </c:pt>
                <c:pt idx="954">
                  <c:v>4.6892988309588705E-2</c:v>
                </c:pt>
                <c:pt idx="955">
                  <c:v>4.6892988309588705E-2</c:v>
                </c:pt>
                <c:pt idx="956">
                  <c:v>4.6892988309588705E-2</c:v>
                </c:pt>
                <c:pt idx="957">
                  <c:v>4.6892988309588705E-2</c:v>
                </c:pt>
                <c:pt idx="958">
                  <c:v>4.6892988309588705E-2</c:v>
                </c:pt>
                <c:pt idx="959">
                  <c:v>4.6892988309588705E-2</c:v>
                </c:pt>
                <c:pt idx="960">
                  <c:v>4.6892988309588705E-2</c:v>
                </c:pt>
                <c:pt idx="961">
                  <c:v>4.6892988309588705E-2</c:v>
                </c:pt>
                <c:pt idx="962">
                  <c:v>4.6892988309588705E-2</c:v>
                </c:pt>
                <c:pt idx="963">
                  <c:v>4.6892988309588705E-2</c:v>
                </c:pt>
                <c:pt idx="964">
                  <c:v>4.6892988309588705E-2</c:v>
                </c:pt>
                <c:pt idx="965">
                  <c:v>4.6892988309588705E-2</c:v>
                </c:pt>
                <c:pt idx="966">
                  <c:v>4.6892988309588705E-2</c:v>
                </c:pt>
                <c:pt idx="967">
                  <c:v>4.6892988309588705E-2</c:v>
                </c:pt>
                <c:pt idx="968">
                  <c:v>4.6892988309588705E-2</c:v>
                </c:pt>
                <c:pt idx="969">
                  <c:v>4.6892988309588705E-2</c:v>
                </c:pt>
                <c:pt idx="970">
                  <c:v>4.6892988309588705E-2</c:v>
                </c:pt>
                <c:pt idx="971">
                  <c:v>4.6892988309588705E-2</c:v>
                </c:pt>
                <c:pt idx="972">
                  <c:v>4.6892988309588705E-2</c:v>
                </c:pt>
                <c:pt idx="973">
                  <c:v>4.6892988309588705E-2</c:v>
                </c:pt>
                <c:pt idx="974">
                  <c:v>4.6892988309588705E-2</c:v>
                </c:pt>
                <c:pt idx="975">
                  <c:v>4.6892988309588705E-2</c:v>
                </c:pt>
                <c:pt idx="976">
                  <c:v>4.6892988309588705E-2</c:v>
                </c:pt>
                <c:pt idx="977">
                  <c:v>4.6892988309588705E-2</c:v>
                </c:pt>
                <c:pt idx="978">
                  <c:v>4.6892988309588705E-2</c:v>
                </c:pt>
                <c:pt idx="979">
                  <c:v>4.6892988309588705E-2</c:v>
                </c:pt>
                <c:pt idx="980">
                  <c:v>4.6892988309588705E-2</c:v>
                </c:pt>
                <c:pt idx="981">
                  <c:v>4.6892988309588705E-2</c:v>
                </c:pt>
                <c:pt idx="982">
                  <c:v>4.6892988309588705E-2</c:v>
                </c:pt>
                <c:pt idx="983">
                  <c:v>4.6892988309588705E-2</c:v>
                </c:pt>
                <c:pt idx="984">
                  <c:v>4.6892988309588705E-2</c:v>
                </c:pt>
                <c:pt idx="985">
                  <c:v>4.6892988309588705E-2</c:v>
                </c:pt>
                <c:pt idx="986">
                  <c:v>4.6892988309588705E-2</c:v>
                </c:pt>
                <c:pt idx="987">
                  <c:v>4.6892988309588705E-2</c:v>
                </c:pt>
                <c:pt idx="988">
                  <c:v>4.6892988309588705E-2</c:v>
                </c:pt>
                <c:pt idx="989">
                  <c:v>4.6892988309588705E-2</c:v>
                </c:pt>
                <c:pt idx="990">
                  <c:v>4.6892988309588705E-2</c:v>
                </c:pt>
                <c:pt idx="991">
                  <c:v>4.6892988309588705E-2</c:v>
                </c:pt>
                <c:pt idx="992">
                  <c:v>4.6892988309588705E-2</c:v>
                </c:pt>
                <c:pt idx="993">
                  <c:v>4.6892988309588705E-2</c:v>
                </c:pt>
                <c:pt idx="994">
                  <c:v>4.6892988309588705E-2</c:v>
                </c:pt>
                <c:pt idx="995">
                  <c:v>4.6892988309588705E-2</c:v>
                </c:pt>
                <c:pt idx="996">
                  <c:v>4.6892988309588705E-2</c:v>
                </c:pt>
                <c:pt idx="997">
                  <c:v>4.6892988309588705E-2</c:v>
                </c:pt>
                <c:pt idx="998">
                  <c:v>4.6892988309588705E-2</c:v>
                </c:pt>
                <c:pt idx="999">
                  <c:v>4.6892988309588705E-2</c:v>
                </c:pt>
                <c:pt idx="1000">
                  <c:v>4.6892988309588705E-2</c:v>
                </c:pt>
                <c:pt idx="1001">
                  <c:v>4.6892988309588705E-2</c:v>
                </c:pt>
                <c:pt idx="1002">
                  <c:v>4.6892988309588705E-2</c:v>
                </c:pt>
                <c:pt idx="1003">
                  <c:v>4.6892988309588705E-2</c:v>
                </c:pt>
                <c:pt idx="1004">
                  <c:v>4.6892988309588705E-2</c:v>
                </c:pt>
                <c:pt idx="1005">
                  <c:v>4.6892988309588705E-2</c:v>
                </c:pt>
                <c:pt idx="1006">
                  <c:v>4.6892988309588705E-2</c:v>
                </c:pt>
                <c:pt idx="1007">
                  <c:v>4.6892988309588705E-2</c:v>
                </c:pt>
                <c:pt idx="1008">
                  <c:v>4.6892988309588705E-2</c:v>
                </c:pt>
                <c:pt idx="1009">
                  <c:v>4.6892988309588705E-2</c:v>
                </c:pt>
                <c:pt idx="1010">
                  <c:v>4.6892988309588705E-2</c:v>
                </c:pt>
                <c:pt idx="1011">
                  <c:v>4.6892988309588705E-2</c:v>
                </c:pt>
                <c:pt idx="1012">
                  <c:v>4.6892988309588705E-2</c:v>
                </c:pt>
                <c:pt idx="1013">
                  <c:v>4.6892988309588705E-2</c:v>
                </c:pt>
                <c:pt idx="1014">
                  <c:v>4.6892988309588705E-2</c:v>
                </c:pt>
                <c:pt idx="1015">
                  <c:v>4.6892988309588705E-2</c:v>
                </c:pt>
                <c:pt idx="1016">
                  <c:v>4.6892988309588705E-2</c:v>
                </c:pt>
                <c:pt idx="1017">
                  <c:v>4.6892988309588705E-2</c:v>
                </c:pt>
                <c:pt idx="1018">
                  <c:v>4.6892988309588705E-2</c:v>
                </c:pt>
                <c:pt idx="1019">
                  <c:v>4.6892988309588705E-2</c:v>
                </c:pt>
                <c:pt idx="1020">
                  <c:v>4.6892988309588705E-2</c:v>
                </c:pt>
                <c:pt idx="1021">
                  <c:v>4.6892988309588705E-2</c:v>
                </c:pt>
                <c:pt idx="1022">
                  <c:v>4.6892988309588705E-2</c:v>
                </c:pt>
                <c:pt idx="1023">
                  <c:v>4.6892988309588705E-2</c:v>
                </c:pt>
                <c:pt idx="1024">
                  <c:v>4.6892988309588705E-2</c:v>
                </c:pt>
                <c:pt idx="1025">
                  <c:v>4.6892988309588705E-2</c:v>
                </c:pt>
                <c:pt idx="1026">
                  <c:v>4.6892988309588705E-2</c:v>
                </c:pt>
                <c:pt idx="1027">
                  <c:v>4.6892988309588705E-2</c:v>
                </c:pt>
                <c:pt idx="1028">
                  <c:v>4.6892988309588705E-2</c:v>
                </c:pt>
                <c:pt idx="1029">
                  <c:v>4.6892988309588705E-2</c:v>
                </c:pt>
                <c:pt idx="1030">
                  <c:v>4.6892988309588705E-2</c:v>
                </c:pt>
                <c:pt idx="1031">
                  <c:v>4.6892988309588705E-2</c:v>
                </c:pt>
                <c:pt idx="1032">
                  <c:v>4.6892988309588705E-2</c:v>
                </c:pt>
                <c:pt idx="1033">
                  <c:v>4.6892988309588705E-2</c:v>
                </c:pt>
                <c:pt idx="1034">
                  <c:v>4.6892988309588705E-2</c:v>
                </c:pt>
                <c:pt idx="1035">
                  <c:v>4.6892988309588705E-2</c:v>
                </c:pt>
                <c:pt idx="1036">
                  <c:v>4.6892988309588705E-2</c:v>
                </c:pt>
                <c:pt idx="1037">
                  <c:v>4.6892988309588705E-2</c:v>
                </c:pt>
                <c:pt idx="1038">
                  <c:v>4.6892988309588705E-2</c:v>
                </c:pt>
                <c:pt idx="1039">
                  <c:v>4.6892988309588705E-2</c:v>
                </c:pt>
                <c:pt idx="1040">
                  <c:v>4.6892988309588705E-2</c:v>
                </c:pt>
                <c:pt idx="1041">
                  <c:v>4.6892988309588705E-2</c:v>
                </c:pt>
                <c:pt idx="1042">
                  <c:v>4.6892988309588705E-2</c:v>
                </c:pt>
                <c:pt idx="1043">
                  <c:v>4.6892988309588705E-2</c:v>
                </c:pt>
                <c:pt idx="1044">
                  <c:v>4.6892988309588705E-2</c:v>
                </c:pt>
                <c:pt idx="1045">
                  <c:v>4.6892988309588705E-2</c:v>
                </c:pt>
                <c:pt idx="1046">
                  <c:v>4.6892988309588705E-2</c:v>
                </c:pt>
                <c:pt idx="1047">
                  <c:v>4.6892988309588705E-2</c:v>
                </c:pt>
                <c:pt idx="1048">
                  <c:v>4.6892988309588705E-2</c:v>
                </c:pt>
                <c:pt idx="1049">
                  <c:v>4.6892988309588705E-2</c:v>
                </c:pt>
                <c:pt idx="1050">
                  <c:v>4.6892988309588705E-2</c:v>
                </c:pt>
                <c:pt idx="1051">
                  <c:v>4.6892988309588705E-2</c:v>
                </c:pt>
                <c:pt idx="1052">
                  <c:v>4.6892988309588705E-2</c:v>
                </c:pt>
                <c:pt idx="1053">
                  <c:v>4.6892988309588705E-2</c:v>
                </c:pt>
                <c:pt idx="1054">
                  <c:v>4.6892988309588705E-2</c:v>
                </c:pt>
                <c:pt idx="1055">
                  <c:v>4.6892988309588705E-2</c:v>
                </c:pt>
                <c:pt idx="1056">
                  <c:v>4.6892988309588705E-2</c:v>
                </c:pt>
                <c:pt idx="1057">
                  <c:v>4.6892988309588705E-2</c:v>
                </c:pt>
                <c:pt idx="1058">
                  <c:v>4.6892988309588705E-2</c:v>
                </c:pt>
                <c:pt idx="1059">
                  <c:v>4.6892988309588705E-2</c:v>
                </c:pt>
                <c:pt idx="1060">
                  <c:v>4.6892988309588705E-2</c:v>
                </c:pt>
                <c:pt idx="1061">
                  <c:v>4.6892988309588705E-2</c:v>
                </c:pt>
                <c:pt idx="1062">
                  <c:v>4.6892988309588705E-2</c:v>
                </c:pt>
                <c:pt idx="1063">
                  <c:v>4.6892988309588705E-2</c:v>
                </c:pt>
                <c:pt idx="1064">
                  <c:v>4.6892988309588705E-2</c:v>
                </c:pt>
                <c:pt idx="1065">
                  <c:v>4.6892988309588705E-2</c:v>
                </c:pt>
                <c:pt idx="1066">
                  <c:v>4.6892988309588705E-2</c:v>
                </c:pt>
                <c:pt idx="1067">
                  <c:v>4.6892988309588705E-2</c:v>
                </c:pt>
                <c:pt idx="1068">
                  <c:v>4.6892988309588705E-2</c:v>
                </c:pt>
                <c:pt idx="1069">
                  <c:v>4.6892988309588705E-2</c:v>
                </c:pt>
                <c:pt idx="1070">
                  <c:v>4.6892988309588705E-2</c:v>
                </c:pt>
                <c:pt idx="1071">
                  <c:v>4.6892988309588705E-2</c:v>
                </c:pt>
                <c:pt idx="1072">
                  <c:v>4.6892988309588705E-2</c:v>
                </c:pt>
                <c:pt idx="1073">
                  <c:v>4.6892988309588705E-2</c:v>
                </c:pt>
                <c:pt idx="1074">
                  <c:v>4.6892988309588705E-2</c:v>
                </c:pt>
                <c:pt idx="1075">
                  <c:v>4.6892988309588705E-2</c:v>
                </c:pt>
                <c:pt idx="1076">
                  <c:v>4.6892988309588705E-2</c:v>
                </c:pt>
                <c:pt idx="1077">
                  <c:v>4.6892988309588705E-2</c:v>
                </c:pt>
                <c:pt idx="1078">
                  <c:v>4.6892988309588705E-2</c:v>
                </c:pt>
                <c:pt idx="1079">
                  <c:v>4.6892988309588705E-2</c:v>
                </c:pt>
                <c:pt idx="1080">
                  <c:v>4.6892988309588705E-2</c:v>
                </c:pt>
                <c:pt idx="1081">
                  <c:v>4.6892988309588705E-2</c:v>
                </c:pt>
                <c:pt idx="1082">
                  <c:v>4.6892988309588705E-2</c:v>
                </c:pt>
                <c:pt idx="1083">
                  <c:v>4.6892988309588705E-2</c:v>
                </c:pt>
                <c:pt idx="1084">
                  <c:v>4.6892988309588705E-2</c:v>
                </c:pt>
                <c:pt idx="1085">
                  <c:v>4.6892988309588705E-2</c:v>
                </c:pt>
                <c:pt idx="1086">
                  <c:v>4.6892988309588705E-2</c:v>
                </c:pt>
                <c:pt idx="1087">
                  <c:v>4.6892988309588705E-2</c:v>
                </c:pt>
                <c:pt idx="1088">
                  <c:v>4.6892988309588705E-2</c:v>
                </c:pt>
                <c:pt idx="1089">
                  <c:v>4.6892988309588705E-2</c:v>
                </c:pt>
                <c:pt idx="1090">
                  <c:v>4.6892988309588705E-2</c:v>
                </c:pt>
                <c:pt idx="1091">
                  <c:v>4.6892988309588705E-2</c:v>
                </c:pt>
                <c:pt idx="1092">
                  <c:v>4.6892988309588705E-2</c:v>
                </c:pt>
                <c:pt idx="1093">
                  <c:v>4.6892988309588705E-2</c:v>
                </c:pt>
                <c:pt idx="1094">
                  <c:v>4.6892988309588705E-2</c:v>
                </c:pt>
                <c:pt idx="1095">
                  <c:v>4.6892988309588705E-2</c:v>
                </c:pt>
                <c:pt idx="1096">
                  <c:v>4.6892988309588705E-2</c:v>
                </c:pt>
                <c:pt idx="1097">
                  <c:v>4.6892988309588705E-2</c:v>
                </c:pt>
                <c:pt idx="1098">
                  <c:v>4.6892988309588705E-2</c:v>
                </c:pt>
                <c:pt idx="1099">
                  <c:v>4.6892988309588705E-2</c:v>
                </c:pt>
                <c:pt idx="1100">
                  <c:v>4.6892988309588705E-2</c:v>
                </c:pt>
                <c:pt idx="1101">
                  <c:v>4.6892988309588705E-2</c:v>
                </c:pt>
                <c:pt idx="1102">
                  <c:v>4.6892988309588705E-2</c:v>
                </c:pt>
                <c:pt idx="1103">
                  <c:v>4.6892988309588705E-2</c:v>
                </c:pt>
                <c:pt idx="1104">
                  <c:v>4.6892988309588705E-2</c:v>
                </c:pt>
                <c:pt idx="1105">
                  <c:v>4.6892988309588705E-2</c:v>
                </c:pt>
                <c:pt idx="1106">
                  <c:v>4.6892988309588705E-2</c:v>
                </c:pt>
                <c:pt idx="1107">
                  <c:v>4.6892988309588705E-2</c:v>
                </c:pt>
                <c:pt idx="1108">
                  <c:v>4.6892988309588705E-2</c:v>
                </c:pt>
                <c:pt idx="1109">
                  <c:v>4.6892988309588705E-2</c:v>
                </c:pt>
                <c:pt idx="1110">
                  <c:v>4.6892988309588705E-2</c:v>
                </c:pt>
                <c:pt idx="1111">
                  <c:v>4.6892988309588705E-2</c:v>
                </c:pt>
                <c:pt idx="1112">
                  <c:v>4.6892988309588705E-2</c:v>
                </c:pt>
                <c:pt idx="1113">
                  <c:v>4.6892988309588705E-2</c:v>
                </c:pt>
                <c:pt idx="1114">
                  <c:v>4.6892988309588705E-2</c:v>
                </c:pt>
                <c:pt idx="1115">
                  <c:v>4.6892988309588705E-2</c:v>
                </c:pt>
                <c:pt idx="1116">
                  <c:v>4.6892988309588705E-2</c:v>
                </c:pt>
                <c:pt idx="1117">
                  <c:v>4.6892988309588705E-2</c:v>
                </c:pt>
                <c:pt idx="1118">
                  <c:v>4.6892988309588705E-2</c:v>
                </c:pt>
                <c:pt idx="1119">
                  <c:v>4.6892988309588705E-2</c:v>
                </c:pt>
                <c:pt idx="1120">
                  <c:v>4.6892988309588705E-2</c:v>
                </c:pt>
                <c:pt idx="1121">
                  <c:v>4.6892988309588705E-2</c:v>
                </c:pt>
                <c:pt idx="1122">
                  <c:v>4.6892988309588705E-2</c:v>
                </c:pt>
                <c:pt idx="1123">
                  <c:v>4.6892988309588705E-2</c:v>
                </c:pt>
                <c:pt idx="1124">
                  <c:v>4.6892988309588705E-2</c:v>
                </c:pt>
                <c:pt idx="1125">
                  <c:v>4.6892988309588705E-2</c:v>
                </c:pt>
                <c:pt idx="1126">
                  <c:v>4.6892988309588705E-2</c:v>
                </c:pt>
                <c:pt idx="1127">
                  <c:v>4.6892988309588705E-2</c:v>
                </c:pt>
                <c:pt idx="1128">
                  <c:v>4.6892988309588705E-2</c:v>
                </c:pt>
                <c:pt idx="1129">
                  <c:v>4.6892988309588705E-2</c:v>
                </c:pt>
                <c:pt idx="1130">
                  <c:v>4.6892988309588705E-2</c:v>
                </c:pt>
                <c:pt idx="1131">
                  <c:v>4.6892988309588705E-2</c:v>
                </c:pt>
                <c:pt idx="1132">
                  <c:v>4.6892988309588705E-2</c:v>
                </c:pt>
                <c:pt idx="1133">
                  <c:v>4.6892988309588705E-2</c:v>
                </c:pt>
                <c:pt idx="1134">
                  <c:v>4.6892988309588705E-2</c:v>
                </c:pt>
                <c:pt idx="1135">
                  <c:v>4.6892988309588705E-2</c:v>
                </c:pt>
                <c:pt idx="1136">
                  <c:v>4.6892988309588705E-2</c:v>
                </c:pt>
                <c:pt idx="1137">
                  <c:v>4.6892988309588705E-2</c:v>
                </c:pt>
                <c:pt idx="1138">
                  <c:v>4.6892988309588705E-2</c:v>
                </c:pt>
                <c:pt idx="1139">
                  <c:v>4.6892988309588705E-2</c:v>
                </c:pt>
                <c:pt idx="1140">
                  <c:v>4.6892988309588705E-2</c:v>
                </c:pt>
                <c:pt idx="1141">
                  <c:v>4.6892988309588705E-2</c:v>
                </c:pt>
                <c:pt idx="1142">
                  <c:v>4.6892988309588705E-2</c:v>
                </c:pt>
                <c:pt idx="1143">
                  <c:v>4.6892988309588705E-2</c:v>
                </c:pt>
                <c:pt idx="1144">
                  <c:v>4.6892988309588705E-2</c:v>
                </c:pt>
                <c:pt idx="1145">
                  <c:v>4.6892988309588705E-2</c:v>
                </c:pt>
                <c:pt idx="1146">
                  <c:v>4.6892988309588705E-2</c:v>
                </c:pt>
                <c:pt idx="1147">
                  <c:v>4.6892988309588705E-2</c:v>
                </c:pt>
                <c:pt idx="1148">
                  <c:v>4.6892988309588705E-2</c:v>
                </c:pt>
                <c:pt idx="1149">
                  <c:v>4.6892988309588705E-2</c:v>
                </c:pt>
                <c:pt idx="1150">
                  <c:v>4.6892988309588705E-2</c:v>
                </c:pt>
                <c:pt idx="1151">
                  <c:v>4.6892988309588705E-2</c:v>
                </c:pt>
                <c:pt idx="1152">
                  <c:v>4.6892988309588705E-2</c:v>
                </c:pt>
                <c:pt idx="1153">
                  <c:v>4.6892988309588705E-2</c:v>
                </c:pt>
                <c:pt idx="1154">
                  <c:v>5.6445322209580304E-2</c:v>
                </c:pt>
                <c:pt idx="1155">
                  <c:v>5.6445322209580304E-2</c:v>
                </c:pt>
                <c:pt idx="1156">
                  <c:v>5.6445322209580304E-2</c:v>
                </c:pt>
                <c:pt idx="1157">
                  <c:v>5.6445322209580304E-2</c:v>
                </c:pt>
                <c:pt idx="1158">
                  <c:v>5.6445322209580304E-2</c:v>
                </c:pt>
                <c:pt idx="1159">
                  <c:v>5.6445322209580304E-2</c:v>
                </c:pt>
                <c:pt idx="1160">
                  <c:v>5.6445322209580304E-2</c:v>
                </c:pt>
                <c:pt idx="1161">
                  <c:v>5.6445322209580304E-2</c:v>
                </c:pt>
                <c:pt idx="1162">
                  <c:v>5.6445322209580304E-2</c:v>
                </c:pt>
                <c:pt idx="1163">
                  <c:v>5.6445322209580304E-2</c:v>
                </c:pt>
                <c:pt idx="1164">
                  <c:v>5.6445322209580304E-2</c:v>
                </c:pt>
                <c:pt idx="1165">
                  <c:v>5.6445322209580304E-2</c:v>
                </c:pt>
                <c:pt idx="1166">
                  <c:v>5.6445322209580304E-2</c:v>
                </c:pt>
                <c:pt idx="1167">
                  <c:v>5.6445322209580304E-2</c:v>
                </c:pt>
                <c:pt idx="1168">
                  <c:v>5.6445322209580304E-2</c:v>
                </c:pt>
                <c:pt idx="1169">
                  <c:v>5.6445322209580304E-2</c:v>
                </c:pt>
                <c:pt idx="1170">
                  <c:v>5.6445322209580304E-2</c:v>
                </c:pt>
                <c:pt idx="1171">
                  <c:v>5.6445322209580304E-2</c:v>
                </c:pt>
                <c:pt idx="1172">
                  <c:v>5.6445322209580304E-2</c:v>
                </c:pt>
                <c:pt idx="1173">
                  <c:v>5.6445322209580304E-2</c:v>
                </c:pt>
                <c:pt idx="1174">
                  <c:v>5.6445322209580304E-2</c:v>
                </c:pt>
                <c:pt idx="1175">
                  <c:v>5.6445322209580304E-2</c:v>
                </c:pt>
                <c:pt idx="1176">
                  <c:v>5.6445322209580304E-2</c:v>
                </c:pt>
                <c:pt idx="1177">
                  <c:v>5.6445322209580304E-2</c:v>
                </c:pt>
                <c:pt idx="1178">
                  <c:v>5.6445322209580304E-2</c:v>
                </c:pt>
                <c:pt idx="1179">
                  <c:v>5.6445322209580304E-2</c:v>
                </c:pt>
                <c:pt idx="1180">
                  <c:v>5.6445322209580304E-2</c:v>
                </c:pt>
                <c:pt idx="1181">
                  <c:v>5.6445322209580304E-2</c:v>
                </c:pt>
                <c:pt idx="1182">
                  <c:v>5.6445322209580304E-2</c:v>
                </c:pt>
                <c:pt idx="1183">
                  <c:v>5.6445322209580304E-2</c:v>
                </c:pt>
                <c:pt idx="1184">
                  <c:v>5.6445322209580304E-2</c:v>
                </c:pt>
                <c:pt idx="1185">
                  <c:v>5.6445322209580304E-2</c:v>
                </c:pt>
                <c:pt idx="1186">
                  <c:v>5.6445322209580304E-2</c:v>
                </c:pt>
                <c:pt idx="1187">
                  <c:v>5.6445322209580304E-2</c:v>
                </c:pt>
                <c:pt idx="1188">
                  <c:v>5.6445322209580304E-2</c:v>
                </c:pt>
                <c:pt idx="1189">
                  <c:v>5.6445322209580304E-2</c:v>
                </c:pt>
                <c:pt idx="1190">
                  <c:v>5.6445322209580304E-2</c:v>
                </c:pt>
                <c:pt idx="1191">
                  <c:v>5.6445322209580304E-2</c:v>
                </c:pt>
                <c:pt idx="1192">
                  <c:v>5.6445322209580304E-2</c:v>
                </c:pt>
                <c:pt idx="1193">
                  <c:v>5.6445322209580304E-2</c:v>
                </c:pt>
                <c:pt idx="1194">
                  <c:v>5.6445322209580304E-2</c:v>
                </c:pt>
                <c:pt idx="1195">
                  <c:v>5.6445322209580304E-2</c:v>
                </c:pt>
                <c:pt idx="1196">
                  <c:v>5.6445322209580304E-2</c:v>
                </c:pt>
                <c:pt idx="1197">
                  <c:v>5.6445322209580304E-2</c:v>
                </c:pt>
                <c:pt idx="1198">
                  <c:v>5.6445322209580304E-2</c:v>
                </c:pt>
                <c:pt idx="1199">
                  <c:v>5.6445322209580304E-2</c:v>
                </c:pt>
                <c:pt idx="1200">
                  <c:v>5.6445322209580304E-2</c:v>
                </c:pt>
                <c:pt idx="1201">
                  <c:v>5.6445322209580304E-2</c:v>
                </c:pt>
                <c:pt idx="1202">
                  <c:v>5.6445322209580304E-2</c:v>
                </c:pt>
                <c:pt idx="1203">
                  <c:v>5.6445322209580304E-2</c:v>
                </c:pt>
                <c:pt idx="1204">
                  <c:v>5.6445322209580304E-2</c:v>
                </c:pt>
                <c:pt idx="1205">
                  <c:v>5.6445322209580304E-2</c:v>
                </c:pt>
                <c:pt idx="1206">
                  <c:v>5.6445322209580304E-2</c:v>
                </c:pt>
                <c:pt idx="1207">
                  <c:v>5.6445322209580304E-2</c:v>
                </c:pt>
                <c:pt idx="1208">
                  <c:v>5.6445322209580304E-2</c:v>
                </c:pt>
                <c:pt idx="1209">
                  <c:v>5.6445322209580304E-2</c:v>
                </c:pt>
                <c:pt idx="1210">
                  <c:v>5.6445322209580304E-2</c:v>
                </c:pt>
                <c:pt idx="1211">
                  <c:v>5.6445322209580304E-2</c:v>
                </c:pt>
                <c:pt idx="1212">
                  <c:v>5.6445322209580304E-2</c:v>
                </c:pt>
                <c:pt idx="1213">
                  <c:v>5.6445322209580304E-2</c:v>
                </c:pt>
                <c:pt idx="1214">
                  <c:v>5.6445322209580304E-2</c:v>
                </c:pt>
                <c:pt idx="1215">
                  <c:v>5.6445322209580304E-2</c:v>
                </c:pt>
                <c:pt idx="1216">
                  <c:v>5.6445322209580304E-2</c:v>
                </c:pt>
                <c:pt idx="1217">
                  <c:v>5.6445322209580304E-2</c:v>
                </c:pt>
                <c:pt idx="1218">
                  <c:v>5.6445322209580304E-2</c:v>
                </c:pt>
                <c:pt idx="1219">
                  <c:v>5.6445322209580304E-2</c:v>
                </c:pt>
                <c:pt idx="1220">
                  <c:v>5.6445322209580304E-2</c:v>
                </c:pt>
                <c:pt idx="1221">
                  <c:v>5.6445322209580304E-2</c:v>
                </c:pt>
                <c:pt idx="1222">
                  <c:v>5.6445322209580304E-2</c:v>
                </c:pt>
                <c:pt idx="1223">
                  <c:v>5.6445322209580304E-2</c:v>
                </c:pt>
                <c:pt idx="1224">
                  <c:v>5.6445322209580304E-2</c:v>
                </c:pt>
                <c:pt idx="1225">
                  <c:v>5.6445322209580304E-2</c:v>
                </c:pt>
                <c:pt idx="1226">
                  <c:v>5.6445322209580304E-2</c:v>
                </c:pt>
                <c:pt idx="1227">
                  <c:v>5.6445322209580304E-2</c:v>
                </c:pt>
                <c:pt idx="1228">
                  <c:v>5.6445322209580304E-2</c:v>
                </c:pt>
                <c:pt idx="1229">
                  <c:v>5.6445322209580304E-2</c:v>
                </c:pt>
                <c:pt idx="1230">
                  <c:v>5.6445322209580304E-2</c:v>
                </c:pt>
                <c:pt idx="1231">
                  <c:v>5.6445322209580304E-2</c:v>
                </c:pt>
                <c:pt idx="1232">
                  <c:v>5.6445322209580304E-2</c:v>
                </c:pt>
                <c:pt idx="1233">
                  <c:v>5.6445322209580304E-2</c:v>
                </c:pt>
                <c:pt idx="1234">
                  <c:v>5.6445322209580304E-2</c:v>
                </c:pt>
                <c:pt idx="1235">
                  <c:v>5.6445322209580304E-2</c:v>
                </c:pt>
                <c:pt idx="1236">
                  <c:v>5.6445322209580304E-2</c:v>
                </c:pt>
                <c:pt idx="1237">
                  <c:v>5.6445322209580304E-2</c:v>
                </c:pt>
                <c:pt idx="1238">
                  <c:v>5.6445322209580304E-2</c:v>
                </c:pt>
                <c:pt idx="1239">
                  <c:v>5.6445322209580304E-2</c:v>
                </c:pt>
                <c:pt idx="1240">
                  <c:v>5.6445322209580304E-2</c:v>
                </c:pt>
                <c:pt idx="1241">
                  <c:v>5.6445322209580304E-2</c:v>
                </c:pt>
                <c:pt idx="1242">
                  <c:v>5.6445322209580304E-2</c:v>
                </c:pt>
                <c:pt idx="1243">
                  <c:v>5.6445322209580304E-2</c:v>
                </c:pt>
                <c:pt idx="1244">
                  <c:v>5.6445322209580304E-2</c:v>
                </c:pt>
                <c:pt idx="1245">
                  <c:v>5.6445322209580304E-2</c:v>
                </c:pt>
                <c:pt idx="1246">
                  <c:v>5.6445322209580304E-2</c:v>
                </c:pt>
                <c:pt idx="1247">
                  <c:v>5.6445322209580304E-2</c:v>
                </c:pt>
                <c:pt idx="1248">
                  <c:v>5.6445322209580304E-2</c:v>
                </c:pt>
                <c:pt idx="1249">
                  <c:v>5.6445322209580304E-2</c:v>
                </c:pt>
                <c:pt idx="1250">
                  <c:v>5.6445322209580304E-2</c:v>
                </c:pt>
                <c:pt idx="1251">
                  <c:v>5.6445322209580304E-2</c:v>
                </c:pt>
                <c:pt idx="1252">
                  <c:v>5.6445322209580304E-2</c:v>
                </c:pt>
                <c:pt idx="1253">
                  <c:v>5.6445322209580304E-2</c:v>
                </c:pt>
                <c:pt idx="1254">
                  <c:v>5.6445322209580304E-2</c:v>
                </c:pt>
                <c:pt idx="1255">
                  <c:v>5.6445322209580304E-2</c:v>
                </c:pt>
                <c:pt idx="1256">
                  <c:v>5.6445322209580304E-2</c:v>
                </c:pt>
                <c:pt idx="1257">
                  <c:v>5.6445322209580304E-2</c:v>
                </c:pt>
                <c:pt idx="1258">
                  <c:v>5.6445322209580304E-2</c:v>
                </c:pt>
                <c:pt idx="1259">
                  <c:v>5.6445322209580304E-2</c:v>
                </c:pt>
                <c:pt idx="1260">
                  <c:v>5.6445322209580304E-2</c:v>
                </c:pt>
                <c:pt idx="1261">
                  <c:v>5.6445322209580304E-2</c:v>
                </c:pt>
                <c:pt idx="1262">
                  <c:v>5.6445322209580304E-2</c:v>
                </c:pt>
                <c:pt idx="1263">
                  <c:v>5.6445322209580304E-2</c:v>
                </c:pt>
                <c:pt idx="1264">
                  <c:v>5.6445322209580304E-2</c:v>
                </c:pt>
                <c:pt idx="1265">
                  <c:v>5.6445322209580304E-2</c:v>
                </c:pt>
                <c:pt idx="1266">
                  <c:v>5.6445322209580304E-2</c:v>
                </c:pt>
                <c:pt idx="1267">
                  <c:v>5.6445322209580304E-2</c:v>
                </c:pt>
                <c:pt idx="1268">
                  <c:v>5.6445322209580304E-2</c:v>
                </c:pt>
                <c:pt idx="1269">
                  <c:v>5.6445322209580304E-2</c:v>
                </c:pt>
                <c:pt idx="1270">
                  <c:v>5.6445322209580304E-2</c:v>
                </c:pt>
                <c:pt idx="1271">
                  <c:v>5.6445322209580304E-2</c:v>
                </c:pt>
                <c:pt idx="1272">
                  <c:v>5.6445322209580304E-2</c:v>
                </c:pt>
                <c:pt idx="1273">
                  <c:v>5.6445322209580304E-2</c:v>
                </c:pt>
                <c:pt idx="1274">
                  <c:v>5.6445322209580304E-2</c:v>
                </c:pt>
                <c:pt idx="1275">
                  <c:v>5.6445322209580304E-2</c:v>
                </c:pt>
                <c:pt idx="1276">
                  <c:v>5.6445322209580304E-2</c:v>
                </c:pt>
                <c:pt idx="1277">
                  <c:v>5.6445322209580304E-2</c:v>
                </c:pt>
                <c:pt idx="1278">
                  <c:v>5.6445322209580304E-2</c:v>
                </c:pt>
                <c:pt idx="1279">
                  <c:v>5.6445322209580304E-2</c:v>
                </c:pt>
                <c:pt idx="1280">
                  <c:v>5.6445322209580304E-2</c:v>
                </c:pt>
                <c:pt idx="1281">
                  <c:v>5.6445322209580304E-2</c:v>
                </c:pt>
                <c:pt idx="1282">
                  <c:v>5.6445322209580304E-2</c:v>
                </c:pt>
                <c:pt idx="1283">
                  <c:v>5.6445322209580304E-2</c:v>
                </c:pt>
                <c:pt idx="1284">
                  <c:v>5.6445322209580304E-2</c:v>
                </c:pt>
                <c:pt idx="1285">
                  <c:v>5.6445322209580304E-2</c:v>
                </c:pt>
                <c:pt idx="1286">
                  <c:v>5.6445322209580304E-2</c:v>
                </c:pt>
                <c:pt idx="1287">
                  <c:v>5.6445322209580304E-2</c:v>
                </c:pt>
                <c:pt idx="1288">
                  <c:v>5.6445322209580304E-2</c:v>
                </c:pt>
                <c:pt idx="1289">
                  <c:v>5.6445322209580304E-2</c:v>
                </c:pt>
                <c:pt idx="1290">
                  <c:v>5.6445322209580304E-2</c:v>
                </c:pt>
                <c:pt idx="1291">
                  <c:v>5.6445322209580304E-2</c:v>
                </c:pt>
                <c:pt idx="1292">
                  <c:v>5.6445322209580304E-2</c:v>
                </c:pt>
                <c:pt idx="1293">
                  <c:v>5.6445322209580304E-2</c:v>
                </c:pt>
                <c:pt idx="1294">
                  <c:v>5.6445322209580304E-2</c:v>
                </c:pt>
                <c:pt idx="1295">
                  <c:v>5.6445322209580304E-2</c:v>
                </c:pt>
                <c:pt idx="1296">
                  <c:v>5.6445322209580304E-2</c:v>
                </c:pt>
                <c:pt idx="1297">
                  <c:v>5.6445322209580304E-2</c:v>
                </c:pt>
                <c:pt idx="1298">
                  <c:v>5.6445322209580304E-2</c:v>
                </c:pt>
                <c:pt idx="1299">
                  <c:v>5.6445322209580304E-2</c:v>
                </c:pt>
                <c:pt idx="1300">
                  <c:v>5.6445322209580304E-2</c:v>
                </c:pt>
                <c:pt idx="1301">
                  <c:v>5.6445322209580304E-2</c:v>
                </c:pt>
                <c:pt idx="1302">
                  <c:v>5.6445322209580304E-2</c:v>
                </c:pt>
                <c:pt idx="1303">
                  <c:v>5.6445322209580304E-2</c:v>
                </c:pt>
                <c:pt idx="1304">
                  <c:v>5.6445322209580304E-2</c:v>
                </c:pt>
                <c:pt idx="1305">
                  <c:v>5.6445322209580304E-2</c:v>
                </c:pt>
                <c:pt idx="1306">
                  <c:v>5.6445322209580304E-2</c:v>
                </c:pt>
                <c:pt idx="1307">
                  <c:v>5.6445322209580304E-2</c:v>
                </c:pt>
                <c:pt idx="1308">
                  <c:v>5.6445322209580304E-2</c:v>
                </c:pt>
                <c:pt idx="1309">
                  <c:v>5.6445322209580304E-2</c:v>
                </c:pt>
                <c:pt idx="1310">
                  <c:v>5.6445322209580304E-2</c:v>
                </c:pt>
                <c:pt idx="1311">
                  <c:v>5.6445322209580304E-2</c:v>
                </c:pt>
                <c:pt idx="1312">
                  <c:v>5.6445322209580304E-2</c:v>
                </c:pt>
                <c:pt idx="1313">
                  <c:v>5.6445322209580304E-2</c:v>
                </c:pt>
                <c:pt idx="1314">
                  <c:v>5.6445322209580304E-2</c:v>
                </c:pt>
                <c:pt idx="1315">
                  <c:v>5.6445322209580304E-2</c:v>
                </c:pt>
                <c:pt idx="1316">
                  <c:v>5.6445322209580304E-2</c:v>
                </c:pt>
                <c:pt idx="1317">
                  <c:v>5.6445322209580304E-2</c:v>
                </c:pt>
                <c:pt idx="1318">
                  <c:v>5.6445322209580304E-2</c:v>
                </c:pt>
                <c:pt idx="1319">
                  <c:v>5.6445322209580304E-2</c:v>
                </c:pt>
                <c:pt idx="1320">
                  <c:v>5.6445322209580304E-2</c:v>
                </c:pt>
                <c:pt idx="1321">
                  <c:v>5.6445322209580304E-2</c:v>
                </c:pt>
                <c:pt idx="1322">
                  <c:v>5.6445322209580304E-2</c:v>
                </c:pt>
                <c:pt idx="1323">
                  <c:v>5.6445322209580304E-2</c:v>
                </c:pt>
                <c:pt idx="1324">
                  <c:v>5.6445322209580304E-2</c:v>
                </c:pt>
                <c:pt idx="1325">
                  <c:v>5.6445322209580304E-2</c:v>
                </c:pt>
                <c:pt idx="1326">
                  <c:v>5.6445322209580304E-2</c:v>
                </c:pt>
                <c:pt idx="1327">
                  <c:v>5.6445322209580304E-2</c:v>
                </c:pt>
                <c:pt idx="1328">
                  <c:v>5.6445322209580304E-2</c:v>
                </c:pt>
                <c:pt idx="1329">
                  <c:v>5.6445322209580304E-2</c:v>
                </c:pt>
                <c:pt idx="1330">
                  <c:v>5.6445322209580304E-2</c:v>
                </c:pt>
                <c:pt idx="1331">
                  <c:v>5.6445322209580304E-2</c:v>
                </c:pt>
                <c:pt idx="1332">
                  <c:v>5.6445322209580304E-2</c:v>
                </c:pt>
                <c:pt idx="1333">
                  <c:v>5.6445322209580304E-2</c:v>
                </c:pt>
                <c:pt idx="1334">
                  <c:v>5.6445322209580304E-2</c:v>
                </c:pt>
                <c:pt idx="1335">
                  <c:v>5.6445322209580304E-2</c:v>
                </c:pt>
                <c:pt idx="1336">
                  <c:v>5.6445322209580304E-2</c:v>
                </c:pt>
                <c:pt idx="1337">
                  <c:v>5.6445322209580304E-2</c:v>
                </c:pt>
                <c:pt idx="1338">
                  <c:v>5.6445322209580304E-2</c:v>
                </c:pt>
                <c:pt idx="1339">
                  <c:v>5.6445322209580304E-2</c:v>
                </c:pt>
                <c:pt idx="1340">
                  <c:v>5.6445322209580304E-2</c:v>
                </c:pt>
                <c:pt idx="1341">
                  <c:v>5.6445322209580304E-2</c:v>
                </c:pt>
                <c:pt idx="1342">
                  <c:v>5.6445322209580304E-2</c:v>
                </c:pt>
                <c:pt idx="1343">
                  <c:v>5.6445322209580304E-2</c:v>
                </c:pt>
                <c:pt idx="1344">
                  <c:v>5.6445322209580304E-2</c:v>
                </c:pt>
                <c:pt idx="1345">
                  <c:v>5.6445322209580304E-2</c:v>
                </c:pt>
                <c:pt idx="1346">
                  <c:v>5.6445322209580304E-2</c:v>
                </c:pt>
                <c:pt idx="1347">
                  <c:v>5.6445322209580304E-2</c:v>
                </c:pt>
                <c:pt idx="1348">
                  <c:v>5.6445322209580304E-2</c:v>
                </c:pt>
                <c:pt idx="1349">
                  <c:v>5.6445322209580304E-2</c:v>
                </c:pt>
                <c:pt idx="1350">
                  <c:v>5.6445322209580304E-2</c:v>
                </c:pt>
                <c:pt idx="1351">
                  <c:v>5.6445322209580304E-2</c:v>
                </c:pt>
                <c:pt idx="1352">
                  <c:v>5.6445322209580304E-2</c:v>
                </c:pt>
                <c:pt idx="1353">
                  <c:v>5.6445322209580304E-2</c:v>
                </c:pt>
                <c:pt idx="1354">
                  <c:v>5.6445322209580304E-2</c:v>
                </c:pt>
                <c:pt idx="1355">
                  <c:v>5.6445322209580304E-2</c:v>
                </c:pt>
                <c:pt idx="1356">
                  <c:v>5.6445322209580304E-2</c:v>
                </c:pt>
                <c:pt idx="1357">
                  <c:v>5.6445322209580304E-2</c:v>
                </c:pt>
                <c:pt idx="1358">
                  <c:v>5.6445322209580304E-2</c:v>
                </c:pt>
                <c:pt idx="1359">
                  <c:v>5.6445322209580304E-2</c:v>
                </c:pt>
                <c:pt idx="1360">
                  <c:v>5.6445322209580304E-2</c:v>
                </c:pt>
                <c:pt idx="1361">
                  <c:v>5.6445322209580304E-2</c:v>
                </c:pt>
                <c:pt idx="1362">
                  <c:v>5.6445322209580304E-2</c:v>
                </c:pt>
                <c:pt idx="1363">
                  <c:v>5.6445322209580304E-2</c:v>
                </c:pt>
                <c:pt idx="1364">
                  <c:v>5.6445322209580304E-2</c:v>
                </c:pt>
                <c:pt idx="1365">
                  <c:v>5.6445322209580304E-2</c:v>
                </c:pt>
                <c:pt idx="1366">
                  <c:v>5.6445322209580304E-2</c:v>
                </c:pt>
                <c:pt idx="1367">
                  <c:v>5.6445322209580304E-2</c:v>
                </c:pt>
                <c:pt idx="1368">
                  <c:v>5.6445322209580304E-2</c:v>
                </c:pt>
                <c:pt idx="1369">
                  <c:v>5.6445322209580304E-2</c:v>
                </c:pt>
                <c:pt idx="1370">
                  <c:v>5.6445322209580304E-2</c:v>
                </c:pt>
                <c:pt idx="1371">
                  <c:v>5.6445322209580304E-2</c:v>
                </c:pt>
                <c:pt idx="1372">
                  <c:v>5.6445322209580304E-2</c:v>
                </c:pt>
                <c:pt idx="1373">
                  <c:v>5.6445322209580304E-2</c:v>
                </c:pt>
                <c:pt idx="1374">
                  <c:v>5.6445322209580304E-2</c:v>
                </c:pt>
                <c:pt idx="1375">
                  <c:v>5.6445322209580304E-2</c:v>
                </c:pt>
                <c:pt idx="1376">
                  <c:v>5.6445322209580304E-2</c:v>
                </c:pt>
                <c:pt idx="1377">
                  <c:v>5.6445322209580304E-2</c:v>
                </c:pt>
                <c:pt idx="1378">
                  <c:v>5.6445322209580304E-2</c:v>
                </c:pt>
                <c:pt idx="1379">
                  <c:v>5.6445322209580304E-2</c:v>
                </c:pt>
                <c:pt idx="1380">
                  <c:v>5.6445322209580304E-2</c:v>
                </c:pt>
                <c:pt idx="1381">
                  <c:v>5.6445322209580304E-2</c:v>
                </c:pt>
                <c:pt idx="1382">
                  <c:v>5.6445322209580304E-2</c:v>
                </c:pt>
                <c:pt idx="1383">
                  <c:v>5.6445322209580304E-2</c:v>
                </c:pt>
                <c:pt idx="1384">
                  <c:v>5.6445322209580304E-2</c:v>
                </c:pt>
                <c:pt idx="1385">
                  <c:v>5.6445322209580304E-2</c:v>
                </c:pt>
                <c:pt idx="1386">
                  <c:v>5.6445322209580304E-2</c:v>
                </c:pt>
                <c:pt idx="1387">
                  <c:v>5.6445322209580304E-2</c:v>
                </c:pt>
                <c:pt idx="1388">
                  <c:v>5.6445322209580304E-2</c:v>
                </c:pt>
                <c:pt idx="1389">
                  <c:v>5.6445322209580304E-2</c:v>
                </c:pt>
                <c:pt idx="1390">
                  <c:v>5.6445322209580304E-2</c:v>
                </c:pt>
                <c:pt idx="1391">
                  <c:v>5.6445322209580304E-2</c:v>
                </c:pt>
                <c:pt idx="1392">
                  <c:v>5.6445322209580304E-2</c:v>
                </c:pt>
                <c:pt idx="1393">
                  <c:v>5.6445322209580304E-2</c:v>
                </c:pt>
                <c:pt idx="1394">
                  <c:v>5.6445322209580304E-2</c:v>
                </c:pt>
                <c:pt idx="1395">
                  <c:v>5.6445322209580304E-2</c:v>
                </c:pt>
                <c:pt idx="1396">
                  <c:v>5.6445322209580304E-2</c:v>
                </c:pt>
                <c:pt idx="1397">
                  <c:v>5.6445322209580304E-2</c:v>
                </c:pt>
                <c:pt idx="1398">
                  <c:v>5.6445322209580304E-2</c:v>
                </c:pt>
                <c:pt idx="1399">
                  <c:v>5.6445322209580304E-2</c:v>
                </c:pt>
                <c:pt idx="1400">
                  <c:v>5.6445322209580304E-2</c:v>
                </c:pt>
                <c:pt idx="1401">
                  <c:v>5.6445322209580304E-2</c:v>
                </c:pt>
                <c:pt idx="1402">
                  <c:v>5.6445322209580304E-2</c:v>
                </c:pt>
                <c:pt idx="1403">
                  <c:v>5.6445322209580304E-2</c:v>
                </c:pt>
                <c:pt idx="1404">
                  <c:v>5.6445322209580304E-2</c:v>
                </c:pt>
                <c:pt idx="1405">
                  <c:v>5.6445322209580304E-2</c:v>
                </c:pt>
                <c:pt idx="1406">
                  <c:v>5.6445322209580304E-2</c:v>
                </c:pt>
                <c:pt idx="1407">
                  <c:v>5.6445322209580304E-2</c:v>
                </c:pt>
                <c:pt idx="1408">
                  <c:v>5.6445322209580304E-2</c:v>
                </c:pt>
                <c:pt idx="1409">
                  <c:v>5.6445322209580304E-2</c:v>
                </c:pt>
                <c:pt idx="1410">
                  <c:v>5.6445322209580304E-2</c:v>
                </c:pt>
                <c:pt idx="1411">
                  <c:v>5.6445322209580304E-2</c:v>
                </c:pt>
                <c:pt idx="1412">
                  <c:v>5.6445322209580304E-2</c:v>
                </c:pt>
                <c:pt idx="1413">
                  <c:v>5.6445322209580304E-2</c:v>
                </c:pt>
                <c:pt idx="1414">
                  <c:v>5.6445322209580304E-2</c:v>
                </c:pt>
                <c:pt idx="1415">
                  <c:v>5.6445322209580304E-2</c:v>
                </c:pt>
                <c:pt idx="1416">
                  <c:v>5.6445322209580304E-2</c:v>
                </c:pt>
                <c:pt idx="1417">
                  <c:v>5.6445322209580304E-2</c:v>
                </c:pt>
                <c:pt idx="1418">
                  <c:v>5.6445322209580304E-2</c:v>
                </c:pt>
                <c:pt idx="1419">
                  <c:v>5.6445322209580304E-2</c:v>
                </c:pt>
                <c:pt idx="1420">
                  <c:v>5.6445322209580304E-2</c:v>
                </c:pt>
                <c:pt idx="1421">
                  <c:v>5.6445322209580304E-2</c:v>
                </c:pt>
                <c:pt idx="1422">
                  <c:v>5.6445322209580304E-2</c:v>
                </c:pt>
                <c:pt idx="1423">
                  <c:v>5.6445322209580304E-2</c:v>
                </c:pt>
                <c:pt idx="1424">
                  <c:v>5.6445322209580304E-2</c:v>
                </c:pt>
                <c:pt idx="1425">
                  <c:v>5.6445322209580304E-2</c:v>
                </c:pt>
                <c:pt idx="1426">
                  <c:v>5.6445322209580304E-2</c:v>
                </c:pt>
                <c:pt idx="1427">
                  <c:v>5.6445322209580304E-2</c:v>
                </c:pt>
                <c:pt idx="1428">
                  <c:v>5.6445322209580304E-2</c:v>
                </c:pt>
                <c:pt idx="1429">
                  <c:v>5.6445322209580304E-2</c:v>
                </c:pt>
                <c:pt idx="1430">
                  <c:v>5.6445322209580304E-2</c:v>
                </c:pt>
                <c:pt idx="1431">
                  <c:v>5.6445322209580304E-2</c:v>
                </c:pt>
                <c:pt idx="1432">
                  <c:v>5.6445322209580304E-2</c:v>
                </c:pt>
                <c:pt idx="1433">
                  <c:v>5.6445322209580304E-2</c:v>
                </c:pt>
                <c:pt idx="1434">
                  <c:v>5.6445322209580304E-2</c:v>
                </c:pt>
                <c:pt idx="1435">
                  <c:v>5.6445322209580304E-2</c:v>
                </c:pt>
                <c:pt idx="1436">
                  <c:v>5.6445322209580304E-2</c:v>
                </c:pt>
                <c:pt idx="1437">
                  <c:v>5.6445322209580304E-2</c:v>
                </c:pt>
                <c:pt idx="1438">
                  <c:v>5.6445322209580304E-2</c:v>
                </c:pt>
                <c:pt idx="1439">
                  <c:v>5.6445322209580304E-2</c:v>
                </c:pt>
                <c:pt idx="1440">
                  <c:v>5.6445322209580304E-2</c:v>
                </c:pt>
                <c:pt idx="1441">
                  <c:v>5.6445322209580304E-2</c:v>
                </c:pt>
                <c:pt idx="1442">
                  <c:v>5.6445322209580304E-2</c:v>
                </c:pt>
                <c:pt idx="1443">
                  <c:v>5.6445322209580304E-2</c:v>
                </c:pt>
                <c:pt idx="1444">
                  <c:v>5.6445322209580304E-2</c:v>
                </c:pt>
                <c:pt idx="1445">
                  <c:v>5.6445322209580304E-2</c:v>
                </c:pt>
                <c:pt idx="1446">
                  <c:v>5.6445322209580304E-2</c:v>
                </c:pt>
                <c:pt idx="1447">
                  <c:v>5.6445322209580304E-2</c:v>
                </c:pt>
                <c:pt idx="1448">
                  <c:v>5.6445322209580304E-2</c:v>
                </c:pt>
                <c:pt idx="1449">
                  <c:v>5.6445322209580304E-2</c:v>
                </c:pt>
                <c:pt idx="1450">
                  <c:v>5.6445322209580304E-2</c:v>
                </c:pt>
                <c:pt idx="1451">
                  <c:v>5.6445322209580304E-2</c:v>
                </c:pt>
                <c:pt idx="1452">
                  <c:v>5.6445322209580304E-2</c:v>
                </c:pt>
                <c:pt idx="1453">
                  <c:v>5.6445322209580304E-2</c:v>
                </c:pt>
                <c:pt idx="1454">
                  <c:v>5.6445322209580304E-2</c:v>
                </c:pt>
                <c:pt idx="1455">
                  <c:v>5.6445322209580304E-2</c:v>
                </c:pt>
                <c:pt idx="1456">
                  <c:v>5.6445322209580304E-2</c:v>
                </c:pt>
                <c:pt idx="1457">
                  <c:v>5.6445322209580304E-2</c:v>
                </c:pt>
                <c:pt idx="1458">
                  <c:v>5.6445322209580304E-2</c:v>
                </c:pt>
                <c:pt idx="1459">
                  <c:v>5.6445322209580304E-2</c:v>
                </c:pt>
                <c:pt idx="1460">
                  <c:v>5.6445322209580304E-2</c:v>
                </c:pt>
                <c:pt idx="1461">
                  <c:v>5.6445322209580304E-2</c:v>
                </c:pt>
                <c:pt idx="1462">
                  <c:v>5.6445322209580304E-2</c:v>
                </c:pt>
                <c:pt idx="1463">
                  <c:v>5.6445322209580304E-2</c:v>
                </c:pt>
                <c:pt idx="1464">
                  <c:v>5.6445322209580304E-2</c:v>
                </c:pt>
                <c:pt idx="1465">
                  <c:v>5.6445322209580304E-2</c:v>
                </c:pt>
                <c:pt idx="1466">
                  <c:v>5.6445322209580304E-2</c:v>
                </c:pt>
                <c:pt idx="1467">
                  <c:v>5.6445322209580304E-2</c:v>
                </c:pt>
                <c:pt idx="1468">
                  <c:v>5.6445322209580304E-2</c:v>
                </c:pt>
                <c:pt idx="1469">
                  <c:v>5.6445322209580304E-2</c:v>
                </c:pt>
                <c:pt idx="1470">
                  <c:v>5.6445322209580304E-2</c:v>
                </c:pt>
                <c:pt idx="1471">
                  <c:v>5.6445322209580304E-2</c:v>
                </c:pt>
                <c:pt idx="1472">
                  <c:v>5.6445322209580304E-2</c:v>
                </c:pt>
                <c:pt idx="1473">
                  <c:v>5.6445322209580304E-2</c:v>
                </c:pt>
                <c:pt idx="1474">
                  <c:v>5.6445322209580304E-2</c:v>
                </c:pt>
                <c:pt idx="1475">
                  <c:v>5.6445322209580304E-2</c:v>
                </c:pt>
                <c:pt idx="1476">
                  <c:v>5.6445322209580304E-2</c:v>
                </c:pt>
                <c:pt idx="1477">
                  <c:v>5.6445322209580304E-2</c:v>
                </c:pt>
                <c:pt idx="1478">
                  <c:v>5.6445322209580304E-2</c:v>
                </c:pt>
                <c:pt idx="1479">
                  <c:v>5.6445322209580304E-2</c:v>
                </c:pt>
                <c:pt idx="1480">
                  <c:v>5.6445322209580304E-2</c:v>
                </c:pt>
                <c:pt idx="1481">
                  <c:v>5.6445322209580304E-2</c:v>
                </c:pt>
                <c:pt idx="1482">
                  <c:v>5.6445322209580304E-2</c:v>
                </c:pt>
                <c:pt idx="1483">
                  <c:v>5.6445322209580304E-2</c:v>
                </c:pt>
                <c:pt idx="1484">
                  <c:v>5.6445322209580304E-2</c:v>
                </c:pt>
                <c:pt idx="1485">
                  <c:v>5.6445322209580304E-2</c:v>
                </c:pt>
                <c:pt idx="1486">
                  <c:v>5.6445322209580304E-2</c:v>
                </c:pt>
                <c:pt idx="1487">
                  <c:v>5.6445322209580304E-2</c:v>
                </c:pt>
                <c:pt idx="1488">
                  <c:v>5.6445322209580304E-2</c:v>
                </c:pt>
                <c:pt idx="1489">
                  <c:v>5.6445322209580304E-2</c:v>
                </c:pt>
                <c:pt idx="1490">
                  <c:v>5.6445322209580304E-2</c:v>
                </c:pt>
                <c:pt idx="1491">
                  <c:v>5.6445322209580304E-2</c:v>
                </c:pt>
                <c:pt idx="1492">
                  <c:v>5.6445322209580304E-2</c:v>
                </c:pt>
                <c:pt idx="1493">
                  <c:v>5.6445322209580304E-2</c:v>
                </c:pt>
                <c:pt idx="1494">
                  <c:v>5.6445322209580304E-2</c:v>
                </c:pt>
                <c:pt idx="1495">
                  <c:v>5.6445322209580304E-2</c:v>
                </c:pt>
                <c:pt idx="1496">
                  <c:v>5.6445322209580304E-2</c:v>
                </c:pt>
                <c:pt idx="1497">
                  <c:v>5.6445322209580304E-2</c:v>
                </c:pt>
                <c:pt idx="1498">
                  <c:v>5.6445322209580304E-2</c:v>
                </c:pt>
                <c:pt idx="1499">
                  <c:v>5.6445322209580304E-2</c:v>
                </c:pt>
                <c:pt idx="1500">
                  <c:v>5.6445322209580304E-2</c:v>
                </c:pt>
                <c:pt idx="1501">
                  <c:v>5.6445322209580304E-2</c:v>
                </c:pt>
                <c:pt idx="1502">
                  <c:v>5.6445322209580304E-2</c:v>
                </c:pt>
                <c:pt idx="1503">
                  <c:v>5.6445322209580304E-2</c:v>
                </c:pt>
                <c:pt idx="1504">
                  <c:v>5.6445322209580304E-2</c:v>
                </c:pt>
                <c:pt idx="1505">
                  <c:v>5.6445322209580304E-2</c:v>
                </c:pt>
                <c:pt idx="1506">
                  <c:v>5.6445322209580304E-2</c:v>
                </c:pt>
                <c:pt idx="1507">
                  <c:v>5.6445322209580304E-2</c:v>
                </c:pt>
                <c:pt idx="1508">
                  <c:v>5.6445322209580304E-2</c:v>
                </c:pt>
                <c:pt idx="1509">
                  <c:v>5.6445322209580304E-2</c:v>
                </c:pt>
                <c:pt idx="1510">
                  <c:v>5.6445322209580304E-2</c:v>
                </c:pt>
                <c:pt idx="1511">
                  <c:v>5.6445322209580304E-2</c:v>
                </c:pt>
                <c:pt idx="1512">
                  <c:v>5.6445322209580304E-2</c:v>
                </c:pt>
                <c:pt idx="1513">
                  <c:v>5.6445322209580304E-2</c:v>
                </c:pt>
                <c:pt idx="1514">
                  <c:v>5.6445322209580304E-2</c:v>
                </c:pt>
                <c:pt idx="1515">
                  <c:v>5.6445322209580304E-2</c:v>
                </c:pt>
                <c:pt idx="1516">
                  <c:v>5.6445322209580304E-2</c:v>
                </c:pt>
                <c:pt idx="1517">
                  <c:v>5.6445322209580304E-2</c:v>
                </c:pt>
                <c:pt idx="1518">
                  <c:v>5.6445322209580304E-2</c:v>
                </c:pt>
                <c:pt idx="1519">
                  <c:v>5.6445322209580304E-2</c:v>
                </c:pt>
                <c:pt idx="1520">
                  <c:v>5.6445322209580304E-2</c:v>
                </c:pt>
                <c:pt idx="1521">
                  <c:v>5.6445322209580304E-2</c:v>
                </c:pt>
                <c:pt idx="1522">
                  <c:v>5.6445322209580304E-2</c:v>
                </c:pt>
                <c:pt idx="1523">
                  <c:v>5.6445322209580304E-2</c:v>
                </c:pt>
                <c:pt idx="1524">
                  <c:v>5.6445322209580304E-2</c:v>
                </c:pt>
                <c:pt idx="1525">
                  <c:v>5.6445322209580304E-2</c:v>
                </c:pt>
                <c:pt idx="1526">
                  <c:v>5.6445322209580304E-2</c:v>
                </c:pt>
                <c:pt idx="1527">
                  <c:v>5.6445322209580304E-2</c:v>
                </c:pt>
                <c:pt idx="1528">
                  <c:v>5.6445322209580304E-2</c:v>
                </c:pt>
                <c:pt idx="1529">
                  <c:v>5.6445322209580304E-2</c:v>
                </c:pt>
                <c:pt idx="1530">
                  <c:v>5.6445322209580304E-2</c:v>
                </c:pt>
                <c:pt idx="1531">
                  <c:v>5.6445322209580304E-2</c:v>
                </c:pt>
                <c:pt idx="1532">
                  <c:v>5.6445322209580304E-2</c:v>
                </c:pt>
                <c:pt idx="1533">
                  <c:v>5.6445322209580304E-2</c:v>
                </c:pt>
                <c:pt idx="1534">
                  <c:v>5.6445322209580304E-2</c:v>
                </c:pt>
                <c:pt idx="1535">
                  <c:v>5.6445322209580304E-2</c:v>
                </c:pt>
                <c:pt idx="1536">
                  <c:v>5.6445322209580304E-2</c:v>
                </c:pt>
                <c:pt idx="1537">
                  <c:v>5.6445322209580304E-2</c:v>
                </c:pt>
                <c:pt idx="1538">
                  <c:v>5.6445322209580304E-2</c:v>
                </c:pt>
                <c:pt idx="1539">
                  <c:v>5.6445322209580304E-2</c:v>
                </c:pt>
                <c:pt idx="1540">
                  <c:v>5.6445322209580304E-2</c:v>
                </c:pt>
                <c:pt idx="1541">
                  <c:v>5.6445322209580304E-2</c:v>
                </c:pt>
                <c:pt idx="1542">
                  <c:v>5.6445322209580304E-2</c:v>
                </c:pt>
                <c:pt idx="1543">
                  <c:v>5.6445322209580304E-2</c:v>
                </c:pt>
                <c:pt idx="1544">
                  <c:v>5.6445322209580304E-2</c:v>
                </c:pt>
                <c:pt idx="1545">
                  <c:v>5.6445322209580304E-2</c:v>
                </c:pt>
                <c:pt idx="1546">
                  <c:v>5.6445322209580304E-2</c:v>
                </c:pt>
                <c:pt idx="1547">
                  <c:v>5.6445322209580304E-2</c:v>
                </c:pt>
                <c:pt idx="1548">
                  <c:v>5.6445322209580304E-2</c:v>
                </c:pt>
                <c:pt idx="1549">
                  <c:v>5.6445322209580304E-2</c:v>
                </c:pt>
                <c:pt idx="1550">
                  <c:v>5.6445322209580304E-2</c:v>
                </c:pt>
                <c:pt idx="1551">
                  <c:v>5.6445322209580304E-2</c:v>
                </c:pt>
                <c:pt idx="1552">
                  <c:v>5.6445322209580304E-2</c:v>
                </c:pt>
                <c:pt idx="1553">
                  <c:v>5.6445322209580304E-2</c:v>
                </c:pt>
                <c:pt idx="1554">
                  <c:v>5.6445322209580304E-2</c:v>
                </c:pt>
                <c:pt idx="1555">
                  <c:v>5.6445322209580304E-2</c:v>
                </c:pt>
                <c:pt idx="1556">
                  <c:v>5.6445322209580304E-2</c:v>
                </c:pt>
                <c:pt idx="1557">
                  <c:v>5.6445322209580304E-2</c:v>
                </c:pt>
                <c:pt idx="1558">
                  <c:v>5.6445322209580304E-2</c:v>
                </c:pt>
                <c:pt idx="1559">
                  <c:v>5.6445322209580304E-2</c:v>
                </c:pt>
                <c:pt idx="1560">
                  <c:v>5.6445322209580304E-2</c:v>
                </c:pt>
                <c:pt idx="1561">
                  <c:v>5.6445322209580304E-2</c:v>
                </c:pt>
                <c:pt idx="1562">
                  <c:v>5.6445322209580304E-2</c:v>
                </c:pt>
                <c:pt idx="1563">
                  <c:v>5.6445322209580304E-2</c:v>
                </c:pt>
                <c:pt idx="1564">
                  <c:v>5.6445322209580304E-2</c:v>
                </c:pt>
                <c:pt idx="1565">
                  <c:v>5.6445322209580304E-2</c:v>
                </c:pt>
                <c:pt idx="1566">
                  <c:v>5.6445322209580304E-2</c:v>
                </c:pt>
                <c:pt idx="1567">
                  <c:v>5.6445322209580304E-2</c:v>
                </c:pt>
                <c:pt idx="1568">
                  <c:v>5.6445322209580304E-2</c:v>
                </c:pt>
                <c:pt idx="1569">
                  <c:v>5.6445322209580304E-2</c:v>
                </c:pt>
                <c:pt idx="1570">
                  <c:v>5.6445322209580304E-2</c:v>
                </c:pt>
                <c:pt idx="1571">
                  <c:v>5.6445322209580304E-2</c:v>
                </c:pt>
                <c:pt idx="1572">
                  <c:v>5.6445322209580304E-2</c:v>
                </c:pt>
                <c:pt idx="1573">
                  <c:v>5.6445322209580304E-2</c:v>
                </c:pt>
                <c:pt idx="1574">
                  <c:v>5.6445322209580304E-2</c:v>
                </c:pt>
                <c:pt idx="1575">
                  <c:v>5.6445322209580304E-2</c:v>
                </c:pt>
                <c:pt idx="1576">
                  <c:v>5.6445322209580304E-2</c:v>
                </c:pt>
                <c:pt idx="1577">
                  <c:v>5.6445322209580304E-2</c:v>
                </c:pt>
                <c:pt idx="1578">
                  <c:v>5.6445322209580304E-2</c:v>
                </c:pt>
                <c:pt idx="1579">
                  <c:v>5.6445322209580304E-2</c:v>
                </c:pt>
                <c:pt idx="1580">
                  <c:v>5.6445322209580304E-2</c:v>
                </c:pt>
                <c:pt idx="1581">
                  <c:v>5.6445322209580304E-2</c:v>
                </c:pt>
                <c:pt idx="1582">
                  <c:v>5.6445322209580304E-2</c:v>
                </c:pt>
                <c:pt idx="1583">
                  <c:v>5.6445322209580304E-2</c:v>
                </c:pt>
                <c:pt idx="1584">
                  <c:v>5.6445322209580304E-2</c:v>
                </c:pt>
                <c:pt idx="1585">
                  <c:v>5.6445322209580304E-2</c:v>
                </c:pt>
                <c:pt idx="1586">
                  <c:v>5.6445322209580304E-2</c:v>
                </c:pt>
                <c:pt idx="1587">
                  <c:v>5.6445322209580304E-2</c:v>
                </c:pt>
                <c:pt idx="1588">
                  <c:v>5.6445322209580304E-2</c:v>
                </c:pt>
                <c:pt idx="1589">
                  <c:v>5.6445322209580304E-2</c:v>
                </c:pt>
                <c:pt idx="1590">
                  <c:v>5.6445322209580304E-2</c:v>
                </c:pt>
                <c:pt idx="1591">
                  <c:v>5.6445322209580304E-2</c:v>
                </c:pt>
                <c:pt idx="1592">
                  <c:v>5.6445322209580304E-2</c:v>
                </c:pt>
                <c:pt idx="1593">
                  <c:v>5.6445322209580304E-2</c:v>
                </c:pt>
                <c:pt idx="1594">
                  <c:v>5.6445322209580304E-2</c:v>
                </c:pt>
                <c:pt idx="1595">
                  <c:v>5.6445322209580304E-2</c:v>
                </c:pt>
                <c:pt idx="1596">
                  <c:v>5.6445322209580304E-2</c:v>
                </c:pt>
                <c:pt idx="1597">
                  <c:v>5.6445322209580304E-2</c:v>
                </c:pt>
                <c:pt idx="1598">
                  <c:v>5.6445322209580304E-2</c:v>
                </c:pt>
                <c:pt idx="1599">
                  <c:v>5.6445322209580304E-2</c:v>
                </c:pt>
                <c:pt idx="1600">
                  <c:v>5.6445322209580304E-2</c:v>
                </c:pt>
                <c:pt idx="1601">
                  <c:v>5.6445322209580304E-2</c:v>
                </c:pt>
                <c:pt idx="1602">
                  <c:v>5.6445322209580304E-2</c:v>
                </c:pt>
                <c:pt idx="1603">
                  <c:v>5.6445322209580304E-2</c:v>
                </c:pt>
                <c:pt idx="1604">
                  <c:v>5.6445322209580304E-2</c:v>
                </c:pt>
                <c:pt idx="1605">
                  <c:v>5.6445322209580304E-2</c:v>
                </c:pt>
                <c:pt idx="1606">
                  <c:v>5.6445322209580304E-2</c:v>
                </c:pt>
                <c:pt idx="1607">
                  <c:v>5.6445322209580304E-2</c:v>
                </c:pt>
                <c:pt idx="1608">
                  <c:v>5.6445322209580304E-2</c:v>
                </c:pt>
                <c:pt idx="1609">
                  <c:v>5.6445322209580304E-2</c:v>
                </c:pt>
                <c:pt idx="1610">
                  <c:v>5.6445322209580304E-2</c:v>
                </c:pt>
                <c:pt idx="1611">
                  <c:v>5.6445322209580304E-2</c:v>
                </c:pt>
                <c:pt idx="1612">
                  <c:v>5.6445322209580304E-2</c:v>
                </c:pt>
                <c:pt idx="1613">
                  <c:v>5.6445322209580304E-2</c:v>
                </c:pt>
                <c:pt idx="1614">
                  <c:v>5.6445322209580304E-2</c:v>
                </c:pt>
                <c:pt idx="1615">
                  <c:v>5.6445322209580304E-2</c:v>
                </c:pt>
                <c:pt idx="1616">
                  <c:v>5.6445322209580304E-2</c:v>
                </c:pt>
                <c:pt idx="1617">
                  <c:v>5.6445322209580304E-2</c:v>
                </c:pt>
                <c:pt idx="1618">
                  <c:v>5.6445322209580304E-2</c:v>
                </c:pt>
                <c:pt idx="1619">
                  <c:v>5.6445322209580304E-2</c:v>
                </c:pt>
                <c:pt idx="1620">
                  <c:v>5.6445322209580304E-2</c:v>
                </c:pt>
                <c:pt idx="1621">
                  <c:v>5.6445322209580304E-2</c:v>
                </c:pt>
                <c:pt idx="1622">
                  <c:v>5.6445322209580304E-2</c:v>
                </c:pt>
                <c:pt idx="1623">
                  <c:v>5.6445322209580304E-2</c:v>
                </c:pt>
                <c:pt idx="1624">
                  <c:v>5.6445322209580304E-2</c:v>
                </c:pt>
                <c:pt idx="1625">
                  <c:v>5.6445322209580304E-2</c:v>
                </c:pt>
                <c:pt idx="1626">
                  <c:v>5.6445322209580304E-2</c:v>
                </c:pt>
                <c:pt idx="1627">
                  <c:v>5.6445322209580304E-2</c:v>
                </c:pt>
                <c:pt idx="1628">
                  <c:v>5.6445322209580304E-2</c:v>
                </c:pt>
                <c:pt idx="1629">
                  <c:v>5.6445322209580304E-2</c:v>
                </c:pt>
                <c:pt idx="1630">
                  <c:v>5.6445322209580304E-2</c:v>
                </c:pt>
                <c:pt idx="1631">
                  <c:v>5.6445322209580304E-2</c:v>
                </c:pt>
                <c:pt idx="1632">
                  <c:v>5.6445322209580304E-2</c:v>
                </c:pt>
                <c:pt idx="1633">
                  <c:v>5.6445322209580304E-2</c:v>
                </c:pt>
                <c:pt idx="1634">
                  <c:v>5.6445322209580304E-2</c:v>
                </c:pt>
                <c:pt idx="1635">
                  <c:v>5.6445322209580304E-2</c:v>
                </c:pt>
                <c:pt idx="1636">
                  <c:v>5.6445322209580304E-2</c:v>
                </c:pt>
                <c:pt idx="1637">
                  <c:v>5.6445322209580304E-2</c:v>
                </c:pt>
                <c:pt idx="1638">
                  <c:v>5.6445322209580304E-2</c:v>
                </c:pt>
                <c:pt idx="1639">
                  <c:v>5.6445322209580304E-2</c:v>
                </c:pt>
                <c:pt idx="1640">
                  <c:v>5.6445322209580304E-2</c:v>
                </c:pt>
                <c:pt idx="1641">
                  <c:v>5.6445322209580304E-2</c:v>
                </c:pt>
                <c:pt idx="1642">
                  <c:v>5.6445322209580304E-2</c:v>
                </c:pt>
                <c:pt idx="1643">
                  <c:v>5.6445322209580304E-2</c:v>
                </c:pt>
                <c:pt idx="1644">
                  <c:v>5.6445322209580304E-2</c:v>
                </c:pt>
                <c:pt idx="1645">
                  <c:v>5.6445322209580304E-2</c:v>
                </c:pt>
                <c:pt idx="1646">
                  <c:v>5.6445322209580304E-2</c:v>
                </c:pt>
                <c:pt idx="1647">
                  <c:v>5.6445322209580304E-2</c:v>
                </c:pt>
                <c:pt idx="1648">
                  <c:v>5.6445322209580304E-2</c:v>
                </c:pt>
                <c:pt idx="1649">
                  <c:v>5.6445322209580304E-2</c:v>
                </c:pt>
                <c:pt idx="1650">
                  <c:v>5.6445322209580304E-2</c:v>
                </c:pt>
                <c:pt idx="1651">
                  <c:v>5.6445322209580304E-2</c:v>
                </c:pt>
                <c:pt idx="1652">
                  <c:v>5.6445322209580304E-2</c:v>
                </c:pt>
                <c:pt idx="1653">
                  <c:v>5.6445322209580304E-2</c:v>
                </c:pt>
                <c:pt idx="1654">
                  <c:v>5.6445322209580304E-2</c:v>
                </c:pt>
                <c:pt idx="1655">
                  <c:v>5.6445322209580304E-2</c:v>
                </c:pt>
                <c:pt idx="1656">
                  <c:v>5.6445322209580304E-2</c:v>
                </c:pt>
                <c:pt idx="1657">
                  <c:v>5.6445322209580304E-2</c:v>
                </c:pt>
                <c:pt idx="1658">
                  <c:v>5.6445322209580304E-2</c:v>
                </c:pt>
                <c:pt idx="1659">
                  <c:v>5.6445322209580304E-2</c:v>
                </c:pt>
                <c:pt idx="1660">
                  <c:v>5.6445322209580304E-2</c:v>
                </c:pt>
                <c:pt idx="1661">
                  <c:v>5.6445322209580304E-2</c:v>
                </c:pt>
                <c:pt idx="1662">
                  <c:v>5.6445322209580304E-2</c:v>
                </c:pt>
                <c:pt idx="1663">
                  <c:v>5.6445322209580304E-2</c:v>
                </c:pt>
                <c:pt idx="1664">
                  <c:v>5.6445322209580304E-2</c:v>
                </c:pt>
                <c:pt idx="1665">
                  <c:v>5.6445322209580304E-2</c:v>
                </c:pt>
                <c:pt idx="1666">
                  <c:v>5.6445322209580304E-2</c:v>
                </c:pt>
                <c:pt idx="1667">
                  <c:v>5.6445322209580304E-2</c:v>
                </c:pt>
                <c:pt idx="1668">
                  <c:v>5.6445322209580304E-2</c:v>
                </c:pt>
                <c:pt idx="1669">
                  <c:v>5.6445322209580304E-2</c:v>
                </c:pt>
                <c:pt idx="1670">
                  <c:v>5.6445322209580304E-2</c:v>
                </c:pt>
                <c:pt idx="1671">
                  <c:v>5.6445322209580304E-2</c:v>
                </c:pt>
                <c:pt idx="1672">
                  <c:v>5.6445322209580304E-2</c:v>
                </c:pt>
                <c:pt idx="1673">
                  <c:v>5.6445322209580304E-2</c:v>
                </c:pt>
                <c:pt idx="1674">
                  <c:v>5.6445322209580304E-2</c:v>
                </c:pt>
                <c:pt idx="1675">
                  <c:v>5.6445322209580304E-2</c:v>
                </c:pt>
                <c:pt idx="1676">
                  <c:v>5.6445322209580304E-2</c:v>
                </c:pt>
                <c:pt idx="1677">
                  <c:v>5.6445322209580304E-2</c:v>
                </c:pt>
                <c:pt idx="1678">
                  <c:v>5.6445322209580304E-2</c:v>
                </c:pt>
                <c:pt idx="1679">
                  <c:v>5.6445322209580304E-2</c:v>
                </c:pt>
                <c:pt idx="1680">
                  <c:v>5.6445322209580304E-2</c:v>
                </c:pt>
                <c:pt idx="1681">
                  <c:v>5.6445322209580304E-2</c:v>
                </c:pt>
                <c:pt idx="1682">
                  <c:v>5.6445322209580304E-2</c:v>
                </c:pt>
                <c:pt idx="1683">
                  <c:v>5.6445322209580304E-2</c:v>
                </c:pt>
                <c:pt idx="1684">
                  <c:v>5.6445322209580304E-2</c:v>
                </c:pt>
                <c:pt idx="1685">
                  <c:v>5.6445322209580304E-2</c:v>
                </c:pt>
                <c:pt idx="1686">
                  <c:v>5.6445322209580304E-2</c:v>
                </c:pt>
                <c:pt idx="1687">
                  <c:v>5.6445322209580304E-2</c:v>
                </c:pt>
                <c:pt idx="1688">
                  <c:v>5.6445322209580304E-2</c:v>
                </c:pt>
                <c:pt idx="1689">
                  <c:v>5.6445322209580304E-2</c:v>
                </c:pt>
                <c:pt idx="1690">
                  <c:v>5.6445322209580304E-2</c:v>
                </c:pt>
                <c:pt idx="1691">
                  <c:v>5.6445322209580304E-2</c:v>
                </c:pt>
                <c:pt idx="1692">
                  <c:v>5.6445322209580304E-2</c:v>
                </c:pt>
                <c:pt idx="1693">
                  <c:v>5.6445322209580304E-2</c:v>
                </c:pt>
                <c:pt idx="1694">
                  <c:v>5.6445322209580304E-2</c:v>
                </c:pt>
                <c:pt idx="1695">
                  <c:v>5.6445322209580304E-2</c:v>
                </c:pt>
                <c:pt idx="1696">
                  <c:v>5.6445322209580304E-2</c:v>
                </c:pt>
                <c:pt idx="1697">
                  <c:v>5.6445322209580304E-2</c:v>
                </c:pt>
                <c:pt idx="1698">
                  <c:v>5.6445322209580304E-2</c:v>
                </c:pt>
                <c:pt idx="1699">
                  <c:v>5.6445322209580304E-2</c:v>
                </c:pt>
                <c:pt idx="1700">
                  <c:v>5.6445322209580304E-2</c:v>
                </c:pt>
                <c:pt idx="1701">
                  <c:v>5.6445322209580304E-2</c:v>
                </c:pt>
                <c:pt idx="1702">
                  <c:v>5.6445322209580304E-2</c:v>
                </c:pt>
                <c:pt idx="1703">
                  <c:v>5.6445322209580304E-2</c:v>
                </c:pt>
                <c:pt idx="1704">
                  <c:v>5.6445322209580304E-2</c:v>
                </c:pt>
                <c:pt idx="1705">
                  <c:v>5.6445322209580304E-2</c:v>
                </c:pt>
                <c:pt idx="1706">
                  <c:v>5.6445322209580304E-2</c:v>
                </c:pt>
                <c:pt idx="1707">
                  <c:v>5.6445322209580304E-2</c:v>
                </c:pt>
                <c:pt idx="1708">
                  <c:v>5.6445322209580304E-2</c:v>
                </c:pt>
                <c:pt idx="1709">
                  <c:v>5.6445322209580304E-2</c:v>
                </c:pt>
                <c:pt idx="1710">
                  <c:v>5.6445322209580304E-2</c:v>
                </c:pt>
                <c:pt idx="1711">
                  <c:v>5.6445322209580304E-2</c:v>
                </c:pt>
                <c:pt idx="1712">
                  <c:v>5.6445322209580304E-2</c:v>
                </c:pt>
                <c:pt idx="1713">
                  <c:v>5.6445322209580304E-2</c:v>
                </c:pt>
                <c:pt idx="1714">
                  <c:v>5.6445322209580304E-2</c:v>
                </c:pt>
                <c:pt idx="1715">
                  <c:v>5.6445322209580304E-2</c:v>
                </c:pt>
                <c:pt idx="1716">
                  <c:v>5.6445322209580304E-2</c:v>
                </c:pt>
                <c:pt idx="1717">
                  <c:v>5.6445322209580304E-2</c:v>
                </c:pt>
                <c:pt idx="1718">
                  <c:v>5.6445322209580304E-2</c:v>
                </c:pt>
                <c:pt idx="1719">
                  <c:v>5.6445322209580304E-2</c:v>
                </c:pt>
                <c:pt idx="1720">
                  <c:v>5.6445322209580304E-2</c:v>
                </c:pt>
                <c:pt idx="1721">
                  <c:v>5.6445322209580304E-2</c:v>
                </c:pt>
                <c:pt idx="1722">
                  <c:v>5.6445322209580304E-2</c:v>
                </c:pt>
                <c:pt idx="1723">
                  <c:v>5.6445322209580304E-2</c:v>
                </c:pt>
                <c:pt idx="1724">
                  <c:v>5.6445322209580304E-2</c:v>
                </c:pt>
                <c:pt idx="1725">
                  <c:v>5.6445322209580304E-2</c:v>
                </c:pt>
                <c:pt idx="1726">
                  <c:v>5.6445322209580304E-2</c:v>
                </c:pt>
                <c:pt idx="1727">
                  <c:v>5.6445322209580304E-2</c:v>
                </c:pt>
                <c:pt idx="1728">
                  <c:v>5.6445322209580304E-2</c:v>
                </c:pt>
                <c:pt idx="1729">
                  <c:v>5.6445322209580304E-2</c:v>
                </c:pt>
                <c:pt idx="1730">
                  <c:v>5.6445322209580304E-2</c:v>
                </c:pt>
                <c:pt idx="1731">
                  <c:v>5.6445322209580304E-2</c:v>
                </c:pt>
                <c:pt idx="1732">
                  <c:v>5.6445322209580304E-2</c:v>
                </c:pt>
                <c:pt idx="1733">
                  <c:v>5.6445322209580304E-2</c:v>
                </c:pt>
                <c:pt idx="1734">
                  <c:v>5.6445322209580304E-2</c:v>
                </c:pt>
                <c:pt idx="1735">
                  <c:v>5.6445322209580304E-2</c:v>
                </c:pt>
                <c:pt idx="1736">
                  <c:v>5.6445322209580304E-2</c:v>
                </c:pt>
                <c:pt idx="1737">
                  <c:v>5.6445322209580304E-2</c:v>
                </c:pt>
                <c:pt idx="1738">
                  <c:v>5.6445322209580304E-2</c:v>
                </c:pt>
                <c:pt idx="1739">
                  <c:v>5.6445322209580304E-2</c:v>
                </c:pt>
                <c:pt idx="1740">
                  <c:v>5.6445322209580304E-2</c:v>
                </c:pt>
                <c:pt idx="1741">
                  <c:v>5.6445322209580304E-2</c:v>
                </c:pt>
                <c:pt idx="1742">
                  <c:v>5.6445322209580304E-2</c:v>
                </c:pt>
                <c:pt idx="1743">
                  <c:v>5.6445322209580304E-2</c:v>
                </c:pt>
                <c:pt idx="1744">
                  <c:v>5.6445322209580304E-2</c:v>
                </c:pt>
                <c:pt idx="1745">
                  <c:v>5.6445322209580304E-2</c:v>
                </c:pt>
                <c:pt idx="1746">
                  <c:v>5.6445322209580304E-2</c:v>
                </c:pt>
                <c:pt idx="1747">
                  <c:v>5.6445322209580304E-2</c:v>
                </c:pt>
                <c:pt idx="1748">
                  <c:v>5.6445322209580304E-2</c:v>
                </c:pt>
                <c:pt idx="1749">
                  <c:v>5.6445322209580304E-2</c:v>
                </c:pt>
                <c:pt idx="1750">
                  <c:v>5.6445322209580304E-2</c:v>
                </c:pt>
                <c:pt idx="1751">
                  <c:v>5.6445322209580304E-2</c:v>
                </c:pt>
                <c:pt idx="1752">
                  <c:v>5.6445322209580304E-2</c:v>
                </c:pt>
                <c:pt idx="1753">
                  <c:v>5.6445322209580304E-2</c:v>
                </c:pt>
                <c:pt idx="1754">
                  <c:v>5.6445322209580304E-2</c:v>
                </c:pt>
                <c:pt idx="1755">
                  <c:v>5.6445322209580304E-2</c:v>
                </c:pt>
                <c:pt idx="1756">
                  <c:v>5.6445322209580304E-2</c:v>
                </c:pt>
                <c:pt idx="1757">
                  <c:v>5.6445322209580304E-2</c:v>
                </c:pt>
                <c:pt idx="1758">
                  <c:v>5.6445322209580304E-2</c:v>
                </c:pt>
                <c:pt idx="1759">
                  <c:v>5.6445322209580304E-2</c:v>
                </c:pt>
                <c:pt idx="1760">
                  <c:v>5.6445322209580304E-2</c:v>
                </c:pt>
                <c:pt idx="1761">
                  <c:v>5.6445322209580304E-2</c:v>
                </c:pt>
                <c:pt idx="1762">
                  <c:v>5.6445322209580304E-2</c:v>
                </c:pt>
                <c:pt idx="1763">
                  <c:v>5.6445322209580304E-2</c:v>
                </c:pt>
                <c:pt idx="1764">
                  <c:v>5.6445322209580304E-2</c:v>
                </c:pt>
                <c:pt idx="1765">
                  <c:v>5.6445322209580304E-2</c:v>
                </c:pt>
                <c:pt idx="1766">
                  <c:v>5.6445322209580304E-2</c:v>
                </c:pt>
                <c:pt idx="1767">
                  <c:v>5.6445322209580304E-2</c:v>
                </c:pt>
                <c:pt idx="1768">
                  <c:v>5.6445322209580304E-2</c:v>
                </c:pt>
                <c:pt idx="1769">
                  <c:v>5.6445322209580304E-2</c:v>
                </c:pt>
                <c:pt idx="1770">
                  <c:v>5.6445322209580304E-2</c:v>
                </c:pt>
                <c:pt idx="1771">
                  <c:v>5.6445322209580304E-2</c:v>
                </c:pt>
                <c:pt idx="1772">
                  <c:v>5.6445322209580304E-2</c:v>
                </c:pt>
                <c:pt idx="1773">
                  <c:v>5.6445322209580304E-2</c:v>
                </c:pt>
                <c:pt idx="1774">
                  <c:v>5.6445322209580304E-2</c:v>
                </c:pt>
                <c:pt idx="1775">
                  <c:v>5.6445322209580304E-2</c:v>
                </c:pt>
                <c:pt idx="1776">
                  <c:v>5.6445322209580304E-2</c:v>
                </c:pt>
                <c:pt idx="1777">
                  <c:v>5.6445322209580304E-2</c:v>
                </c:pt>
                <c:pt idx="1778">
                  <c:v>5.6445322209580304E-2</c:v>
                </c:pt>
                <c:pt idx="1779">
                  <c:v>5.6445322209580304E-2</c:v>
                </c:pt>
                <c:pt idx="1780">
                  <c:v>5.6445322209580304E-2</c:v>
                </c:pt>
                <c:pt idx="1781">
                  <c:v>5.6445322209580304E-2</c:v>
                </c:pt>
                <c:pt idx="1782">
                  <c:v>5.6445322209580304E-2</c:v>
                </c:pt>
                <c:pt idx="1783">
                  <c:v>5.6445322209580304E-2</c:v>
                </c:pt>
                <c:pt idx="1784">
                  <c:v>5.6445322209580304E-2</c:v>
                </c:pt>
                <c:pt idx="1785">
                  <c:v>5.6445322209580304E-2</c:v>
                </c:pt>
                <c:pt idx="1786">
                  <c:v>5.6445322209580304E-2</c:v>
                </c:pt>
                <c:pt idx="1787">
                  <c:v>5.6445322209580304E-2</c:v>
                </c:pt>
                <c:pt idx="1788">
                  <c:v>5.6445322209580304E-2</c:v>
                </c:pt>
                <c:pt idx="1789">
                  <c:v>5.6445322209580304E-2</c:v>
                </c:pt>
                <c:pt idx="1790">
                  <c:v>5.6445322209580304E-2</c:v>
                </c:pt>
                <c:pt idx="1791">
                  <c:v>5.6445322209580304E-2</c:v>
                </c:pt>
                <c:pt idx="1792">
                  <c:v>5.6445322209580304E-2</c:v>
                </c:pt>
                <c:pt idx="1793">
                  <c:v>5.6445322209580304E-2</c:v>
                </c:pt>
                <c:pt idx="1794">
                  <c:v>5.6445322209580304E-2</c:v>
                </c:pt>
                <c:pt idx="1795">
                  <c:v>5.6445322209580304E-2</c:v>
                </c:pt>
                <c:pt idx="1796">
                  <c:v>5.6445322209580304E-2</c:v>
                </c:pt>
                <c:pt idx="1797">
                  <c:v>5.6445322209580304E-2</c:v>
                </c:pt>
                <c:pt idx="1798">
                  <c:v>5.6445322209580304E-2</c:v>
                </c:pt>
                <c:pt idx="1799">
                  <c:v>5.6445322209580304E-2</c:v>
                </c:pt>
                <c:pt idx="1800">
                  <c:v>5.6445322209580304E-2</c:v>
                </c:pt>
                <c:pt idx="1801">
                  <c:v>5.6445322209580304E-2</c:v>
                </c:pt>
                <c:pt idx="1802">
                  <c:v>5.6445322209580304E-2</c:v>
                </c:pt>
                <c:pt idx="1803">
                  <c:v>5.6445322209580304E-2</c:v>
                </c:pt>
                <c:pt idx="1804">
                  <c:v>5.6445322209580304E-2</c:v>
                </c:pt>
                <c:pt idx="1805">
                  <c:v>5.6445322209580304E-2</c:v>
                </c:pt>
                <c:pt idx="1806">
                  <c:v>5.6445322209580304E-2</c:v>
                </c:pt>
                <c:pt idx="1807">
                  <c:v>5.6445322209580304E-2</c:v>
                </c:pt>
                <c:pt idx="1808">
                  <c:v>5.6445322209580304E-2</c:v>
                </c:pt>
                <c:pt idx="1809">
                  <c:v>5.6445322209580304E-2</c:v>
                </c:pt>
                <c:pt idx="1810">
                  <c:v>5.6445322209580304E-2</c:v>
                </c:pt>
                <c:pt idx="1811">
                  <c:v>5.6445322209580304E-2</c:v>
                </c:pt>
                <c:pt idx="1812">
                  <c:v>5.6445322209580304E-2</c:v>
                </c:pt>
                <c:pt idx="1813">
                  <c:v>5.6445322209580304E-2</c:v>
                </c:pt>
                <c:pt idx="1826">
                  <c:v>8.9903938494062904E-2</c:v>
                </c:pt>
                <c:pt idx="1827">
                  <c:v>8.9903938494062904E-2</c:v>
                </c:pt>
                <c:pt idx="1828">
                  <c:v>8.9903938494062904E-2</c:v>
                </c:pt>
                <c:pt idx="1829">
                  <c:v>8.9903938494062904E-2</c:v>
                </c:pt>
                <c:pt idx="1830">
                  <c:v>8.9903938494062904E-2</c:v>
                </c:pt>
                <c:pt idx="1831">
                  <c:v>8.9903938494062904E-2</c:v>
                </c:pt>
                <c:pt idx="1832">
                  <c:v>8.9903938494062904E-2</c:v>
                </c:pt>
                <c:pt idx="1833">
                  <c:v>8.9903938494062904E-2</c:v>
                </c:pt>
                <c:pt idx="1834">
                  <c:v>8.9903938494062904E-2</c:v>
                </c:pt>
                <c:pt idx="1835">
                  <c:v>8.9903938494062904E-2</c:v>
                </c:pt>
                <c:pt idx="1836">
                  <c:v>8.9903938494062904E-2</c:v>
                </c:pt>
                <c:pt idx="1837">
                  <c:v>8.9903938494062904E-2</c:v>
                </c:pt>
                <c:pt idx="1838">
                  <c:v>8.9903938494062904E-2</c:v>
                </c:pt>
                <c:pt idx="1839">
                  <c:v>9.2968234997449897E-2</c:v>
                </c:pt>
                <c:pt idx="1840">
                  <c:v>9.2968234997449897E-2</c:v>
                </c:pt>
                <c:pt idx="1841">
                  <c:v>9.2968234997449897E-2</c:v>
                </c:pt>
                <c:pt idx="1842">
                  <c:v>9.2968234997449897E-2</c:v>
                </c:pt>
                <c:pt idx="1843">
                  <c:v>9.2968234997449897E-2</c:v>
                </c:pt>
                <c:pt idx="1844">
                  <c:v>9.2968234997449897E-2</c:v>
                </c:pt>
                <c:pt idx="1845">
                  <c:v>9.2968234997449897E-2</c:v>
                </c:pt>
                <c:pt idx="1846">
                  <c:v>9.2968234997449897E-2</c:v>
                </c:pt>
                <c:pt idx="1847">
                  <c:v>9.2968234997449897E-2</c:v>
                </c:pt>
                <c:pt idx="1848">
                  <c:v>9.2968234997449897E-2</c:v>
                </c:pt>
                <c:pt idx="1849">
                  <c:v>9.2968234997449897E-2</c:v>
                </c:pt>
                <c:pt idx="1850">
                  <c:v>9.6106753215451798E-2</c:v>
                </c:pt>
                <c:pt idx="1851">
                  <c:v>9.6106753215451798E-2</c:v>
                </c:pt>
                <c:pt idx="1852">
                  <c:v>9.6106753215451798E-2</c:v>
                </c:pt>
                <c:pt idx="1853">
                  <c:v>9.6106753215451798E-2</c:v>
                </c:pt>
                <c:pt idx="1854">
                  <c:v>9.6106753215451798E-2</c:v>
                </c:pt>
                <c:pt idx="1855">
                  <c:v>9.6106753215451798E-2</c:v>
                </c:pt>
                <c:pt idx="1856">
                  <c:v>9.6106753215451798E-2</c:v>
                </c:pt>
                <c:pt idx="1857">
                  <c:v>9.6106753215451798E-2</c:v>
                </c:pt>
                <c:pt idx="1858">
                  <c:v>9.6106753215451798E-2</c:v>
                </c:pt>
                <c:pt idx="1859">
                  <c:v>9.6106753215451798E-2</c:v>
                </c:pt>
                <c:pt idx="1860">
                  <c:v>9.6106753215451798E-2</c:v>
                </c:pt>
                <c:pt idx="1861">
                  <c:v>9.6106753215451798E-2</c:v>
                </c:pt>
                <c:pt idx="1862">
                  <c:v>9.6106753215451798E-2</c:v>
                </c:pt>
                <c:pt idx="1863">
                  <c:v>9.6106753215451798E-2</c:v>
                </c:pt>
                <c:pt idx="1864">
                  <c:v>9.6106753215451798E-2</c:v>
                </c:pt>
                <c:pt idx="1865">
                  <c:v>9.6106753215451798E-2</c:v>
                </c:pt>
                <c:pt idx="1866">
                  <c:v>9.6106753215451798E-2</c:v>
                </c:pt>
                <c:pt idx="1867">
                  <c:v>9.6106753215451798E-2</c:v>
                </c:pt>
                <c:pt idx="1868">
                  <c:v>9.6106753215451798E-2</c:v>
                </c:pt>
                <c:pt idx="1869">
                  <c:v>9.6106753215451798E-2</c:v>
                </c:pt>
                <c:pt idx="1870">
                  <c:v>9.6106753215451798E-2</c:v>
                </c:pt>
                <c:pt idx="1871">
                  <c:v>9.6106753215451798E-2</c:v>
                </c:pt>
                <c:pt idx="1872">
                  <c:v>9.6106753215451798E-2</c:v>
                </c:pt>
                <c:pt idx="1873">
                  <c:v>9.6106753215451798E-2</c:v>
                </c:pt>
                <c:pt idx="1874">
                  <c:v>9.6106753215451798E-2</c:v>
                </c:pt>
                <c:pt idx="1875">
                  <c:v>9.6106753215451798E-2</c:v>
                </c:pt>
                <c:pt idx="1876">
                  <c:v>9.6106753215451798E-2</c:v>
                </c:pt>
                <c:pt idx="1877">
                  <c:v>9.6106753215451798E-2</c:v>
                </c:pt>
                <c:pt idx="1878">
                  <c:v>9.6106753215451798E-2</c:v>
                </c:pt>
                <c:pt idx="1879">
                  <c:v>9.6106753215451798E-2</c:v>
                </c:pt>
                <c:pt idx="1880">
                  <c:v>9.6106753215451798E-2</c:v>
                </c:pt>
                <c:pt idx="1881">
                  <c:v>9.6106753215451798E-2</c:v>
                </c:pt>
                <c:pt idx="1882">
                  <c:v>9.6106753215451798E-2</c:v>
                </c:pt>
                <c:pt idx="1883">
                  <c:v>9.6106753215451798E-2</c:v>
                </c:pt>
                <c:pt idx="1884">
                  <c:v>9.6106753215451798E-2</c:v>
                </c:pt>
                <c:pt idx="1885">
                  <c:v>9.6106753215451798E-2</c:v>
                </c:pt>
                <c:pt idx="1886">
                  <c:v>9.6106753215451798E-2</c:v>
                </c:pt>
                <c:pt idx="1887">
                  <c:v>9.6106753215451798E-2</c:v>
                </c:pt>
                <c:pt idx="1888">
                  <c:v>9.6106753215451798E-2</c:v>
                </c:pt>
                <c:pt idx="1889">
                  <c:v>9.6106753215451798E-2</c:v>
                </c:pt>
                <c:pt idx="1890">
                  <c:v>9.6106753215451798E-2</c:v>
                </c:pt>
                <c:pt idx="1891">
                  <c:v>9.6106753215451798E-2</c:v>
                </c:pt>
                <c:pt idx="1892">
                  <c:v>9.6106753215451798E-2</c:v>
                </c:pt>
                <c:pt idx="1893">
                  <c:v>9.6106753215451798E-2</c:v>
                </c:pt>
                <c:pt idx="1894">
                  <c:v>9.6106753215451798E-2</c:v>
                </c:pt>
                <c:pt idx="1895">
                  <c:v>9.6106753215451798E-2</c:v>
                </c:pt>
                <c:pt idx="1896">
                  <c:v>9.6106753215451798E-2</c:v>
                </c:pt>
                <c:pt idx="1897">
                  <c:v>9.6106753215451798E-2</c:v>
                </c:pt>
                <c:pt idx="1898">
                  <c:v>9.6106753215451798E-2</c:v>
                </c:pt>
                <c:pt idx="1899">
                  <c:v>9.6106753215451798E-2</c:v>
                </c:pt>
                <c:pt idx="1900">
                  <c:v>9.6106753215451798E-2</c:v>
                </c:pt>
                <c:pt idx="1901">
                  <c:v>9.6106753215451798E-2</c:v>
                </c:pt>
                <c:pt idx="1902">
                  <c:v>9.6106753215451798E-2</c:v>
                </c:pt>
                <c:pt idx="1903">
                  <c:v>9.6106753215451798E-2</c:v>
                </c:pt>
                <c:pt idx="1904">
                  <c:v>9.6106753215451798E-2</c:v>
                </c:pt>
                <c:pt idx="1905">
                  <c:v>9.6106753215451798E-2</c:v>
                </c:pt>
                <c:pt idx="1906">
                  <c:v>9.6106753215451798E-2</c:v>
                </c:pt>
                <c:pt idx="1907">
                  <c:v>9.6106753215451798E-2</c:v>
                </c:pt>
                <c:pt idx="1908">
                  <c:v>9.6106753215451798E-2</c:v>
                </c:pt>
                <c:pt idx="1909">
                  <c:v>9.6106753215451798E-2</c:v>
                </c:pt>
                <c:pt idx="1910">
                  <c:v>9.6106753215451798E-2</c:v>
                </c:pt>
                <c:pt idx="1911">
                  <c:v>9.6106753215451798E-2</c:v>
                </c:pt>
                <c:pt idx="1912">
                  <c:v>9.6106753215451798E-2</c:v>
                </c:pt>
                <c:pt idx="1913">
                  <c:v>9.6106753215451798E-2</c:v>
                </c:pt>
                <c:pt idx="1914">
                  <c:v>9.6106753215451798E-2</c:v>
                </c:pt>
                <c:pt idx="1915">
                  <c:v>9.6106753215451798E-2</c:v>
                </c:pt>
                <c:pt idx="1916">
                  <c:v>9.6106753215451798E-2</c:v>
                </c:pt>
                <c:pt idx="1917">
                  <c:v>9.6106753215451798E-2</c:v>
                </c:pt>
                <c:pt idx="1918">
                  <c:v>9.6106753215451798E-2</c:v>
                </c:pt>
                <c:pt idx="1919">
                  <c:v>9.6106753215451798E-2</c:v>
                </c:pt>
                <c:pt idx="1920">
                  <c:v>9.6106753215451798E-2</c:v>
                </c:pt>
                <c:pt idx="1921">
                  <c:v>9.6106753215451798E-2</c:v>
                </c:pt>
                <c:pt idx="1922">
                  <c:v>9.6106753215451798E-2</c:v>
                </c:pt>
                <c:pt idx="1923">
                  <c:v>9.6106753215451798E-2</c:v>
                </c:pt>
                <c:pt idx="1924">
                  <c:v>9.9953107457088172E-2</c:v>
                </c:pt>
                <c:pt idx="1925">
                  <c:v>9.9953107457088172E-2</c:v>
                </c:pt>
                <c:pt idx="1926">
                  <c:v>9.9953107457088172E-2</c:v>
                </c:pt>
                <c:pt idx="1927">
                  <c:v>9.9953107457088172E-2</c:v>
                </c:pt>
                <c:pt idx="1928">
                  <c:v>9.9953107457088172E-2</c:v>
                </c:pt>
                <c:pt idx="1929">
                  <c:v>9.9953107457088172E-2</c:v>
                </c:pt>
                <c:pt idx="1930">
                  <c:v>9.9953107457088172E-2</c:v>
                </c:pt>
                <c:pt idx="1931">
                  <c:v>9.9953107457088172E-2</c:v>
                </c:pt>
                <c:pt idx="1932">
                  <c:v>9.9953107457088172E-2</c:v>
                </c:pt>
                <c:pt idx="1933">
                  <c:v>9.9953107457088172E-2</c:v>
                </c:pt>
                <c:pt idx="1934">
                  <c:v>9.9953107457088172E-2</c:v>
                </c:pt>
                <c:pt idx="1935">
                  <c:v>9.9953107457088172E-2</c:v>
                </c:pt>
                <c:pt idx="1936">
                  <c:v>9.9953107457088172E-2</c:v>
                </c:pt>
                <c:pt idx="1937">
                  <c:v>9.9953107457088172E-2</c:v>
                </c:pt>
                <c:pt idx="1938">
                  <c:v>9.9953107457088172E-2</c:v>
                </c:pt>
                <c:pt idx="1939">
                  <c:v>9.9953107457088172E-2</c:v>
                </c:pt>
                <c:pt idx="1940">
                  <c:v>9.9953107457088172E-2</c:v>
                </c:pt>
                <c:pt idx="1941">
                  <c:v>9.9953107457088172E-2</c:v>
                </c:pt>
                <c:pt idx="1942">
                  <c:v>9.9953107457088172E-2</c:v>
                </c:pt>
                <c:pt idx="1943">
                  <c:v>9.9953107457088172E-2</c:v>
                </c:pt>
                <c:pt idx="1944">
                  <c:v>9.9953107457088172E-2</c:v>
                </c:pt>
                <c:pt idx="1945">
                  <c:v>9.9953107457088172E-2</c:v>
                </c:pt>
                <c:pt idx="1946">
                  <c:v>9.9953107457088172E-2</c:v>
                </c:pt>
                <c:pt idx="1947">
                  <c:v>9.9953107457088172E-2</c:v>
                </c:pt>
                <c:pt idx="1948">
                  <c:v>9.9953107457088172E-2</c:v>
                </c:pt>
                <c:pt idx="1949">
                  <c:v>9.9953107457088172E-2</c:v>
                </c:pt>
                <c:pt idx="1950">
                  <c:v>9.9953107457088172E-2</c:v>
                </c:pt>
                <c:pt idx="1951">
                  <c:v>9.9953107457088172E-2</c:v>
                </c:pt>
                <c:pt idx="1952">
                  <c:v>9.9953107457088172E-2</c:v>
                </c:pt>
                <c:pt idx="1953">
                  <c:v>9.9953107457088172E-2</c:v>
                </c:pt>
                <c:pt idx="1954">
                  <c:v>9.9953107457088172E-2</c:v>
                </c:pt>
                <c:pt idx="1955">
                  <c:v>9.9953107457088172E-2</c:v>
                </c:pt>
                <c:pt idx="1956">
                  <c:v>9.9953107457088172E-2</c:v>
                </c:pt>
                <c:pt idx="1957">
                  <c:v>9.9953107457088172E-2</c:v>
                </c:pt>
                <c:pt idx="1958">
                  <c:v>9.9953107457088172E-2</c:v>
                </c:pt>
                <c:pt idx="1959">
                  <c:v>9.9953107457088172E-2</c:v>
                </c:pt>
                <c:pt idx="1960">
                  <c:v>9.9953107457088172E-2</c:v>
                </c:pt>
                <c:pt idx="1961">
                  <c:v>9.9953107457088172E-2</c:v>
                </c:pt>
                <c:pt idx="1962">
                  <c:v>9.9953107457088172E-2</c:v>
                </c:pt>
                <c:pt idx="1963">
                  <c:v>9.9953107457088172E-2</c:v>
                </c:pt>
                <c:pt idx="1964">
                  <c:v>9.9953107457088172E-2</c:v>
                </c:pt>
                <c:pt idx="1965">
                  <c:v>9.9953107457088172E-2</c:v>
                </c:pt>
                <c:pt idx="1966">
                  <c:v>9.9953107457088172E-2</c:v>
                </c:pt>
                <c:pt idx="1967">
                  <c:v>9.9953107457088172E-2</c:v>
                </c:pt>
                <c:pt idx="1968">
                  <c:v>9.9953107457088172E-2</c:v>
                </c:pt>
                <c:pt idx="1969">
                  <c:v>9.9953107457088172E-2</c:v>
                </c:pt>
                <c:pt idx="1970">
                  <c:v>9.9953107457088172E-2</c:v>
                </c:pt>
                <c:pt idx="1971">
                  <c:v>9.9953107457088172E-2</c:v>
                </c:pt>
                <c:pt idx="1972">
                  <c:v>9.9953107457088172E-2</c:v>
                </c:pt>
                <c:pt idx="1973">
                  <c:v>9.9953107457088172E-2</c:v>
                </c:pt>
                <c:pt idx="1974">
                  <c:v>9.9953107457088172E-2</c:v>
                </c:pt>
                <c:pt idx="1975">
                  <c:v>9.9953107457088172E-2</c:v>
                </c:pt>
                <c:pt idx="1976">
                  <c:v>9.9953107457088172E-2</c:v>
                </c:pt>
                <c:pt idx="1977">
                  <c:v>9.9953107457088172E-2</c:v>
                </c:pt>
                <c:pt idx="1978">
                  <c:v>9.9953107457088172E-2</c:v>
                </c:pt>
                <c:pt idx="1979">
                  <c:v>9.9953107457088172E-2</c:v>
                </c:pt>
                <c:pt idx="1980">
                  <c:v>9.9953107457088172E-2</c:v>
                </c:pt>
                <c:pt idx="1981">
                  <c:v>9.9953107457088172E-2</c:v>
                </c:pt>
                <c:pt idx="1982">
                  <c:v>9.9953107457088172E-2</c:v>
                </c:pt>
                <c:pt idx="1983">
                  <c:v>9.9953107457088172E-2</c:v>
                </c:pt>
                <c:pt idx="1984">
                  <c:v>9.9953107457088172E-2</c:v>
                </c:pt>
                <c:pt idx="1985">
                  <c:v>9.9953107457088172E-2</c:v>
                </c:pt>
                <c:pt idx="1986">
                  <c:v>9.9953107457088172E-2</c:v>
                </c:pt>
                <c:pt idx="1987">
                  <c:v>9.9953107457088172E-2</c:v>
                </c:pt>
                <c:pt idx="1988">
                  <c:v>0.10527882871473854</c:v>
                </c:pt>
                <c:pt idx="1989">
                  <c:v>0.10527882871473854</c:v>
                </c:pt>
                <c:pt idx="1990">
                  <c:v>0.10527882871473854</c:v>
                </c:pt>
                <c:pt idx="1991">
                  <c:v>0.11066871528874614</c:v>
                </c:pt>
                <c:pt idx="1992">
                  <c:v>0.11066871528874614</c:v>
                </c:pt>
                <c:pt idx="1993">
                  <c:v>0.11066871528874614</c:v>
                </c:pt>
                <c:pt idx="1994">
                  <c:v>0.11066871528874614</c:v>
                </c:pt>
                <c:pt idx="1995">
                  <c:v>0.11066871528874614</c:v>
                </c:pt>
                <c:pt idx="1996">
                  <c:v>0.11066871528874614</c:v>
                </c:pt>
                <c:pt idx="1997">
                  <c:v>0.11066871528874614</c:v>
                </c:pt>
                <c:pt idx="1998">
                  <c:v>0.11066871528874614</c:v>
                </c:pt>
                <c:pt idx="1999">
                  <c:v>0.11066871528874614</c:v>
                </c:pt>
                <c:pt idx="2000">
                  <c:v>0.11066871528874614</c:v>
                </c:pt>
                <c:pt idx="2001">
                  <c:v>0.11066871528874614</c:v>
                </c:pt>
                <c:pt idx="2002">
                  <c:v>0.11066871528874614</c:v>
                </c:pt>
                <c:pt idx="2003">
                  <c:v>0.11066871528874614</c:v>
                </c:pt>
                <c:pt idx="2004">
                  <c:v>0.11066871528874614</c:v>
                </c:pt>
                <c:pt idx="2005">
                  <c:v>0.11066871528874614</c:v>
                </c:pt>
                <c:pt idx="2006">
                  <c:v>0.11066871528874614</c:v>
                </c:pt>
                <c:pt idx="2007">
                  <c:v>0.11066871528874614</c:v>
                </c:pt>
                <c:pt idx="2008">
                  <c:v>0.11066871528874614</c:v>
                </c:pt>
                <c:pt idx="2009">
                  <c:v>0.11066871528874614</c:v>
                </c:pt>
                <c:pt idx="2010">
                  <c:v>0.11671858797385672</c:v>
                </c:pt>
                <c:pt idx="2011">
                  <c:v>0.11671858797385672</c:v>
                </c:pt>
                <c:pt idx="2012">
                  <c:v>0.11671858797385672</c:v>
                </c:pt>
                <c:pt idx="2013">
                  <c:v>0.11671858797385672</c:v>
                </c:pt>
                <c:pt idx="2014">
                  <c:v>0.11671858797385672</c:v>
                </c:pt>
                <c:pt idx="2015">
                  <c:v>0.11671858797385672</c:v>
                </c:pt>
                <c:pt idx="2016">
                  <c:v>0.11671858797385672</c:v>
                </c:pt>
                <c:pt idx="2017">
                  <c:v>0.11671858797385672</c:v>
                </c:pt>
                <c:pt idx="2018">
                  <c:v>0.11671858797385672</c:v>
                </c:pt>
                <c:pt idx="2019">
                  <c:v>0.11671858797385672</c:v>
                </c:pt>
                <c:pt idx="2020">
                  <c:v>0.11671858797385672</c:v>
                </c:pt>
                <c:pt idx="2021">
                  <c:v>0.11671858797385672</c:v>
                </c:pt>
                <c:pt idx="2022">
                  <c:v>0.11671858797385672</c:v>
                </c:pt>
                <c:pt idx="2023">
                  <c:v>0.11671858797385672</c:v>
                </c:pt>
                <c:pt idx="2024">
                  <c:v>0.11671858797385672</c:v>
                </c:pt>
                <c:pt idx="2025">
                  <c:v>0.11671858797385672</c:v>
                </c:pt>
                <c:pt idx="2026">
                  <c:v>0.11671858797385672</c:v>
                </c:pt>
                <c:pt idx="2027">
                  <c:v>0.11671858797385672</c:v>
                </c:pt>
                <c:pt idx="2028">
                  <c:v>0.11671858797385672</c:v>
                </c:pt>
                <c:pt idx="2029">
                  <c:v>0.11671858797385672</c:v>
                </c:pt>
                <c:pt idx="2030">
                  <c:v>0.11671858797385672</c:v>
                </c:pt>
                <c:pt idx="2031">
                  <c:v>0.11671858797385672</c:v>
                </c:pt>
                <c:pt idx="2032">
                  <c:v>0.11671858797385672</c:v>
                </c:pt>
                <c:pt idx="2033">
                  <c:v>0.11671858797385672</c:v>
                </c:pt>
                <c:pt idx="2034">
                  <c:v>0.11671858797385672</c:v>
                </c:pt>
                <c:pt idx="2035">
                  <c:v>0.11671858797385672</c:v>
                </c:pt>
                <c:pt idx="2036">
                  <c:v>0.11671858797385672</c:v>
                </c:pt>
                <c:pt idx="2037">
                  <c:v>0.12407926640740791</c:v>
                </c:pt>
                <c:pt idx="2038">
                  <c:v>0.12407926640740791</c:v>
                </c:pt>
                <c:pt idx="2039">
                  <c:v>0.12407926640740791</c:v>
                </c:pt>
                <c:pt idx="2040">
                  <c:v>0.12407926640740791</c:v>
                </c:pt>
                <c:pt idx="2041">
                  <c:v>0.12407926640740791</c:v>
                </c:pt>
                <c:pt idx="2042">
                  <c:v>0.12407926640740791</c:v>
                </c:pt>
                <c:pt idx="2043">
                  <c:v>0.12407926640740791</c:v>
                </c:pt>
                <c:pt idx="2044">
                  <c:v>0.12407926640740791</c:v>
                </c:pt>
                <c:pt idx="2045">
                  <c:v>0.12407926640740791</c:v>
                </c:pt>
                <c:pt idx="2046">
                  <c:v>0.12407926640740791</c:v>
                </c:pt>
                <c:pt idx="2047">
                  <c:v>0.12407926640740791</c:v>
                </c:pt>
                <c:pt idx="2048">
                  <c:v>0.12407926640740791</c:v>
                </c:pt>
                <c:pt idx="2049">
                  <c:v>0.12407926640740791</c:v>
                </c:pt>
                <c:pt idx="2050">
                  <c:v>0.12407926640740791</c:v>
                </c:pt>
                <c:pt idx="2051">
                  <c:v>0.12407926640740791</c:v>
                </c:pt>
                <c:pt idx="2052">
                  <c:v>0.12407926640740791</c:v>
                </c:pt>
                <c:pt idx="2053">
                  <c:v>0.12407926640740791</c:v>
                </c:pt>
                <c:pt idx="2054">
                  <c:v>0.12407926640740791</c:v>
                </c:pt>
                <c:pt idx="2055">
                  <c:v>0.12407926640740791</c:v>
                </c:pt>
                <c:pt idx="2056">
                  <c:v>0.12407926640740791</c:v>
                </c:pt>
                <c:pt idx="2057">
                  <c:v>0.12407926640740791</c:v>
                </c:pt>
                <c:pt idx="2058">
                  <c:v>0.12407926640740791</c:v>
                </c:pt>
                <c:pt idx="2059">
                  <c:v>0.12407926640740791</c:v>
                </c:pt>
                <c:pt idx="2060">
                  <c:v>0.12407926640740791</c:v>
                </c:pt>
                <c:pt idx="2061">
                  <c:v>0.12407926640740791</c:v>
                </c:pt>
                <c:pt idx="2062">
                  <c:v>0.12407926640740791</c:v>
                </c:pt>
                <c:pt idx="2063">
                  <c:v>0.12407926640740791</c:v>
                </c:pt>
                <c:pt idx="2064">
                  <c:v>0.12407926640740791</c:v>
                </c:pt>
                <c:pt idx="2065">
                  <c:v>0.12407926640740791</c:v>
                </c:pt>
                <c:pt idx="2066">
                  <c:v>0.12407926640740791</c:v>
                </c:pt>
                <c:pt idx="2067">
                  <c:v>0.12407926640740791</c:v>
                </c:pt>
                <c:pt idx="2068">
                  <c:v>0.12407926640740791</c:v>
                </c:pt>
                <c:pt idx="2069">
                  <c:v>0.12407926640740791</c:v>
                </c:pt>
                <c:pt idx="2070">
                  <c:v>0.12407926640740791</c:v>
                </c:pt>
                <c:pt idx="2071">
                  <c:v>0.12407926640740791</c:v>
                </c:pt>
                <c:pt idx="2072">
                  <c:v>0.12407926640740791</c:v>
                </c:pt>
                <c:pt idx="2073">
                  <c:v>0.12407926640740791</c:v>
                </c:pt>
                <c:pt idx="2074">
                  <c:v>0.12407926640740791</c:v>
                </c:pt>
                <c:pt idx="2075">
                  <c:v>0.12407926640740791</c:v>
                </c:pt>
                <c:pt idx="2076">
                  <c:v>0.12407926640740791</c:v>
                </c:pt>
                <c:pt idx="2077">
                  <c:v>0.12407926640740791</c:v>
                </c:pt>
                <c:pt idx="2078">
                  <c:v>0.12407926640740791</c:v>
                </c:pt>
                <c:pt idx="2079">
                  <c:v>0.12407926640740791</c:v>
                </c:pt>
                <c:pt idx="2080">
                  <c:v>0.12407926640740791</c:v>
                </c:pt>
                <c:pt idx="2081">
                  <c:v>0.12407926640740791</c:v>
                </c:pt>
                <c:pt idx="2082">
                  <c:v>0.12407926640740791</c:v>
                </c:pt>
                <c:pt idx="2083">
                  <c:v>0.12407926640740791</c:v>
                </c:pt>
                <c:pt idx="2084">
                  <c:v>0.12407926640740791</c:v>
                </c:pt>
                <c:pt idx="2085">
                  <c:v>0.12407926640740791</c:v>
                </c:pt>
                <c:pt idx="2086">
                  <c:v>0.12407926640740791</c:v>
                </c:pt>
                <c:pt idx="2087">
                  <c:v>0.12407926640740791</c:v>
                </c:pt>
                <c:pt idx="2088">
                  <c:v>0.12407926640740791</c:v>
                </c:pt>
                <c:pt idx="2089">
                  <c:v>0.12407926640740791</c:v>
                </c:pt>
                <c:pt idx="2090">
                  <c:v>0.12407926640740791</c:v>
                </c:pt>
                <c:pt idx="2091">
                  <c:v>0.12407926640740791</c:v>
                </c:pt>
                <c:pt idx="2092">
                  <c:v>0.12407926640740791</c:v>
                </c:pt>
                <c:pt idx="2093">
                  <c:v>0.12407926640740791</c:v>
                </c:pt>
                <c:pt idx="2094">
                  <c:v>0.12407926640740791</c:v>
                </c:pt>
                <c:pt idx="2095">
                  <c:v>0.12407926640740791</c:v>
                </c:pt>
                <c:pt idx="2096">
                  <c:v>0.12407926640740791</c:v>
                </c:pt>
                <c:pt idx="2097">
                  <c:v>0.12407926640740791</c:v>
                </c:pt>
                <c:pt idx="2098">
                  <c:v>0.12407926640740791</c:v>
                </c:pt>
                <c:pt idx="2099">
                  <c:v>0.12407926640740791</c:v>
                </c:pt>
                <c:pt idx="2100">
                  <c:v>0.12407926640740791</c:v>
                </c:pt>
                <c:pt idx="2101">
                  <c:v>0.12407926640740791</c:v>
                </c:pt>
                <c:pt idx="2102">
                  <c:v>0.12407926640740791</c:v>
                </c:pt>
                <c:pt idx="2103">
                  <c:v>0.12407926640740791</c:v>
                </c:pt>
                <c:pt idx="2104">
                  <c:v>0.12407926640740791</c:v>
                </c:pt>
                <c:pt idx="2105">
                  <c:v>0.12407926640740791</c:v>
                </c:pt>
                <c:pt idx="2106">
                  <c:v>0.12407926640740791</c:v>
                </c:pt>
                <c:pt idx="2107">
                  <c:v>0.12407926640740791</c:v>
                </c:pt>
                <c:pt idx="2108">
                  <c:v>0.12407926640740791</c:v>
                </c:pt>
                <c:pt idx="2109">
                  <c:v>0.12407926640740791</c:v>
                </c:pt>
                <c:pt idx="2110">
                  <c:v>0.12407926640740791</c:v>
                </c:pt>
                <c:pt idx="2111">
                  <c:v>0.12407926640740791</c:v>
                </c:pt>
                <c:pt idx="2112">
                  <c:v>0.12407926640740791</c:v>
                </c:pt>
                <c:pt idx="2113">
                  <c:v>0.12407926640740791</c:v>
                </c:pt>
                <c:pt idx="2114">
                  <c:v>0.12407926640740791</c:v>
                </c:pt>
                <c:pt idx="2115">
                  <c:v>0.12407926640740791</c:v>
                </c:pt>
                <c:pt idx="2116">
                  <c:v>0.12407926640740791</c:v>
                </c:pt>
                <c:pt idx="2117">
                  <c:v>0.12407926640740791</c:v>
                </c:pt>
                <c:pt idx="2118">
                  <c:v>0.12407926640740791</c:v>
                </c:pt>
                <c:pt idx="2119">
                  <c:v>0.12407926640740791</c:v>
                </c:pt>
                <c:pt idx="2120">
                  <c:v>0.12407926640740791</c:v>
                </c:pt>
                <c:pt idx="2121">
                  <c:v>0.12407926640740791</c:v>
                </c:pt>
                <c:pt idx="2122">
                  <c:v>0.12407926640740791</c:v>
                </c:pt>
                <c:pt idx="2123">
                  <c:v>0.12407926640740791</c:v>
                </c:pt>
                <c:pt idx="2124">
                  <c:v>0.12407926640740791</c:v>
                </c:pt>
                <c:pt idx="2125">
                  <c:v>0.12407926640740791</c:v>
                </c:pt>
                <c:pt idx="2126">
                  <c:v>0.12407926640740791</c:v>
                </c:pt>
                <c:pt idx="2127">
                  <c:v>0.12407926640740791</c:v>
                </c:pt>
                <c:pt idx="2128">
                  <c:v>0.12407926640740791</c:v>
                </c:pt>
                <c:pt idx="2129">
                  <c:v>0.12407926640740791</c:v>
                </c:pt>
                <c:pt idx="2130">
                  <c:v>0.12407926640740791</c:v>
                </c:pt>
                <c:pt idx="2131">
                  <c:v>0.12407926640740791</c:v>
                </c:pt>
                <c:pt idx="2132">
                  <c:v>0.12407926640740791</c:v>
                </c:pt>
                <c:pt idx="2133">
                  <c:v>0.12407926640740791</c:v>
                </c:pt>
                <c:pt idx="2134">
                  <c:v>0.12407926640740791</c:v>
                </c:pt>
                <c:pt idx="2135">
                  <c:v>0.12407926640740791</c:v>
                </c:pt>
                <c:pt idx="2136">
                  <c:v>0.12407926640740791</c:v>
                </c:pt>
                <c:pt idx="2137">
                  <c:v>0.12407926640740791</c:v>
                </c:pt>
                <c:pt idx="2138">
                  <c:v>0.12407926640740791</c:v>
                </c:pt>
                <c:pt idx="2139">
                  <c:v>0.12407926640740791</c:v>
                </c:pt>
                <c:pt idx="2140">
                  <c:v>0.12407926640740791</c:v>
                </c:pt>
                <c:pt idx="2141">
                  <c:v>0.12407926640740791</c:v>
                </c:pt>
                <c:pt idx="2142">
                  <c:v>0.12407926640740791</c:v>
                </c:pt>
                <c:pt idx="2143">
                  <c:v>0.12407926640740791</c:v>
                </c:pt>
                <c:pt idx="2144">
                  <c:v>0.12407926640740791</c:v>
                </c:pt>
                <c:pt idx="2145">
                  <c:v>0.12407926640740791</c:v>
                </c:pt>
                <c:pt idx="2146">
                  <c:v>0.12407926640740791</c:v>
                </c:pt>
                <c:pt idx="2147">
                  <c:v>0.12407926640740791</c:v>
                </c:pt>
                <c:pt idx="2148">
                  <c:v>0.12407926640740791</c:v>
                </c:pt>
                <c:pt idx="2149">
                  <c:v>0.12407926640740791</c:v>
                </c:pt>
                <c:pt idx="2150">
                  <c:v>0.12407926640740791</c:v>
                </c:pt>
                <c:pt idx="2151">
                  <c:v>0.12407926640740791</c:v>
                </c:pt>
                <c:pt idx="2152">
                  <c:v>0.12407926640740791</c:v>
                </c:pt>
                <c:pt idx="2153">
                  <c:v>0.12407926640740791</c:v>
                </c:pt>
                <c:pt idx="2154">
                  <c:v>0.12407926640740791</c:v>
                </c:pt>
                <c:pt idx="2155">
                  <c:v>0.12407926640740791</c:v>
                </c:pt>
                <c:pt idx="2156">
                  <c:v>0.12407926640740791</c:v>
                </c:pt>
                <c:pt idx="2157">
                  <c:v>0.12407926640740791</c:v>
                </c:pt>
                <c:pt idx="2158">
                  <c:v>0.12407926640740791</c:v>
                </c:pt>
                <c:pt idx="2159">
                  <c:v>0.12407926640740791</c:v>
                </c:pt>
                <c:pt idx="2160">
                  <c:v>0.12407926640740791</c:v>
                </c:pt>
                <c:pt idx="2161">
                  <c:v>0.12407926640740791</c:v>
                </c:pt>
                <c:pt idx="2162">
                  <c:v>0.12407926640740791</c:v>
                </c:pt>
                <c:pt idx="2163">
                  <c:v>0.12407926640740791</c:v>
                </c:pt>
                <c:pt idx="2164">
                  <c:v>0.12407926640740791</c:v>
                </c:pt>
                <c:pt idx="2165">
                  <c:v>0.12407926640740791</c:v>
                </c:pt>
                <c:pt idx="2166">
                  <c:v>0.12407926640740791</c:v>
                </c:pt>
                <c:pt idx="2167">
                  <c:v>0.12407926640740791</c:v>
                </c:pt>
                <c:pt idx="2168">
                  <c:v>0.12407926640740791</c:v>
                </c:pt>
                <c:pt idx="2169">
                  <c:v>0.12407926640740791</c:v>
                </c:pt>
                <c:pt idx="2170">
                  <c:v>0.12407926640740791</c:v>
                </c:pt>
                <c:pt idx="2171">
                  <c:v>0.12407926640740791</c:v>
                </c:pt>
                <c:pt idx="2172">
                  <c:v>0.12407926640740791</c:v>
                </c:pt>
                <c:pt idx="2173">
                  <c:v>0.12407926640740791</c:v>
                </c:pt>
                <c:pt idx="2174">
                  <c:v>0.12407926640740791</c:v>
                </c:pt>
                <c:pt idx="2175">
                  <c:v>0.12407926640740791</c:v>
                </c:pt>
                <c:pt idx="2176">
                  <c:v>0.12407926640740791</c:v>
                </c:pt>
                <c:pt idx="2177">
                  <c:v>0.12407926640740791</c:v>
                </c:pt>
                <c:pt idx="2178">
                  <c:v>0.12407926640740791</c:v>
                </c:pt>
                <c:pt idx="2179">
                  <c:v>0.12407926640740791</c:v>
                </c:pt>
                <c:pt idx="2180">
                  <c:v>0.12407926640740791</c:v>
                </c:pt>
                <c:pt idx="2181">
                  <c:v>0.12407926640740791</c:v>
                </c:pt>
                <c:pt idx="2182">
                  <c:v>0.12407926640740791</c:v>
                </c:pt>
                <c:pt idx="2183">
                  <c:v>0.12407926640740791</c:v>
                </c:pt>
                <c:pt idx="2184">
                  <c:v>0.12407926640740791</c:v>
                </c:pt>
                <c:pt idx="2185">
                  <c:v>0.12407926640740791</c:v>
                </c:pt>
                <c:pt idx="2186">
                  <c:v>0.12407926640740791</c:v>
                </c:pt>
                <c:pt idx="2187">
                  <c:v>0.12407926640740791</c:v>
                </c:pt>
                <c:pt idx="2188">
                  <c:v>0.12407926640740791</c:v>
                </c:pt>
                <c:pt idx="2189">
                  <c:v>0.12407926640740791</c:v>
                </c:pt>
                <c:pt idx="2190">
                  <c:v>0.12407926640740791</c:v>
                </c:pt>
                <c:pt idx="2191">
                  <c:v>0.12407926640740791</c:v>
                </c:pt>
                <c:pt idx="2192">
                  <c:v>0.12407926640740791</c:v>
                </c:pt>
                <c:pt idx="2193">
                  <c:v>0.12407926640740791</c:v>
                </c:pt>
                <c:pt idx="2194">
                  <c:v>0.12407926640740791</c:v>
                </c:pt>
                <c:pt idx="2195">
                  <c:v>0.12407926640740791</c:v>
                </c:pt>
                <c:pt idx="2196">
                  <c:v>0.12407926640740791</c:v>
                </c:pt>
                <c:pt idx="2197">
                  <c:v>0.12407926640740791</c:v>
                </c:pt>
                <c:pt idx="2198">
                  <c:v>0.12407926640740791</c:v>
                </c:pt>
                <c:pt idx="2199">
                  <c:v>0.12407926640740791</c:v>
                </c:pt>
                <c:pt idx="2200">
                  <c:v>0.12407926640740791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630-460D-B2C6-16A277B78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556968"/>
        <c:axId val="1"/>
      </c:scatterChart>
      <c:valAx>
        <c:axId val="662556968"/>
        <c:scaling>
          <c:orientation val="minMax"/>
          <c:max val="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Follow up (years)</a:t>
                </a:r>
              </a:p>
            </c:rich>
          </c:tx>
          <c:layout>
            <c:manualLayout>
              <c:xMode val="edge"/>
              <c:yMode val="edge"/>
              <c:x val="0.46977032588949519"/>
              <c:y val="0.9323827956672424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;\-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1"/>
        <c:crosses val="autoZero"/>
        <c:crossBetween val="midCat"/>
        <c:majorUnit val="1"/>
      </c:valAx>
      <c:valAx>
        <c:axId val="1"/>
        <c:scaling>
          <c:orientation val="minMax"/>
          <c:max val="0.30000000000000004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Cumulative Incidence</a:t>
                </a:r>
                <a:r>
                  <a:rPr lang="en-US" baseline="0" dirty="0"/>
                  <a:t>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4612472838074934E-2"/>
              <c:y val="0.1712467860026517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6625569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68081814866791"/>
          <c:y val="2.7960636432561345E-2"/>
          <c:w val="0.86805467584560814"/>
          <c:h val="0.8153440166769179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CUM_INCID_CR1!$B$1</c:f>
              <c:strCache>
                <c:ptCount val="1"/>
                <c:pt idx="0">
                  <c:v>cif_con</c:v>
                </c:pt>
              </c:strCache>
            </c:strRef>
          </c:tx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CUM_INCID_CR1!$B$2:$B$2202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2.5839793281653744E-3</c:v>
                </c:pt>
                <c:pt idx="94">
                  <c:v>2.5839793281653744E-3</c:v>
                </c:pt>
                <c:pt idx="95">
                  <c:v>2.5839793281653744E-3</c:v>
                </c:pt>
                <c:pt idx="96">
                  <c:v>2.5839793281653744E-3</c:v>
                </c:pt>
                <c:pt idx="97">
                  <c:v>2.5839793281653744E-3</c:v>
                </c:pt>
                <c:pt idx="98">
                  <c:v>2.5839793281653744E-3</c:v>
                </c:pt>
                <c:pt idx="99">
                  <c:v>2.5839793281653744E-3</c:v>
                </c:pt>
                <c:pt idx="100">
                  <c:v>2.5839793281653744E-3</c:v>
                </c:pt>
                <c:pt idx="101">
                  <c:v>2.5839793281653744E-3</c:v>
                </c:pt>
                <c:pt idx="102">
                  <c:v>2.5839793281653744E-3</c:v>
                </c:pt>
                <c:pt idx="103">
                  <c:v>2.5839793281653744E-3</c:v>
                </c:pt>
                <c:pt idx="104">
                  <c:v>2.5839793281653744E-3</c:v>
                </c:pt>
                <c:pt idx="105">
                  <c:v>2.5839793281653744E-3</c:v>
                </c:pt>
                <c:pt idx="106">
                  <c:v>2.5839793281653744E-3</c:v>
                </c:pt>
                <c:pt idx="107">
                  <c:v>2.5839793281653744E-3</c:v>
                </c:pt>
                <c:pt idx="108">
                  <c:v>2.5839793281653744E-3</c:v>
                </c:pt>
                <c:pt idx="109">
                  <c:v>2.5839793281653744E-3</c:v>
                </c:pt>
                <c:pt idx="110">
                  <c:v>2.5839793281653744E-3</c:v>
                </c:pt>
                <c:pt idx="111">
                  <c:v>2.5839793281653744E-3</c:v>
                </c:pt>
                <c:pt idx="112">
                  <c:v>2.5839793281653744E-3</c:v>
                </c:pt>
                <c:pt idx="113">
                  <c:v>2.5839793281653744E-3</c:v>
                </c:pt>
                <c:pt idx="114">
                  <c:v>2.5839793281653744E-3</c:v>
                </c:pt>
                <c:pt idx="115">
                  <c:v>2.5839793281653744E-3</c:v>
                </c:pt>
                <c:pt idx="116">
                  <c:v>5.1679586563307487E-3</c:v>
                </c:pt>
                <c:pt idx="117">
                  <c:v>5.1679586563307487E-3</c:v>
                </c:pt>
                <c:pt idx="118">
                  <c:v>5.1679586563307487E-3</c:v>
                </c:pt>
                <c:pt idx="119">
                  <c:v>5.1679586563307487E-3</c:v>
                </c:pt>
                <c:pt idx="120">
                  <c:v>5.1679586563307487E-3</c:v>
                </c:pt>
                <c:pt idx="121">
                  <c:v>5.1679586563307487E-3</c:v>
                </c:pt>
                <c:pt idx="122">
                  <c:v>5.1679586563307487E-3</c:v>
                </c:pt>
                <c:pt idx="123">
                  <c:v>5.1679586563307487E-3</c:v>
                </c:pt>
                <c:pt idx="124">
                  <c:v>5.1679586563307487E-3</c:v>
                </c:pt>
                <c:pt idx="125">
                  <c:v>5.1679586563307487E-3</c:v>
                </c:pt>
                <c:pt idx="126">
                  <c:v>5.1679586563307487E-3</c:v>
                </c:pt>
                <c:pt idx="127">
                  <c:v>5.1679586563307487E-3</c:v>
                </c:pt>
                <c:pt idx="128">
                  <c:v>5.1679586563307487E-3</c:v>
                </c:pt>
                <c:pt idx="129">
                  <c:v>5.1679586563307487E-3</c:v>
                </c:pt>
                <c:pt idx="130">
                  <c:v>5.1679586563307487E-3</c:v>
                </c:pt>
                <c:pt idx="131">
                  <c:v>5.1679586563307487E-3</c:v>
                </c:pt>
                <c:pt idx="132">
                  <c:v>5.1679586563307487E-3</c:v>
                </c:pt>
                <c:pt idx="133">
                  <c:v>5.1679586563307487E-3</c:v>
                </c:pt>
                <c:pt idx="134">
                  <c:v>5.1679586563307487E-3</c:v>
                </c:pt>
                <c:pt idx="135">
                  <c:v>5.1679586563307487E-3</c:v>
                </c:pt>
                <c:pt idx="136">
                  <c:v>5.1679586563307487E-3</c:v>
                </c:pt>
                <c:pt idx="137">
                  <c:v>5.1679586563307487E-3</c:v>
                </c:pt>
                <c:pt idx="138">
                  <c:v>5.1679586563307487E-3</c:v>
                </c:pt>
                <c:pt idx="139">
                  <c:v>5.1679586563307487E-3</c:v>
                </c:pt>
                <c:pt idx="140">
                  <c:v>5.1679586563307487E-3</c:v>
                </c:pt>
                <c:pt idx="141">
                  <c:v>5.1679586563307487E-3</c:v>
                </c:pt>
                <c:pt idx="142">
                  <c:v>5.1679586563307487E-3</c:v>
                </c:pt>
                <c:pt idx="143">
                  <c:v>5.1679586563307487E-3</c:v>
                </c:pt>
                <c:pt idx="144">
                  <c:v>5.1679586563307487E-3</c:v>
                </c:pt>
                <c:pt idx="145">
                  <c:v>5.1679586563307487E-3</c:v>
                </c:pt>
                <c:pt idx="146">
                  <c:v>5.1679586563307487E-3</c:v>
                </c:pt>
                <c:pt idx="147">
                  <c:v>5.1679586563307487E-3</c:v>
                </c:pt>
                <c:pt idx="148">
                  <c:v>5.1679586563307487E-3</c:v>
                </c:pt>
                <c:pt idx="149">
                  <c:v>5.1679586563307487E-3</c:v>
                </c:pt>
                <c:pt idx="150">
                  <c:v>5.1679586563307487E-3</c:v>
                </c:pt>
                <c:pt idx="151">
                  <c:v>5.1679586563307487E-3</c:v>
                </c:pt>
                <c:pt idx="152">
                  <c:v>5.1679586563307487E-3</c:v>
                </c:pt>
                <c:pt idx="153">
                  <c:v>5.1679586563307487E-3</c:v>
                </c:pt>
                <c:pt idx="154">
                  <c:v>5.1679586563307487E-3</c:v>
                </c:pt>
                <c:pt idx="155">
                  <c:v>5.1679586563307487E-3</c:v>
                </c:pt>
                <c:pt idx="156">
                  <c:v>5.1679586563307487E-3</c:v>
                </c:pt>
                <c:pt idx="157">
                  <c:v>5.1679586563307487E-3</c:v>
                </c:pt>
                <c:pt idx="158">
                  <c:v>5.1679586563307487E-3</c:v>
                </c:pt>
                <c:pt idx="159">
                  <c:v>5.1679586563307487E-3</c:v>
                </c:pt>
                <c:pt idx="160">
                  <c:v>5.1679586563307487E-3</c:v>
                </c:pt>
                <c:pt idx="161">
                  <c:v>5.1679586563307487E-3</c:v>
                </c:pt>
                <c:pt idx="162">
                  <c:v>5.1679586563307487E-3</c:v>
                </c:pt>
                <c:pt idx="163">
                  <c:v>5.1679586563307487E-3</c:v>
                </c:pt>
                <c:pt idx="164">
                  <c:v>5.1679586563307487E-3</c:v>
                </c:pt>
                <c:pt idx="165">
                  <c:v>5.1679586563307487E-3</c:v>
                </c:pt>
                <c:pt idx="166">
                  <c:v>5.1679586563307487E-3</c:v>
                </c:pt>
                <c:pt idx="167">
                  <c:v>5.1679586563307487E-3</c:v>
                </c:pt>
                <c:pt idx="168">
                  <c:v>5.1679586563307487E-3</c:v>
                </c:pt>
                <c:pt idx="169">
                  <c:v>5.1679586563307487E-3</c:v>
                </c:pt>
                <c:pt idx="170">
                  <c:v>5.1679586563307487E-3</c:v>
                </c:pt>
                <c:pt idx="171">
                  <c:v>5.1679586563307487E-3</c:v>
                </c:pt>
                <c:pt idx="172">
                  <c:v>5.1679586563307487E-3</c:v>
                </c:pt>
                <c:pt idx="173">
                  <c:v>5.1679586563307487E-3</c:v>
                </c:pt>
                <c:pt idx="174">
                  <c:v>5.1679586563307487E-3</c:v>
                </c:pt>
                <c:pt idx="175">
                  <c:v>5.1679586563307487E-3</c:v>
                </c:pt>
                <c:pt idx="176">
                  <c:v>5.1679586563307487E-3</c:v>
                </c:pt>
                <c:pt idx="177">
                  <c:v>5.1679586563307487E-3</c:v>
                </c:pt>
                <c:pt idx="178">
                  <c:v>5.1679586563307487E-3</c:v>
                </c:pt>
                <c:pt idx="179">
                  <c:v>5.1679586563307487E-3</c:v>
                </c:pt>
                <c:pt idx="180">
                  <c:v>5.1679586563307487E-3</c:v>
                </c:pt>
                <c:pt idx="181">
                  <c:v>5.1679586563307487E-3</c:v>
                </c:pt>
                <c:pt idx="182">
                  <c:v>5.1679586563307487E-3</c:v>
                </c:pt>
                <c:pt idx="183">
                  <c:v>5.1679586563307487E-3</c:v>
                </c:pt>
                <c:pt idx="184">
                  <c:v>5.1679586563307487E-3</c:v>
                </c:pt>
                <c:pt idx="185">
                  <c:v>5.1679586563307487E-3</c:v>
                </c:pt>
                <c:pt idx="186">
                  <c:v>5.1679586563307487E-3</c:v>
                </c:pt>
                <c:pt idx="187">
                  <c:v>5.1679586563307487E-3</c:v>
                </c:pt>
                <c:pt idx="188">
                  <c:v>5.1679586563307487E-3</c:v>
                </c:pt>
                <c:pt idx="189">
                  <c:v>5.1679586563307487E-3</c:v>
                </c:pt>
                <c:pt idx="190">
                  <c:v>5.1679586563307487E-3</c:v>
                </c:pt>
                <c:pt idx="191">
                  <c:v>5.1679586563307487E-3</c:v>
                </c:pt>
                <c:pt idx="192">
                  <c:v>5.1679586563307487E-3</c:v>
                </c:pt>
                <c:pt idx="193">
                  <c:v>5.1679586563307487E-3</c:v>
                </c:pt>
                <c:pt idx="194">
                  <c:v>5.1679586563307487E-3</c:v>
                </c:pt>
                <c:pt idx="195">
                  <c:v>5.1679586563307487E-3</c:v>
                </c:pt>
                <c:pt idx="196">
                  <c:v>5.1679586563307487E-3</c:v>
                </c:pt>
                <c:pt idx="197">
                  <c:v>5.1679586563307487E-3</c:v>
                </c:pt>
                <c:pt idx="198">
                  <c:v>5.1679586563307487E-3</c:v>
                </c:pt>
                <c:pt idx="199">
                  <c:v>5.1679586563307487E-3</c:v>
                </c:pt>
                <c:pt idx="200">
                  <c:v>5.1679586563307487E-3</c:v>
                </c:pt>
                <c:pt idx="201">
                  <c:v>5.1679586563307487E-3</c:v>
                </c:pt>
                <c:pt idx="202">
                  <c:v>5.1679586563307487E-3</c:v>
                </c:pt>
                <c:pt idx="203">
                  <c:v>5.1679586563307487E-3</c:v>
                </c:pt>
                <c:pt idx="204">
                  <c:v>5.1679586563307487E-3</c:v>
                </c:pt>
                <c:pt idx="205">
                  <c:v>5.1679586563307487E-3</c:v>
                </c:pt>
                <c:pt idx="206">
                  <c:v>5.1679586563307487E-3</c:v>
                </c:pt>
                <c:pt idx="207">
                  <c:v>5.1679586563307487E-3</c:v>
                </c:pt>
                <c:pt idx="208">
                  <c:v>5.1679586563307487E-3</c:v>
                </c:pt>
                <c:pt idx="209">
                  <c:v>5.1679586563307487E-3</c:v>
                </c:pt>
                <c:pt idx="210">
                  <c:v>5.1679586563307487E-3</c:v>
                </c:pt>
                <c:pt idx="211">
                  <c:v>5.1679586563307487E-3</c:v>
                </c:pt>
                <c:pt idx="212">
                  <c:v>5.1679586563307487E-3</c:v>
                </c:pt>
                <c:pt idx="213">
                  <c:v>5.1679586563307487E-3</c:v>
                </c:pt>
                <c:pt idx="214">
                  <c:v>5.1679586563307487E-3</c:v>
                </c:pt>
                <c:pt idx="215">
                  <c:v>5.1679586563307487E-3</c:v>
                </c:pt>
                <c:pt idx="216">
                  <c:v>5.1679586563307487E-3</c:v>
                </c:pt>
                <c:pt idx="217">
                  <c:v>5.1679586563307487E-3</c:v>
                </c:pt>
                <c:pt idx="218">
                  <c:v>5.1679586563307487E-3</c:v>
                </c:pt>
                <c:pt idx="219">
                  <c:v>5.1679586563307487E-3</c:v>
                </c:pt>
                <c:pt idx="220">
                  <c:v>5.1679586563307487E-3</c:v>
                </c:pt>
                <c:pt idx="221">
                  <c:v>5.1679586563307487E-3</c:v>
                </c:pt>
                <c:pt idx="222">
                  <c:v>5.1679586563307487E-3</c:v>
                </c:pt>
                <c:pt idx="223">
                  <c:v>5.1679586563307487E-3</c:v>
                </c:pt>
                <c:pt idx="224">
                  <c:v>5.1679586563307487E-3</c:v>
                </c:pt>
                <c:pt idx="225">
                  <c:v>5.1679586563307487E-3</c:v>
                </c:pt>
                <c:pt idx="226">
                  <c:v>5.1679586563307487E-3</c:v>
                </c:pt>
                <c:pt idx="227">
                  <c:v>5.1679586563307487E-3</c:v>
                </c:pt>
                <c:pt idx="228">
                  <c:v>5.1679586563307487E-3</c:v>
                </c:pt>
                <c:pt idx="229">
                  <c:v>5.1679586563307487E-3</c:v>
                </c:pt>
                <c:pt idx="230">
                  <c:v>5.1679586563307487E-3</c:v>
                </c:pt>
                <c:pt idx="231">
                  <c:v>5.1679586563307487E-3</c:v>
                </c:pt>
                <c:pt idx="232">
                  <c:v>5.1679586563307487E-3</c:v>
                </c:pt>
                <c:pt idx="233">
                  <c:v>5.1679586563307487E-3</c:v>
                </c:pt>
                <c:pt idx="234">
                  <c:v>5.1679586563307487E-3</c:v>
                </c:pt>
                <c:pt idx="235">
                  <c:v>5.1679586563307487E-3</c:v>
                </c:pt>
                <c:pt idx="236">
                  <c:v>5.1679586563307487E-3</c:v>
                </c:pt>
                <c:pt idx="237">
                  <c:v>5.1679586563307487E-3</c:v>
                </c:pt>
                <c:pt idx="238">
                  <c:v>5.1679586563307487E-3</c:v>
                </c:pt>
                <c:pt idx="239">
                  <c:v>5.1679586563307487E-3</c:v>
                </c:pt>
                <c:pt idx="240">
                  <c:v>5.1679586563307487E-3</c:v>
                </c:pt>
                <c:pt idx="241">
                  <c:v>5.1679586563307487E-3</c:v>
                </c:pt>
                <c:pt idx="242">
                  <c:v>5.1679586563307487E-3</c:v>
                </c:pt>
                <c:pt idx="243">
                  <c:v>5.1679586563307487E-3</c:v>
                </c:pt>
                <c:pt idx="244">
                  <c:v>5.1679586563307487E-3</c:v>
                </c:pt>
                <c:pt idx="245">
                  <c:v>5.1679586563307487E-3</c:v>
                </c:pt>
                <c:pt idx="246">
                  <c:v>5.1679586563307487E-3</c:v>
                </c:pt>
                <c:pt idx="247">
                  <c:v>5.1679586563307487E-3</c:v>
                </c:pt>
                <c:pt idx="248">
                  <c:v>5.1679586563307487E-3</c:v>
                </c:pt>
                <c:pt idx="249">
                  <c:v>5.1679586563307487E-3</c:v>
                </c:pt>
                <c:pt idx="250">
                  <c:v>5.1679586563307487E-3</c:v>
                </c:pt>
                <c:pt idx="251">
                  <c:v>5.1679586563307487E-3</c:v>
                </c:pt>
                <c:pt idx="252">
                  <c:v>5.1679586563307487E-3</c:v>
                </c:pt>
                <c:pt idx="253">
                  <c:v>5.1679586563307487E-3</c:v>
                </c:pt>
                <c:pt idx="254">
                  <c:v>5.1679586563307487E-3</c:v>
                </c:pt>
                <c:pt idx="255">
                  <c:v>5.1679586563307487E-3</c:v>
                </c:pt>
                <c:pt idx="256">
                  <c:v>5.1679586563307487E-3</c:v>
                </c:pt>
                <c:pt idx="257">
                  <c:v>5.1679586563307487E-3</c:v>
                </c:pt>
                <c:pt idx="258">
                  <c:v>5.1679586563307487E-3</c:v>
                </c:pt>
                <c:pt idx="259">
                  <c:v>5.1679586563307487E-3</c:v>
                </c:pt>
                <c:pt idx="260">
                  <c:v>5.1679586563307487E-3</c:v>
                </c:pt>
                <c:pt idx="261">
                  <c:v>5.1679586563307487E-3</c:v>
                </c:pt>
                <c:pt idx="262">
                  <c:v>5.1679586563307487E-3</c:v>
                </c:pt>
                <c:pt idx="263">
                  <c:v>5.1679586563307487E-3</c:v>
                </c:pt>
                <c:pt idx="264">
                  <c:v>5.1679586563307487E-3</c:v>
                </c:pt>
                <c:pt idx="265">
                  <c:v>5.1679586563307487E-3</c:v>
                </c:pt>
                <c:pt idx="266">
                  <c:v>5.1679586563307487E-3</c:v>
                </c:pt>
                <c:pt idx="267">
                  <c:v>5.1679586563307487E-3</c:v>
                </c:pt>
                <c:pt idx="268">
                  <c:v>5.1679586563307487E-3</c:v>
                </c:pt>
                <c:pt idx="269">
                  <c:v>5.1679586563307487E-3</c:v>
                </c:pt>
                <c:pt idx="270">
                  <c:v>5.1679586563307487E-3</c:v>
                </c:pt>
                <c:pt idx="271">
                  <c:v>5.1679586563307487E-3</c:v>
                </c:pt>
                <c:pt idx="272">
                  <c:v>5.1679586563307487E-3</c:v>
                </c:pt>
                <c:pt idx="273">
                  <c:v>5.1679586563307487E-3</c:v>
                </c:pt>
                <c:pt idx="274">
                  <c:v>5.1679586563307487E-3</c:v>
                </c:pt>
                <c:pt idx="275">
                  <c:v>5.1679586563307487E-3</c:v>
                </c:pt>
                <c:pt idx="276">
                  <c:v>5.1679586563307487E-3</c:v>
                </c:pt>
                <c:pt idx="277">
                  <c:v>5.1679586563307487E-3</c:v>
                </c:pt>
                <c:pt idx="278">
                  <c:v>5.1679586563307487E-3</c:v>
                </c:pt>
                <c:pt idx="279">
                  <c:v>5.1679586563307487E-3</c:v>
                </c:pt>
                <c:pt idx="280">
                  <c:v>5.1679586563307487E-3</c:v>
                </c:pt>
                <c:pt idx="281">
                  <c:v>5.1679586563307487E-3</c:v>
                </c:pt>
                <c:pt idx="282">
                  <c:v>5.1679586563307487E-3</c:v>
                </c:pt>
                <c:pt idx="283">
                  <c:v>5.1679586563307487E-3</c:v>
                </c:pt>
                <c:pt idx="284">
                  <c:v>5.1679586563307487E-3</c:v>
                </c:pt>
                <c:pt idx="285">
                  <c:v>5.1679586563307487E-3</c:v>
                </c:pt>
                <c:pt idx="286">
                  <c:v>5.1679586563307487E-3</c:v>
                </c:pt>
                <c:pt idx="287">
                  <c:v>5.1679586563307487E-3</c:v>
                </c:pt>
                <c:pt idx="288">
                  <c:v>5.1679586563307487E-3</c:v>
                </c:pt>
                <c:pt idx="289">
                  <c:v>5.1679586563307487E-3</c:v>
                </c:pt>
                <c:pt idx="290">
                  <c:v>5.1679586563307487E-3</c:v>
                </c:pt>
                <c:pt idx="291">
                  <c:v>5.1679586563307487E-3</c:v>
                </c:pt>
                <c:pt idx="292">
                  <c:v>5.1679586563307487E-3</c:v>
                </c:pt>
                <c:pt idx="293">
                  <c:v>5.1679586563307487E-3</c:v>
                </c:pt>
                <c:pt idx="294">
                  <c:v>5.1679586563307487E-3</c:v>
                </c:pt>
                <c:pt idx="295">
                  <c:v>5.1679586563307487E-3</c:v>
                </c:pt>
                <c:pt idx="296">
                  <c:v>5.1679586563307487E-3</c:v>
                </c:pt>
                <c:pt idx="297">
                  <c:v>5.1679586563307487E-3</c:v>
                </c:pt>
                <c:pt idx="298">
                  <c:v>5.1679586563307487E-3</c:v>
                </c:pt>
                <c:pt idx="299">
                  <c:v>5.1679586563307487E-3</c:v>
                </c:pt>
                <c:pt idx="300">
                  <c:v>5.1679586563307487E-3</c:v>
                </c:pt>
                <c:pt idx="301">
                  <c:v>5.1679586563307487E-3</c:v>
                </c:pt>
                <c:pt idx="302">
                  <c:v>5.1679586563307487E-3</c:v>
                </c:pt>
                <c:pt idx="303">
                  <c:v>5.1679586563307487E-3</c:v>
                </c:pt>
                <c:pt idx="304">
                  <c:v>5.1679586563307487E-3</c:v>
                </c:pt>
                <c:pt idx="305">
                  <c:v>5.1679586563307487E-3</c:v>
                </c:pt>
                <c:pt idx="306">
                  <c:v>5.1679586563307487E-3</c:v>
                </c:pt>
                <c:pt idx="307">
                  <c:v>5.1679586563307487E-3</c:v>
                </c:pt>
                <c:pt idx="308">
                  <c:v>5.1679586563307487E-3</c:v>
                </c:pt>
                <c:pt idx="309">
                  <c:v>5.1679586563307487E-3</c:v>
                </c:pt>
                <c:pt idx="310">
                  <c:v>5.1679586563307487E-3</c:v>
                </c:pt>
                <c:pt idx="311">
                  <c:v>5.1679586563307487E-3</c:v>
                </c:pt>
                <c:pt idx="312">
                  <c:v>5.1679586563307487E-3</c:v>
                </c:pt>
                <c:pt idx="313">
                  <c:v>5.1679586563307487E-3</c:v>
                </c:pt>
                <c:pt idx="314">
                  <c:v>5.1679586563307487E-3</c:v>
                </c:pt>
                <c:pt idx="315">
                  <c:v>5.1679586563307487E-3</c:v>
                </c:pt>
                <c:pt idx="316">
                  <c:v>5.1679586563307487E-3</c:v>
                </c:pt>
                <c:pt idx="317">
                  <c:v>5.1679586563307487E-3</c:v>
                </c:pt>
                <c:pt idx="318">
                  <c:v>5.1679586563307487E-3</c:v>
                </c:pt>
                <c:pt idx="319">
                  <c:v>5.1679586563307487E-3</c:v>
                </c:pt>
                <c:pt idx="320">
                  <c:v>5.1679586563307487E-3</c:v>
                </c:pt>
                <c:pt idx="321">
                  <c:v>5.1679586563307487E-3</c:v>
                </c:pt>
                <c:pt idx="322">
                  <c:v>5.1679586563307487E-3</c:v>
                </c:pt>
                <c:pt idx="323">
                  <c:v>5.1679586563307487E-3</c:v>
                </c:pt>
                <c:pt idx="324">
                  <c:v>5.1679586563307487E-3</c:v>
                </c:pt>
                <c:pt idx="325">
                  <c:v>5.1679586563307487E-3</c:v>
                </c:pt>
                <c:pt idx="326">
                  <c:v>5.1679586563307487E-3</c:v>
                </c:pt>
                <c:pt idx="327">
                  <c:v>5.1679586563307487E-3</c:v>
                </c:pt>
                <c:pt idx="328">
                  <c:v>5.1679586563307487E-3</c:v>
                </c:pt>
                <c:pt idx="329">
                  <c:v>5.1679586563307487E-3</c:v>
                </c:pt>
                <c:pt idx="330">
                  <c:v>5.1679586563307487E-3</c:v>
                </c:pt>
                <c:pt idx="331">
                  <c:v>5.1679586563307487E-3</c:v>
                </c:pt>
                <c:pt idx="332">
                  <c:v>5.1679586563307487E-3</c:v>
                </c:pt>
                <c:pt idx="333">
                  <c:v>5.1679586563307487E-3</c:v>
                </c:pt>
                <c:pt idx="334">
                  <c:v>5.1679586563307487E-3</c:v>
                </c:pt>
                <c:pt idx="335">
                  <c:v>5.1679586563307487E-3</c:v>
                </c:pt>
                <c:pt idx="336">
                  <c:v>5.1679586563307487E-3</c:v>
                </c:pt>
                <c:pt idx="337">
                  <c:v>5.1679586563307487E-3</c:v>
                </c:pt>
                <c:pt idx="338">
                  <c:v>5.1679586563307487E-3</c:v>
                </c:pt>
                <c:pt idx="339">
                  <c:v>5.1679586563307487E-3</c:v>
                </c:pt>
                <c:pt idx="340">
                  <c:v>5.1679586563307487E-3</c:v>
                </c:pt>
                <c:pt idx="341">
                  <c:v>5.1679586563307487E-3</c:v>
                </c:pt>
                <c:pt idx="342">
                  <c:v>5.1679586563307487E-3</c:v>
                </c:pt>
                <c:pt idx="343">
                  <c:v>5.1679586563307487E-3</c:v>
                </c:pt>
                <c:pt idx="344">
                  <c:v>5.1679586563307487E-3</c:v>
                </c:pt>
                <c:pt idx="345">
                  <c:v>5.1679586563307487E-3</c:v>
                </c:pt>
                <c:pt idx="346">
                  <c:v>5.1679586563307487E-3</c:v>
                </c:pt>
                <c:pt idx="347">
                  <c:v>5.1679586563307487E-3</c:v>
                </c:pt>
                <c:pt idx="348">
                  <c:v>5.1679586563307487E-3</c:v>
                </c:pt>
                <c:pt idx="349">
                  <c:v>5.1679586563307487E-3</c:v>
                </c:pt>
                <c:pt idx="350">
                  <c:v>5.1679586563307487E-3</c:v>
                </c:pt>
                <c:pt idx="351">
                  <c:v>5.1679586563307487E-3</c:v>
                </c:pt>
                <c:pt idx="352">
                  <c:v>5.1679586563307487E-3</c:v>
                </c:pt>
                <c:pt idx="353">
                  <c:v>5.1679586563307487E-3</c:v>
                </c:pt>
                <c:pt idx="354">
                  <c:v>5.1679586563307487E-3</c:v>
                </c:pt>
                <c:pt idx="355">
                  <c:v>5.1679586563307487E-3</c:v>
                </c:pt>
                <c:pt idx="356">
                  <c:v>5.1679586563307487E-3</c:v>
                </c:pt>
                <c:pt idx="357">
                  <c:v>5.1679586563307487E-3</c:v>
                </c:pt>
                <c:pt idx="358">
                  <c:v>5.1679586563307487E-3</c:v>
                </c:pt>
                <c:pt idx="359">
                  <c:v>5.1679586563307487E-3</c:v>
                </c:pt>
                <c:pt idx="360">
                  <c:v>5.1679586563307487E-3</c:v>
                </c:pt>
                <c:pt idx="361">
                  <c:v>5.1679586563307487E-3</c:v>
                </c:pt>
                <c:pt idx="362">
                  <c:v>5.1679586563307487E-3</c:v>
                </c:pt>
                <c:pt idx="363">
                  <c:v>5.1679586563307487E-3</c:v>
                </c:pt>
                <c:pt idx="364">
                  <c:v>5.1679586563307487E-3</c:v>
                </c:pt>
                <c:pt idx="365">
                  <c:v>5.1679586563307487E-3</c:v>
                </c:pt>
                <c:pt idx="366">
                  <c:v>5.1679586563307487E-3</c:v>
                </c:pt>
                <c:pt idx="367">
                  <c:v>5.1679586563307487E-3</c:v>
                </c:pt>
                <c:pt idx="368">
                  <c:v>5.1679586563307487E-3</c:v>
                </c:pt>
                <c:pt idx="369">
                  <c:v>5.1679586563307487E-3</c:v>
                </c:pt>
                <c:pt idx="370">
                  <c:v>5.1679586563307487E-3</c:v>
                </c:pt>
                <c:pt idx="371">
                  <c:v>5.1679586563307487E-3</c:v>
                </c:pt>
                <c:pt idx="372">
                  <c:v>5.1679586563307487E-3</c:v>
                </c:pt>
                <c:pt idx="373">
                  <c:v>5.1679586563307487E-3</c:v>
                </c:pt>
                <c:pt idx="374">
                  <c:v>5.1679586563307487E-3</c:v>
                </c:pt>
                <c:pt idx="375">
                  <c:v>5.1679586563307487E-3</c:v>
                </c:pt>
                <c:pt idx="376">
                  <c:v>5.1679586563307487E-3</c:v>
                </c:pt>
                <c:pt idx="377">
                  <c:v>5.1679586563307487E-3</c:v>
                </c:pt>
                <c:pt idx="378">
                  <c:v>5.1679586563307487E-3</c:v>
                </c:pt>
                <c:pt idx="379">
                  <c:v>5.1679586563307487E-3</c:v>
                </c:pt>
                <c:pt idx="380">
                  <c:v>5.1679586563307487E-3</c:v>
                </c:pt>
                <c:pt idx="381">
                  <c:v>5.1679586563307487E-3</c:v>
                </c:pt>
                <c:pt idx="382">
                  <c:v>5.1679586563307487E-3</c:v>
                </c:pt>
                <c:pt idx="383">
                  <c:v>5.1679586563307487E-3</c:v>
                </c:pt>
                <c:pt idx="384">
                  <c:v>5.1679586563307487E-3</c:v>
                </c:pt>
                <c:pt idx="385">
                  <c:v>5.1679586563307487E-3</c:v>
                </c:pt>
                <c:pt idx="386">
                  <c:v>5.1679586563307487E-3</c:v>
                </c:pt>
                <c:pt idx="387">
                  <c:v>5.1679586563307487E-3</c:v>
                </c:pt>
                <c:pt idx="388">
                  <c:v>5.1679586563307487E-3</c:v>
                </c:pt>
                <c:pt idx="389">
                  <c:v>5.1679586563307487E-3</c:v>
                </c:pt>
                <c:pt idx="390">
                  <c:v>5.1679586563307487E-3</c:v>
                </c:pt>
                <c:pt idx="391">
                  <c:v>5.1679586563307487E-3</c:v>
                </c:pt>
                <c:pt idx="392">
                  <c:v>5.1679586563307487E-3</c:v>
                </c:pt>
                <c:pt idx="393">
                  <c:v>5.1679586563307487E-3</c:v>
                </c:pt>
                <c:pt idx="394">
                  <c:v>5.1679586563307487E-3</c:v>
                </c:pt>
                <c:pt idx="395">
                  <c:v>5.1679586563307487E-3</c:v>
                </c:pt>
                <c:pt idx="396">
                  <c:v>5.1679586563307487E-3</c:v>
                </c:pt>
                <c:pt idx="397">
                  <c:v>5.1679586563307487E-3</c:v>
                </c:pt>
                <c:pt idx="398">
                  <c:v>5.1679586563307487E-3</c:v>
                </c:pt>
                <c:pt idx="399">
                  <c:v>5.1679586563307487E-3</c:v>
                </c:pt>
                <c:pt idx="400">
                  <c:v>5.1679586563307487E-3</c:v>
                </c:pt>
                <c:pt idx="401">
                  <c:v>5.1679586563307487E-3</c:v>
                </c:pt>
                <c:pt idx="402">
                  <c:v>5.1679586563307487E-3</c:v>
                </c:pt>
                <c:pt idx="403">
                  <c:v>5.1679586563307487E-3</c:v>
                </c:pt>
                <c:pt idx="404">
                  <c:v>5.1679586563307487E-3</c:v>
                </c:pt>
                <c:pt idx="405">
                  <c:v>5.1679586563307487E-3</c:v>
                </c:pt>
                <c:pt idx="406">
                  <c:v>5.1679586563307487E-3</c:v>
                </c:pt>
                <c:pt idx="407">
                  <c:v>5.1679586563307487E-3</c:v>
                </c:pt>
                <c:pt idx="408">
                  <c:v>5.1679586563307487E-3</c:v>
                </c:pt>
                <c:pt idx="409">
                  <c:v>5.1679586563307487E-3</c:v>
                </c:pt>
                <c:pt idx="410">
                  <c:v>5.1679586563307487E-3</c:v>
                </c:pt>
                <c:pt idx="411">
                  <c:v>5.1679586563307487E-3</c:v>
                </c:pt>
                <c:pt idx="412">
                  <c:v>5.1679586563307487E-3</c:v>
                </c:pt>
                <c:pt idx="413">
                  <c:v>5.1679586563307487E-3</c:v>
                </c:pt>
                <c:pt idx="414">
                  <c:v>5.1679586563307487E-3</c:v>
                </c:pt>
                <c:pt idx="415">
                  <c:v>7.79596844521524E-3</c:v>
                </c:pt>
                <c:pt idx="416">
                  <c:v>7.79596844521524E-3</c:v>
                </c:pt>
                <c:pt idx="417">
                  <c:v>7.79596844521524E-3</c:v>
                </c:pt>
                <c:pt idx="418">
                  <c:v>7.79596844521524E-3</c:v>
                </c:pt>
                <c:pt idx="419">
                  <c:v>7.79596844521524E-3</c:v>
                </c:pt>
                <c:pt idx="420">
                  <c:v>7.79596844521524E-3</c:v>
                </c:pt>
                <c:pt idx="421">
                  <c:v>7.79596844521524E-3</c:v>
                </c:pt>
                <c:pt idx="422">
                  <c:v>7.79596844521524E-3</c:v>
                </c:pt>
                <c:pt idx="423">
                  <c:v>7.79596844521524E-3</c:v>
                </c:pt>
                <c:pt idx="424">
                  <c:v>7.79596844521524E-3</c:v>
                </c:pt>
                <c:pt idx="425">
                  <c:v>7.79596844521524E-3</c:v>
                </c:pt>
                <c:pt idx="426">
                  <c:v>7.79596844521524E-3</c:v>
                </c:pt>
                <c:pt idx="427">
                  <c:v>7.79596844521524E-3</c:v>
                </c:pt>
                <c:pt idx="428">
                  <c:v>7.79596844521524E-3</c:v>
                </c:pt>
                <c:pt idx="429">
                  <c:v>7.79596844521524E-3</c:v>
                </c:pt>
                <c:pt idx="430">
                  <c:v>7.79596844521524E-3</c:v>
                </c:pt>
                <c:pt idx="431">
                  <c:v>7.79596844521524E-3</c:v>
                </c:pt>
                <c:pt idx="432">
                  <c:v>7.79596844521524E-3</c:v>
                </c:pt>
                <c:pt idx="433">
                  <c:v>7.79596844521524E-3</c:v>
                </c:pt>
                <c:pt idx="434">
                  <c:v>7.79596844521524E-3</c:v>
                </c:pt>
                <c:pt idx="435">
                  <c:v>7.79596844521524E-3</c:v>
                </c:pt>
                <c:pt idx="436">
                  <c:v>7.79596844521524E-3</c:v>
                </c:pt>
                <c:pt idx="437">
                  <c:v>7.79596844521524E-3</c:v>
                </c:pt>
                <c:pt idx="438">
                  <c:v>7.79596844521524E-3</c:v>
                </c:pt>
                <c:pt idx="439">
                  <c:v>7.79596844521524E-3</c:v>
                </c:pt>
                <c:pt idx="440">
                  <c:v>7.79596844521524E-3</c:v>
                </c:pt>
                <c:pt idx="441">
                  <c:v>7.79596844521524E-3</c:v>
                </c:pt>
                <c:pt idx="442">
                  <c:v>7.79596844521524E-3</c:v>
                </c:pt>
                <c:pt idx="443">
                  <c:v>7.79596844521524E-3</c:v>
                </c:pt>
                <c:pt idx="444">
                  <c:v>7.79596844521524E-3</c:v>
                </c:pt>
                <c:pt idx="445">
                  <c:v>7.79596844521524E-3</c:v>
                </c:pt>
                <c:pt idx="446">
                  <c:v>7.79596844521524E-3</c:v>
                </c:pt>
                <c:pt idx="447">
                  <c:v>7.79596844521524E-3</c:v>
                </c:pt>
                <c:pt idx="448">
                  <c:v>7.79596844521524E-3</c:v>
                </c:pt>
                <c:pt idx="449">
                  <c:v>7.79596844521524E-3</c:v>
                </c:pt>
                <c:pt idx="450">
                  <c:v>7.79596844521524E-3</c:v>
                </c:pt>
                <c:pt idx="451">
                  <c:v>7.79596844521524E-3</c:v>
                </c:pt>
                <c:pt idx="452">
                  <c:v>7.79596844521524E-3</c:v>
                </c:pt>
                <c:pt idx="453">
                  <c:v>7.79596844521524E-3</c:v>
                </c:pt>
                <c:pt idx="454">
                  <c:v>7.79596844521524E-3</c:v>
                </c:pt>
                <c:pt idx="455">
                  <c:v>7.79596844521524E-3</c:v>
                </c:pt>
                <c:pt idx="456">
                  <c:v>7.79596844521524E-3</c:v>
                </c:pt>
                <c:pt idx="457">
                  <c:v>7.79596844521524E-3</c:v>
                </c:pt>
                <c:pt idx="458">
                  <c:v>7.79596844521524E-3</c:v>
                </c:pt>
                <c:pt idx="459">
                  <c:v>7.79596844521524E-3</c:v>
                </c:pt>
                <c:pt idx="460">
                  <c:v>7.79596844521524E-3</c:v>
                </c:pt>
                <c:pt idx="461">
                  <c:v>7.79596844521524E-3</c:v>
                </c:pt>
                <c:pt idx="462">
                  <c:v>7.79596844521524E-3</c:v>
                </c:pt>
                <c:pt idx="463">
                  <c:v>7.79596844521524E-3</c:v>
                </c:pt>
                <c:pt idx="464">
                  <c:v>7.79596844521524E-3</c:v>
                </c:pt>
                <c:pt idx="465">
                  <c:v>7.79596844521524E-3</c:v>
                </c:pt>
                <c:pt idx="466">
                  <c:v>7.79596844521524E-3</c:v>
                </c:pt>
                <c:pt idx="467">
                  <c:v>7.79596844521524E-3</c:v>
                </c:pt>
                <c:pt idx="468">
                  <c:v>7.79596844521524E-3</c:v>
                </c:pt>
                <c:pt idx="469">
                  <c:v>7.79596844521524E-3</c:v>
                </c:pt>
                <c:pt idx="470">
                  <c:v>7.79596844521524E-3</c:v>
                </c:pt>
                <c:pt idx="471">
                  <c:v>7.79596844521524E-3</c:v>
                </c:pt>
                <c:pt idx="472">
                  <c:v>7.79596844521524E-3</c:v>
                </c:pt>
                <c:pt idx="473">
                  <c:v>7.79596844521524E-3</c:v>
                </c:pt>
                <c:pt idx="474">
                  <c:v>7.79596844521524E-3</c:v>
                </c:pt>
                <c:pt idx="475">
                  <c:v>7.79596844521524E-3</c:v>
                </c:pt>
                <c:pt idx="476">
                  <c:v>7.79596844521524E-3</c:v>
                </c:pt>
                <c:pt idx="477">
                  <c:v>7.79596844521524E-3</c:v>
                </c:pt>
                <c:pt idx="478">
                  <c:v>7.79596844521524E-3</c:v>
                </c:pt>
                <c:pt idx="479">
                  <c:v>7.79596844521524E-3</c:v>
                </c:pt>
                <c:pt idx="480">
                  <c:v>7.79596844521524E-3</c:v>
                </c:pt>
                <c:pt idx="481">
                  <c:v>7.79596844521524E-3</c:v>
                </c:pt>
                <c:pt idx="482">
                  <c:v>7.79596844521524E-3</c:v>
                </c:pt>
                <c:pt idx="483">
                  <c:v>7.79596844521524E-3</c:v>
                </c:pt>
                <c:pt idx="484">
                  <c:v>7.79596844521524E-3</c:v>
                </c:pt>
                <c:pt idx="485">
                  <c:v>7.79596844521524E-3</c:v>
                </c:pt>
                <c:pt idx="486">
                  <c:v>7.79596844521524E-3</c:v>
                </c:pt>
                <c:pt idx="487">
                  <c:v>7.79596844521524E-3</c:v>
                </c:pt>
                <c:pt idx="488">
                  <c:v>7.79596844521524E-3</c:v>
                </c:pt>
                <c:pt idx="489">
                  <c:v>7.79596844521524E-3</c:v>
                </c:pt>
                <c:pt idx="490">
                  <c:v>7.79596844521524E-3</c:v>
                </c:pt>
                <c:pt idx="491">
                  <c:v>7.79596844521524E-3</c:v>
                </c:pt>
                <c:pt idx="492">
                  <c:v>7.79596844521524E-3</c:v>
                </c:pt>
                <c:pt idx="493">
                  <c:v>7.79596844521524E-3</c:v>
                </c:pt>
                <c:pt idx="494">
                  <c:v>7.79596844521524E-3</c:v>
                </c:pt>
                <c:pt idx="495">
                  <c:v>7.79596844521524E-3</c:v>
                </c:pt>
                <c:pt idx="496">
                  <c:v>7.79596844521524E-3</c:v>
                </c:pt>
                <c:pt idx="497">
                  <c:v>7.79596844521524E-3</c:v>
                </c:pt>
                <c:pt idx="498">
                  <c:v>7.79596844521524E-3</c:v>
                </c:pt>
                <c:pt idx="499">
                  <c:v>7.79596844521524E-3</c:v>
                </c:pt>
                <c:pt idx="500">
                  <c:v>7.79596844521524E-3</c:v>
                </c:pt>
                <c:pt idx="501">
                  <c:v>7.79596844521524E-3</c:v>
                </c:pt>
                <c:pt idx="502">
                  <c:v>7.79596844521524E-3</c:v>
                </c:pt>
                <c:pt idx="503">
                  <c:v>7.79596844521524E-3</c:v>
                </c:pt>
                <c:pt idx="504">
                  <c:v>7.79596844521524E-3</c:v>
                </c:pt>
                <c:pt idx="505">
                  <c:v>7.79596844521524E-3</c:v>
                </c:pt>
                <c:pt idx="506">
                  <c:v>7.79596844521524E-3</c:v>
                </c:pt>
                <c:pt idx="507">
                  <c:v>7.79596844521524E-3</c:v>
                </c:pt>
                <c:pt idx="508">
                  <c:v>7.79596844521524E-3</c:v>
                </c:pt>
                <c:pt idx="509">
                  <c:v>7.79596844521524E-3</c:v>
                </c:pt>
                <c:pt idx="510">
                  <c:v>7.79596844521524E-3</c:v>
                </c:pt>
                <c:pt idx="511">
                  <c:v>7.79596844521524E-3</c:v>
                </c:pt>
                <c:pt idx="512">
                  <c:v>7.79596844521524E-3</c:v>
                </c:pt>
                <c:pt idx="513">
                  <c:v>7.79596844521524E-3</c:v>
                </c:pt>
                <c:pt idx="514">
                  <c:v>7.79596844521524E-3</c:v>
                </c:pt>
                <c:pt idx="515">
                  <c:v>7.79596844521524E-3</c:v>
                </c:pt>
                <c:pt idx="516">
                  <c:v>7.79596844521524E-3</c:v>
                </c:pt>
                <c:pt idx="517">
                  <c:v>7.79596844521524E-3</c:v>
                </c:pt>
                <c:pt idx="518">
                  <c:v>1.0529129834623695E-2</c:v>
                </c:pt>
                <c:pt idx="519">
                  <c:v>1.0529129834623695E-2</c:v>
                </c:pt>
                <c:pt idx="520">
                  <c:v>1.0529129834623695E-2</c:v>
                </c:pt>
                <c:pt idx="521">
                  <c:v>1.0529129834623695E-2</c:v>
                </c:pt>
                <c:pt idx="522">
                  <c:v>1.0529129834623695E-2</c:v>
                </c:pt>
                <c:pt idx="523">
                  <c:v>1.0529129834623695E-2</c:v>
                </c:pt>
                <c:pt idx="524">
                  <c:v>1.0529129834623695E-2</c:v>
                </c:pt>
                <c:pt idx="525">
                  <c:v>1.0529129834623695E-2</c:v>
                </c:pt>
                <c:pt idx="526">
                  <c:v>1.0529129834623695E-2</c:v>
                </c:pt>
                <c:pt idx="527">
                  <c:v>1.0529129834623695E-2</c:v>
                </c:pt>
                <c:pt idx="528">
                  <c:v>1.0529129834623695E-2</c:v>
                </c:pt>
                <c:pt idx="529">
                  <c:v>1.0529129834623695E-2</c:v>
                </c:pt>
                <c:pt idx="530">
                  <c:v>1.0529129834623695E-2</c:v>
                </c:pt>
                <c:pt idx="531">
                  <c:v>1.0529129834623695E-2</c:v>
                </c:pt>
                <c:pt idx="532">
                  <c:v>1.0529129834623695E-2</c:v>
                </c:pt>
                <c:pt idx="533">
                  <c:v>1.0529129834623695E-2</c:v>
                </c:pt>
                <c:pt idx="534">
                  <c:v>1.0529129834623695E-2</c:v>
                </c:pt>
                <c:pt idx="535">
                  <c:v>1.0529129834623695E-2</c:v>
                </c:pt>
                <c:pt idx="536">
                  <c:v>1.0529129834623695E-2</c:v>
                </c:pt>
                <c:pt idx="537">
                  <c:v>1.0529129834623695E-2</c:v>
                </c:pt>
                <c:pt idx="538">
                  <c:v>1.0529129834623695E-2</c:v>
                </c:pt>
                <c:pt idx="539">
                  <c:v>1.0529129834623695E-2</c:v>
                </c:pt>
                <c:pt idx="540">
                  <c:v>1.0529129834623695E-2</c:v>
                </c:pt>
                <c:pt idx="541">
                  <c:v>1.0529129834623695E-2</c:v>
                </c:pt>
                <c:pt idx="542">
                  <c:v>1.0529129834623695E-2</c:v>
                </c:pt>
                <c:pt idx="543">
                  <c:v>1.0529129834623695E-2</c:v>
                </c:pt>
                <c:pt idx="544">
                  <c:v>1.0529129834623695E-2</c:v>
                </c:pt>
                <c:pt idx="545">
                  <c:v>1.0529129834623695E-2</c:v>
                </c:pt>
                <c:pt idx="546">
                  <c:v>1.0529129834623695E-2</c:v>
                </c:pt>
                <c:pt idx="547">
                  <c:v>1.0529129834623695E-2</c:v>
                </c:pt>
                <c:pt idx="548">
                  <c:v>1.0529129834623695E-2</c:v>
                </c:pt>
                <c:pt idx="549">
                  <c:v>1.0529129834623695E-2</c:v>
                </c:pt>
                <c:pt idx="550">
                  <c:v>1.0529129834623695E-2</c:v>
                </c:pt>
                <c:pt idx="551">
                  <c:v>1.0529129834623695E-2</c:v>
                </c:pt>
                <c:pt idx="552">
                  <c:v>1.0529129834623695E-2</c:v>
                </c:pt>
                <c:pt idx="553">
                  <c:v>1.0529129834623695E-2</c:v>
                </c:pt>
                <c:pt idx="554">
                  <c:v>1.0529129834623695E-2</c:v>
                </c:pt>
                <c:pt idx="555">
                  <c:v>1.0529129834623695E-2</c:v>
                </c:pt>
                <c:pt idx="556">
                  <c:v>1.0529129834623695E-2</c:v>
                </c:pt>
                <c:pt idx="557">
                  <c:v>1.0529129834623695E-2</c:v>
                </c:pt>
                <c:pt idx="558">
                  <c:v>1.0529129834623695E-2</c:v>
                </c:pt>
                <c:pt idx="559">
                  <c:v>1.0529129834623695E-2</c:v>
                </c:pt>
                <c:pt idx="560">
                  <c:v>1.0529129834623695E-2</c:v>
                </c:pt>
                <c:pt idx="561">
                  <c:v>1.0529129834623695E-2</c:v>
                </c:pt>
                <c:pt idx="562">
                  <c:v>1.0529129834623695E-2</c:v>
                </c:pt>
                <c:pt idx="563">
                  <c:v>1.0529129834623695E-2</c:v>
                </c:pt>
                <c:pt idx="564">
                  <c:v>1.0529129834623695E-2</c:v>
                </c:pt>
                <c:pt idx="565">
                  <c:v>1.0529129834623695E-2</c:v>
                </c:pt>
                <c:pt idx="566">
                  <c:v>1.0529129834623695E-2</c:v>
                </c:pt>
                <c:pt idx="567">
                  <c:v>1.0529129834623695E-2</c:v>
                </c:pt>
                <c:pt idx="568">
                  <c:v>1.0529129834623695E-2</c:v>
                </c:pt>
                <c:pt idx="569">
                  <c:v>1.0529129834623695E-2</c:v>
                </c:pt>
                <c:pt idx="570">
                  <c:v>1.0529129834623695E-2</c:v>
                </c:pt>
                <c:pt idx="571">
                  <c:v>1.0529129834623695E-2</c:v>
                </c:pt>
                <c:pt idx="572">
                  <c:v>1.0529129834623695E-2</c:v>
                </c:pt>
                <c:pt idx="573">
                  <c:v>1.0529129834623695E-2</c:v>
                </c:pt>
                <c:pt idx="574">
                  <c:v>1.0529129834623695E-2</c:v>
                </c:pt>
                <c:pt idx="575">
                  <c:v>1.0529129834623695E-2</c:v>
                </c:pt>
                <c:pt idx="576">
                  <c:v>1.0529129834623695E-2</c:v>
                </c:pt>
                <c:pt idx="577">
                  <c:v>1.0529129834623695E-2</c:v>
                </c:pt>
                <c:pt idx="578">
                  <c:v>1.0529129834623695E-2</c:v>
                </c:pt>
                <c:pt idx="579">
                  <c:v>1.0529129834623695E-2</c:v>
                </c:pt>
                <c:pt idx="580">
                  <c:v>1.0529129834623695E-2</c:v>
                </c:pt>
                <c:pt idx="581">
                  <c:v>1.0529129834623695E-2</c:v>
                </c:pt>
                <c:pt idx="582">
                  <c:v>1.0529129834623695E-2</c:v>
                </c:pt>
                <c:pt idx="583">
                  <c:v>1.0529129834623695E-2</c:v>
                </c:pt>
                <c:pt idx="584">
                  <c:v>1.0529129834623695E-2</c:v>
                </c:pt>
                <c:pt idx="585">
                  <c:v>1.0529129834623695E-2</c:v>
                </c:pt>
                <c:pt idx="586">
                  <c:v>1.0529129834623695E-2</c:v>
                </c:pt>
                <c:pt idx="587">
                  <c:v>1.0529129834623695E-2</c:v>
                </c:pt>
                <c:pt idx="588">
                  <c:v>1.0529129834623695E-2</c:v>
                </c:pt>
                <c:pt idx="589">
                  <c:v>1.0529129834623695E-2</c:v>
                </c:pt>
                <c:pt idx="590">
                  <c:v>1.0529129834623695E-2</c:v>
                </c:pt>
                <c:pt idx="591">
                  <c:v>1.0529129834623695E-2</c:v>
                </c:pt>
                <c:pt idx="592">
                  <c:v>1.0529129834623695E-2</c:v>
                </c:pt>
                <c:pt idx="593">
                  <c:v>1.0529129834623695E-2</c:v>
                </c:pt>
                <c:pt idx="594">
                  <c:v>1.0529129834623695E-2</c:v>
                </c:pt>
                <c:pt idx="595">
                  <c:v>1.0529129834623695E-2</c:v>
                </c:pt>
                <c:pt idx="596">
                  <c:v>1.0529129834623695E-2</c:v>
                </c:pt>
                <c:pt idx="597">
                  <c:v>1.0529129834623695E-2</c:v>
                </c:pt>
                <c:pt idx="598">
                  <c:v>1.0529129834623695E-2</c:v>
                </c:pt>
                <c:pt idx="599">
                  <c:v>1.0529129834623695E-2</c:v>
                </c:pt>
                <c:pt idx="600">
                  <c:v>1.0529129834623695E-2</c:v>
                </c:pt>
                <c:pt idx="601">
                  <c:v>1.0529129834623695E-2</c:v>
                </c:pt>
                <c:pt idx="602">
                  <c:v>1.0529129834623695E-2</c:v>
                </c:pt>
                <c:pt idx="603">
                  <c:v>1.0529129834623695E-2</c:v>
                </c:pt>
                <c:pt idx="604">
                  <c:v>1.0529129834623695E-2</c:v>
                </c:pt>
                <c:pt idx="605">
                  <c:v>1.0529129834623695E-2</c:v>
                </c:pt>
                <c:pt idx="606">
                  <c:v>1.0529129834623695E-2</c:v>
                </c:pt>
                <c:pt idx="607">
                  <c:v>1.0529129834623695E-2</c:v>
                </c:pt>
                <c:pt idx="608">
                  <c:v>1.0529129834623695E-2</c:v>
                </c:pt>
                <c:pt idx="609">
                  <c:v>1.0529129834623695E-2</c:v>
                </c:pt>
                <c:pt idx="610">
                  <c:v>1.0529129834623695E-2</c:v>
                </c:pt>
                <c:pt idx="611">
                  <c:v>1.0529129834623695E-2</c:v>
                </c:pt>
                <c:pt idx="612">
                  <c:v>1.0529129834623695E-2</c:v>
                </c:pt>
                <c:pt idx="613">
                  <c:v>1.0529129834623695E-2</c:v>
                </c:pt>
                <c:pt idx="614">
                  <c:v>1.0529129834623695E-2</c:v>
                </c:pt>
                <c:pt idx="615">
                  <c:v>1.0529129834623695E-2</c:v>
                </c:pt>
                <c:pt idx="616">
                  <c:v>1.0529129834623695E-2</c:v>
                </c:pt>
                <c:pt idx="617">
                  <c:v>1.0529129834623695E-2</c:v>
                </c:pt>
                <c:pt idx="618">
                  <c:v>1.0529129834623695E-2</c:v>
                </c:pt>
                <c:pt idx="619">
                  <c:v>1.0529129834623695E-2</c:v>
                </c:pt>
                <c:pt idx="620">
                  <c:v>1.0529129834623695E-2</c:v>
                </c:pt>
                <c:pt idx="621">
                  <c:v>1.0529129834623695E-2</c:v>
                </c:pt>
                <c:pt idx="622">
                  <c:v>1.0529129834623695E-2</c:v>
                </c:pt>
                <c:pt idx="623">
                  <c:v>1.0529129834623695E-2</c:v>
                </c:pt>
                <c:pt idx="624">
                  <c:v>1.0529129834623695E-2</c:v>
                </c:pt>
                <c:pt idx="625">
                  <c:v>1.0529129834623695E-2</c:v>
                </c:pt>
                <c:pt idx="626">
                  <c:v>1.0529129834623695E-2</c:v>
                </c:pt>
                <c:pt idx="627">
                  <c:v>1.0529129834623695E-2</c:v>
                </c:pt>
                <c:pt idx="628">
                  <c:v>1.0529129834623695E-2</c:v>
                </c:pt>
                <c:pt idx="629">
                  <c:v>1.0529129834623695E-2</c:v>
                </c:pt>
                <c:pt idx="630">
                  <c:v>1.0529129834623695E-2</c:v>
                </c:pt>
                <c:pt idx="631">
                  <c:v>1.0529129834623695E-2</c:v>
                </c:pt>
                <c:pt idx="632">
                  <c:v>1.0529129834623695E-2</c:v>
                </c:pt>
                <c:pt idx="633">
                  <c:v>1.0529129834623695E-2</c:v>
                </c:pt>
                <c:pt idx="634">
                  <c:v>1.0529129834623695E-2</c:v>
                </c:pt>
                <c:pt idx="635">
                  <c:v>1.0529129834623695E-2</c:v>
                </c:pt>
                <c:pt idx="636">
                  <c:v>1.0529129834623695E-2</c:v>
                </c:pt>
                <c:pt idx="637">
                  <c:v>1.0529129834623695E-2</c:v>
                </c:pt>
                <c:pt idx="638">
                  <c:v>1.0529129834623695E-2</c:v>
                </c:pt>
                <c:pt idx="639">
                  <c:v>1.0529129834623695E-2</c:v>
                </c:pt>
                <c:pt idx="640">
                  <c:v>1.0529129834623695E-2</c:v>
                </c:pt>
                <c:pt idx="641">
                  <c:v>1.0529129834623695E-2</c:v>
                </c:pt>
                <c:pt idx="642">
                  <c:v>1.0529129834623695E-2</c:v>
                </c:pt>
                <c:pt idx="643">
                  <c:v>1.0529129834623695E-2</c:v>
                </c:pt>
                <c:pt idx="644">
                  <c:v>1.0529129834623695E-2</c:v>
                </c:pt>
                <c:pt idx="645">
                  <c:v>1.0529129834623695E-2</c:v>
                </c:pt>
                <c:pt idx="646">
                  <c:v>1.0529129834623695E-2</c:v>
                </c:pt>
                <c:pt idx="647">
                  <c:v>1.0529129834623695E-2</c:v>
                </c:pt>
                <c:pt idx="648">
                  <c:v>1.0529129834623695E-2</c:v>
                </c:pt>
                <c:pt idx="649">
                  <c:v>1.0529129834623695E-2</c:v>
                </c:pt>
                <c:pt idx="650">
                  <c:v>1.0529129834623695E-2</c:v>
                </c:pt>
                <c:pt idx="651">
                  <c:v>1.0529129834623695E-2</c:v>
                </c:pt>
                <c:pt idx="652">
                  <c:v>1.0529129834623695E-2</c:v>
                </c:pt>
                <c:pt idx="653">
                  <c:v>1.0529129834623695E-2</c:v>
                </c:pt>
                <c:pt idx="654">
                  <c:v>1.0529129834623695E-2</c:v>
                </c:pt>
                <c:pt idx="655">
                  <c:v>1.0529129834623695E-2</c:v>
                </c:pt>
                <c:pt idx="656">
                  <c:v>1.0529129834623695E-2</c:v>
                </c:pt>
                <c:pt idx="657">
                  <c:v>1.0529129834623695E-2</c:v>
                </c:pt>
                <c:pt idx="658">
                  <c:v>1.0529129834623695E-2</c:v>
                </c:pt>
                <c:pt idx="659">
                  <c:v>1.0529129834623695E-2</c:v>
                </c:pt>
                <c:pt idx="660">
                  <c:v>1.0529129834623695E-2</c:v>
                </c:pt>
                <c:pt idx="661">
                  <c:v>1.0529129834623695E-2</c:v>
                </c:pt>
                <c:pt idx="662">
                  <c:v>1.0529129834623695E-2</c:v>
                </c:pt>
                <c:pt idx="663">
                  <c:v>1.0529129834623695E-2</c:v>
                </c:pt>
                <c:pt idx="664">
                  <c:v>1.0529129834623695E-2</c:v>
                </c:pt>
                <c:pt idx="665">
                  <c:v>1.0529129834623695E-2</c:v>
                </c:pt>
                <c:pt idx="666">
                  <c:v>1.0529129834623695E-2</c:v>
                </c:pt>
                <c:pt idx="667">
                  <c:v>1.0529129834623695E-2</c:v>
                </c:pt>
                <c:pt idx="668">
                  <c:v>1.0529129834623695E-2</c:v>
                </c:pt>
                <c:pt idx="669">
                  <c:v>1.0529129834623695E-2</c:v>
                </c:pt>
                <c:pt idx="670">
                  <c:v>1.0529129834623695E-2</c:v>
                </c:pt>
                <c:pt idx="671">
                  <c:v>1.0529129834623695E-2</c:v>
                </c:pt>
                <c:pt idx="672">
                  <c:v>1.0529129834623695E-2</c:v>
                </c:pt>
                <c:pt idx="673">
                  <c:v>1.0529129834623695E-2</c:v>
                </c:pt>
                <c:pt idx="674">
                  <c:v>1.0529129834623695E-2</c:v>
                </c:pt>
                <c:pt idx="675">
                  <c:v>1.0529129834623695E-2</c:v>
                </c:pt>
                <c:pt idx="676">
                  <c:v>1.0529129834623695E-2</c:v>
                </c:pt>
                <c:pt idx="677">
                  <c:v>1.0529129834623695E-2</c:v>
                </c:pt>
                <c:pt idx="678">
                  <c:v>1.0529129834623695E-2</c:v>
                </c:pt>
                <c:pt idx="679">
                  <c:v>1.0529129834623695E-2</c:v>
                </c:pt>
                <c:pt idx="680">
                  <c:v>1.0529129834623695E-2</c:v>
                </c:pt>
                <c:pt idx="681">
                  <c:v>1.0529129834623695E-2</c:v>
                </c:pt>
                <c:pt idx="682">
                  <c:v>1.0529129834623695E-2</c:v>
                </c:pt>
                <c:pt idx="683">
                  <c:v>1.0529129834623695E-2</c:v>
                </c:pt>
                <c:pt idx="684">
                  <c:v>1.0529129834623695E-2</c:v>
                </c:pt>
                <c:pt idx="685">
                  <c:v>1.0529129834623695E-2</c:v>
                </c:pt>
                <c:pt idx="686">
                  <c:v>1.0529129834623695E-2</c:v>
                </c:pt>
                <c:pt idx="687">
                  <c:v>1.0529129834623695E-2</c:v>
                </c:pt>
                <c:pt idx="688">
                  <c:v>1.0529129834623695E-2</c:v>
                </c:pt>
                <c:pt idx="689">
                  <c:v>1.0529129834623695E-2</c:v>
                </c:pt>
                <c:pt idx="690">
                  <c:v>1.0529129834623695E-2</c:v>
                </c:pt>
                <c:pt idx="691">
                  <c:v>1.0529129834623695E-2</c:v>
                </c:pt>
                <c:pt idx="692">
                  <c:v>1.0529129834623695E-2</c:v>
                </c:pt>
                <c:pt idx="693">
                  <c:v>1.0529129834623695E-2</c:v>
                </c:pt>
                <c:pt idx="694">
                  <c:v>1.0529129834623695E-2</c:v>
                </c:pt>
                <c:pt idx="695">
                  <c:v>1.0529129834623695E-2</c:v>
                </c:pt>
                <c:pt idx="696">
                  <c:v>1.0529129834623695E-2</c:v>
                </c:pt>
                <c:pt idx="697">
                  <c:v>1.0529129834623695E-2</c:v>
                </c:pt>
                <c:pt idx="698">
                  <c:v>1.0529129834623695E-2</c:v>
                </c:pt>
                <c:pt idx="699">
                  <c:v>1.0529129834623695E-2</c:v>
                </c:pt>
                <c:pt idx="700">
                  <c:v>1.0529129834623695E-2</c:v>
                </c:pt>
                <c:pt idx="701">
                  <c:v>1.0529129834623695E-2</c:v>
                </c:pt>
                <c:pt idx="702">
                  <c:v>1.0529129834623695E-2</c:v>
                </c:pt>
                <c:pt idx="703">
                  <c:v>1.0529129834623695E-2</c:v>
                </c:pt>
                <c:pt idx="704">
                  <c:v>1.0529129834623695E-2</c:v>
                </c:pt>
                <c:pt idx="705">
                  <c:v>1.0529129834623695E-2</c:v>
                </c:pt>
                <c:pt idx="706">
                  <c:v>1.0529129834623695E-2</c:v>
                </c:pt>
                <c:pt idx="707">
                  <c:v>1.0529129834623695E-2</c:v>
                </c:pt>
                <c:pt idx="708">
                  <c:v>1.0529129834623695E-2</c:v>
                </c:pt>
                <c:pt idx="709">
                  <c:v>1.0529129834623695E-2</c:v>
                </c:pt>
                <c:pt idx="710">
                  <c:v>1.0529129834623695E-2</c:v>
                </c:pt>
                <c:pt idx="711">
                  <c:v>1.0529129834623695E-2</c:v>
                </c:pt>
                <c:pt idx="712">
                  <c:v>1.0529129834623695E-2</c:v>
                </c:pt>
                <c:pt idx="713">
                  <c:v>1.0529129834623695E-2</c:v>
                </c:pt>
                <c:pt idx="714">
                  <c:v>1.0529129834623695E-2</c:v>
                </c:pt>
                <c:pt idx="715">
                  <c:v>1.0529129834623695E-2</c:v>
                </c:pt>
                <c:pt idx="716">
                  <c:v>1.0529129834623695E-2</c:v>
                </c:pt>
                <c:pt idx="717">
                  <c:v>1.0529129834623695E-2</c:v>
                </c:pt>
                <c:pt idx="718">
                  <c:v>1.0529129834623695E-2</c:v>
                </c:pt>
                <c:pt idx="719">
                  <c:v>1.0529129834623695E-2</c:v>
                </c:pt>
                <c:pt idx="720">
                  <c:v>1.0529129834623695E-2</c:v>
                </c:pt>
                <c:pt idx="721">
                  <c:v>1.0529129834623695E-2</c:v>
                </c:pt>
                <c:pt idx="722">
                  <c:v>1.0529129834623695E-2</c:v>
                </c:pt>
                <c:pt idx="723">
                  <c:v>1.0529129834623695E-2</c:v>
                </c:pt>
                <c:pt idx="724">
                  <c:v>1.0529129834623695E-2</c:v>
                </c:pt>
                <c:pt idx="725">
                  <c:v>1.0529129834623695E-2</c:v>
                </c:pt>
                <c:pt idx="726">
                  <c:v>1.0529129834623695E-2</c:v>
                </c:pt>
                <c:pt idx="727">
                  <c:v>1.0529129834623695E-2</c:v>
                </c:pt>
                <c:pt idx="728">
                  <c:v>1.0529129834623695E-2</c:v>
                </c:pt>
                <c:pt idx="729">
                  <c:v>1.0529129834623695E-2</c:v>
                </c:pt>
                <c:pt idx="730">
                  <c:v>1.0529129834623695E-2</c:v>
                </c:pt>
                <c:pt idx="731">
                  <c:v>1.0529129834623695E-2</c:v>
                </c:pt>
                <c:pt idx="732">
                  <c:v>1.0529129834623695E-2</c:v>
                </c:pt>
                <c:pt idx="733">
                  <c:v>1.0529129834623695E-2</c:v>
                </c:pt>
                <c:pt idx="734">
                  <c:v>1.0529129834623695E-2</c:v>
                </c:pt>
                <c:pt idx="735">
                  <c:v>1.0529129834623695E-2</c:v>
                </c:pt>
                <c:pt idx="736">
                  <c:v>1.0529129834623695E-2</c:v>
                </c:pt>
                <c:pt idx="737">
                  <c:v>1.0529129834623695E-2</c:v>
                </c:pt>
                <c:pt idx="738">
                  <c:v>1.0529129834623695E-2</c:v>
                </c:pt>
                <c:pt idx="739">
                  <c:v>1.0529129834623695E-2</c:v>
                </c:pt>
                <c:pt idx="740">
                  <c:v>1.0529129834623695E-2</c:v>
                </c:pt>
                <c:pt idx="741">
                  <c:v>1.0529129834623695E-2</c:v>
                </c:pt>
                <c:pt idx="742">
                  <c:v>1.0529129834623695E-2</c:v>
                </c:pt>
                <c:pt idx="743">
                  <c:v>1.0529129834623695E-2</c:v>
                </c:pt>
                <c:pt idx="744">
                  <c:v>1.0529129834623695E-2</c:v>
                </c:pt>
                <c:pt idx="745">
                  <c:v>1.0529129834623695E-2</c:v>
                </c:pt>
                <c:pt idx="746">
                  <c:v>1.0529129834623695E-2</c:v>
                </c:pt>
                <c:pt idx="747">
                  <c:v>1.0529129834623695E-2</c:v>
                </c:pt>
                <c:pt idx="748">
                  <c:v>1.0529129834623695E-2</c:v>
                </c:pt>
                <c:pt idx="749">
                  <c:v>1.0529129834623695E-2</c:v>
                </c:pt>
                <c:pt idx="750">
                  <c:v>1.0529129834623695E-2</c:v>
                </c:pt>
                <c:pt idx="751">
                  <c:v>1.0529129834623695E-2</c:v>
                </c:pt>
                <c:pt idx="752">
                  <c:v>1.0529129834623695E-2</c:v>
                </c:pt>
                <c:pt idx="753">
                  <c:v>1.0529129834623695E-2</c:v>
                </c:pt>
                <c:pt idx="754">
                  <c:v>1.0529129834623695E-2</c:v>
                </c:pt>
                <c:pt idx="755">
                  <c:v>1.0529129834623695E-2</c:v>
                </c:pt>
                <c:pt idx="756">
                  <c:v>1.0529129834623695E-2</c:v>
                </c:pt>
                <c:pt idx="757">
                  <c:v>1.0529129834623695E-2</c:v>
                </c:pt>
                <c:pt idx="758">
                  <c:v>1.0529129834623695E-2</c:v>
                </c:pt>
                <c:pt idx="759">
                  <c:v>1.0529129834623695E-2</c:v>
                </c:pt>
                <c:pt idx="760">
                  <c:v>1.0529129834623695E-2</c:v>
                </c:pt>
                <c:pt idx="761">
                  <c:v>1.0529129834623695E-2</c:v>
                </c:pt>
                <c:pt idx="762">
                  <c:v>1.0529129834623695E-2</c:v>
                </c:pt>
                <c:pt idx="763">
                  <c:v>1.0529129834623695E-2</c:v>
                </c:pt>
                <c:pt idx="764">
                  <c:v>1.0529129834623695E-2</c:v>
                </c:pt>
                <c:pt idx="765">
                  <c:v>1.0529129834623695E-2</c:v>
                </c:pt>
                <c:pt idx="766">
                  <c:v>1.0529129834623695E-2</c:v>
                </c:pt>
                <c:pt idx="767">
                  <c:v>1.0529129834623695E-2</c:v>
                </c:pt>
                <c:pt idx="768">
                  <c:v>1.0529129834623695E-2</c:v>
                </c:pt>
                <c:pt idx="769">
                  <c:v>1.0529129834623695E-2</c:v>
                </c:pt>
                <c:pt idx="770">
                  <c:v>1.0529129834623695E-2</c:v>
                </c:pt>
                <c:pt idx="771">
                  <c:v>1.0529129834623695E-2</c:v>
                </c:pt>
                <c:pt idx="772">
                  <c:v>1.0529129834623695E-2</c:v>
                </c:pt>
                <c:pt idx="773">
                  <c:v>1.0529129834623695E-2</c:v>
                </c:pt>
                <c:pt idx="774">
                  <c:v>1.0529129834623695E-2</c:v>
                </c:pt>
                <c:pt idx="775">
                  <c:v>1.0529129834623695E-2</c:v>
                </c:pt>
                <c:pt idx="776">
                  <c:v>1.0529129834623695E-2</c:v>
                </c:pt>
                <c:pt idx="777">
                  <c:v>1.0529129834623695E-2</c:v>
                </c:pt>
                <c:pt idx="778">
                  <c:v>1.0529129834623695E-2</c:v>
                </c:pt>
                <c:pt idx="779">
                  <c:v>1.0529129834623695E-2</c:v>
                </c:pt>
                <c:pt idx="780">
                  <c:v>1.0529129834623695E-2</c:v>
                </c:pt>
                <c:pt idx="781">
                  <c:v>1.0529129834623695E-2</c:v>
                </c:pt>
                <c:pt idx="782">
                  <c:v>1.0529129834623695E-2</c:v>
                </c:pt>
                <c:pt idx="783">
                  <c:v>1.0529129834623695E-2</c:v>
                </c:pt>
                <c:pt idx="784">
                  <c:v>1.0529129834623695E-2</c:v>
                </c:pt>
                <c:pt idx="785">
                  <c:v>1.0529129834623695E-2</c:v>
                </c:pt>
                <c:pt idx="786">
                  <c:v>1.0529129834623695E-2</c:v>
                </c:pt>
                <c:pt idx="787">
                  <c:v>1.0529129834623695E-2</c:v>
                </c:pt>
                <c:pt idx="788">
                  <c:v>1.0529129834623695E-2</c:v>
                </c:pt>
                <c:pt idx="789">
                  <c:v>1.0529129834623695E-2</c:v>
                </c:pt>
                <c:pt idx="790">
                  <c:v>1.0529129834623695E-2</c:v>
                </c:pt>
                <c:pt idx="791">
                  <c:v>1.0529129834623695E-2</c:v>
                </c:pt>
                <c:pt idx="792">
                  <c:v>1.0529129834623695E-2</c:v>
                </c:pt>
                <c:pt idx="793">
                  <c:v>1.0529129834623695E-2</c:v>
                </c:pt>
                <c:pt idx="794">
                  <c:v>1.0529129834623695E-2</c:v>
                </c:pt>
                <c:pt idx="795">
                  <c:v>1.0529129834623695E-2</c:v>
                </c:pt>
                <c:pt idx="796">
                  <c:v>1.0529129834623695E-2</c:v>
                </c:pt>
                <c:pt idx="797">
                  <c:v>1.0529129834623695E-2</c:v>
                </c:pt>
                <c:pt idx="798">
                  <c:v>1.0529129834623695E-2</c:v>
                </c:pt>
                <c:pt idx="799">
                  <c:v>1.0529129834623695E-2</c:v>
                </c:pt>
                <c:pt idx="800">
                  <c:v>1.0529129834623695E-2</c:v>
                </c:pt>
                <c:pt idx="801">
                  <c:v>1.0529129834623695E-2</c:v>
                </c:pt>
                <c:pt idx="802">
                  <c:v>1.0529129834623695E-2</c:v>
                </c:pt>
                <c:pt idx="803">
                  <c:v>1.0529129834623695E-2</c:v>
                </c:pt>
                <c:pt idx="804">
                  <c:v>1.0529129834623695E-2</c:v>
                </c:pt>
                <c:pt idx="805">
                  <c:v>1.0529129834623695E-2</c:v>
                </c:pt>
                <c:pt idx="806">
                  <c:v>1.0529129834623695E-2</c:v>
                </c:pt>
                <c:pt idx="807">
                  <c:v>1.0529129834623695E-2</c:v>
                </c:pt>
                <c:pt idx="808">
                  <c:v>1.0529129834623695E-2</c:v>
                </c:pt>
                <c:pt idx="809">
                  <c:v>1.0529129834623695E-2</c:v>
                </c:pt>
                <c:pt idx="810">
                  <c:v>1.0529129834623695E-2</c:v>
                </c:pt>
                <c:pt idx="811">
                  <c:v>1.0529129834623695E-2</c:v>
                </c:pt>
                <c:pt idx="812">
                  <c:v>1.0529129834623695E-2</c:v>
                </c:pt>
                <c:pt idx="813">
                  <c:v>1.0529129834623695E-2</c:v>
                </c:pt>
                <c:pt idx="814">
                  <c:v>1.0529129834623695E-2</c:v>
                </c:pt>
                <c:pt idx="815">
                  <c:v>1.0529129834623695E-2</c:v>
                </c:pt>
                <c:pt idx="816">
                  <c:v>1.0529129834623695E-2</c:v>
                </c:pt>
                <c:pt idx="817">
                  <c:v>1.0529129834623695E-2</c:v>
                </c:pt>
                <c:pt idx="818">
                  <c:v>1.0529129834623695E-2</c:v>
                </c:pt>
                <c:pt idx="819">
                  <c:v>1.0529129834623695E-2</c:v>
                </c:pt>
                <c:pt idx="820">
                  <c:v>1.0529129834623695E-2</c:v>
                </c:pt>
                <c:pt idx="821">
                  <c:v>1.0529129834623695E-2</c:v>
                </c:pt>
                <c:pt idx="822">
                  <c:v>1.0529129834623695E-2</c:v>
                </c:pt>
                <c:pt idx="823">
                  <c:v>1.0529129834623695E-2</c:v>
                </c:pt>
                <c:pt idx="824">
                  <c:v>1.0529129834623695E-2</c:v>
                </c:pt>
                <c:pt idx="825">
                  <c:v>1.0529129834623695E-2</c:v>
                </c:pt>
                <c:pt idx="826">
                  <c:v>1.0529129834623695E-2</c:v>
                </c:pt>
                <c:pt idx="827">
                  <c:v>1.0529129834623695E-2</c:v>
                </c:pt>
                <c:pt idx="828">
                  <c:v>1.0529129834623695E-2</c:v>
                </c:pt>
                <c:pt idx="829">
                  <c:v>1.0529129834623695E-2</c:v>
                </c:pt>
                <c:pt idx="830">
                  <c:v>1.0529129834623695E-2</c:v>
                </c:pt>
                <c:pt idx="831">
                  <c:v>1.0529129834623695E-2</c:v>
                </c:pt>
                <c:pt idx="832">
                  <c:v>1.0529129834623695E-2</c:v>
                </c:pt>
                <c:pt idx="833">
                  <c:v>1.0529129834623695E-2</c:v>
                </c:pt>
                <c:pt idx="834">
                  <c:v>1.0529129834623695E-2</c:v>
                </c:pt>
                <c:pt idx="835">
                  <c:v>1.0529129834623695E-2</c:v>
                </c:pt>
                <c:pt idx="836">
                  <c:v>1.0529129834623695E-2</c:v>
                </c:pt>
                <c:pt idx="837">
                  <c:v>1.0529129834623695E-2</c:v>
                </c:pt>
                <c:pt idx="838">
                  <c:v>1.0529129834623695E-2</c:v>
                </c:pt>
                <c:pt idx="839">
                  <c:v>1.0529129834623695E-2</c:v>
                </c:pt>
                <c:pt idx="840">
                  <c:v>1.0529129834623695E-2</c:v>
                </c:pt>
                <c:pt idx="841">
                  <c:v>1.0529129834623695E-2</c:v>
                </c:pt>
                <c:pt idx="842">
                  <c:v>1.0529129834623695E-2</c:v>
                </c:pt>
                <c:pt idx="843">
                  <c:v>1.0529129834623695E-2</c:v>
                </c:pt>
                <c:pt idx="844">
                  <c:v>1.0529129834623695E-2</c:v>
                </c:pt>
                <c:pt idx="845">
                  <c:v>1.0529129834623695E-2</c:v>
                </c:pt>
                <c:pt idx="846">
                  <c:v>1.0529129834623695E-2</c:v>
                </c:pt>
                <c:pt idx="847">
                  <c:v>1.0529129834623695E-2</c:v>
                </c:pt>
                <c:pt idx="848">
                  <c:v>1.0529129834623695E-2</c:v>
                </c:pt>
                <c:pt idx="849">
                  <c:v>1.0529129834623695E-2</c:v>
                </c:pt>
                <c:pt idx="850">
                  <c:v>1.0529129834623695E-2</c:v>
                </c:pt>
                <c:pt idx="851">
                  <c:v>1.0529129834623695E-2</c:v>
                </c:pt>
                <c:pt idx="852">
                  <c:v>1.0529129834623695E-2</c:v>
                </c:pt>
                <c:pt idx="853">
                  <c:v>1.0529129834623695E-2</c:v>
                </c:pt>
                <c:pt idx="854">
                  <c:v>1.0529129834623695E-2</c:v>
                </c:pt>
                <c:pt idx="855">
                  <c:v>1.0529129834623695E-2</c:v>
                </c:pt>
                <c:pt idx="856">
                  <c:v>1.0529129834623695E-2</c:v>
                </c:pt>
                <c:pt idx="857">
                  <c:v>1.0529129834623695E-2</c:v>
                </c:pt>
                <c:pt idx="858">
                  <c:v>1.0529129834623695E-2</c:v>
                </c:pt>
                <c:pt idx="859">
                  <c:v>1.0529129834623695E-2</c:v>
                </c:pt>
                <c:pt idx="860">
                  <c:v>1.0529129834623695E-2</c:v>
                </c:pt>
                <c:pt idx="861">
                  <c:v>1.0529129834623695E-2</c:v>
                </c:pt>
                <c:pt idx="862">
                  <c:v>1.0529129834623695E-2</c:v>
                </c:pt>
                <c:pt idx="863">
                  <c:v>1.0529129834623695E-2</c:v>
                </c:pt>
                <c:pt idx="864">
                  <c:v>1.0529129834623695E-2</c:v>
                </c:pt>
                <c:pt idx="865">
                  <c:v>1.0529129834623695E-2</c:v>
                </c:pt>
                <c:pt idx="866">
                  <c:v>1.0529129834623695E-2</c:v>
                </c:pt>
                <c:pt idx="867">
                  <c:v>1.0529129834623695E-2</c:v>
                </c:pt>
                <c:pt idx="868">
                  <c:v>1.0529129834623695E-2</c:v>
                </c:pt>
                <c:pt idx="869">
                  <c:v>1.0529129834623695E-2</c:v>
                </c:pt>
                <c:pt idx="870">
                  <c:v>1.0529129834623695E-2</c:v>
                </c:pt>
                <c:pt idx="871">
                  <c:v>1.0529129834623695E-2</c:v>
                </c:pt>
                <c:pt idx="872">
                  <c:v>1.0529129834623695E-2</c:v>
                </c:pt>
                <c:pt idx="873">
                  <c:v>1.0529129834623695E-2</c:v>
                </c:pt>
                <c:pt idx="874">
                  <c:v>1.0529129834623695E-2</c:v>
                </c:pt>
                <c:pt idx="875">
                  <c:v>1.0529129834623695E-2</c:v>
                </c:pt>
                <c:pt idx="876">
                  <c:v>1.0529129834623695E-2</c:v>
                </c:pt>
                <c:pt idx="877">
                  <c:v>1.0529129834623695E-2</c:v>
                </c:pt>
                <c:pt idx="878">
                  <c:v>1.0529129834623695E-2</c:v>
                </c:pt>
                <c:pt idx="879">
                  <c:v>1.0529129834623695E-2</c:v>
                </c:pt>
                <c:pt idx="880">
                  <c:v>1.0529129834623695E-2</c:v>
                </c:pt>
                <c:pt idx="881">
                  <c:v>1.0529129834623695E-2</c:v>
                </c:pt>
                <c:pt idx="882">
                  <c:v>1.0529129834623695E-2</c:v>
                </c:pt>
                <c:pt idx="883">
                  <c:v>1.0529129834623695E-2</c:v>
                </c:pt>
                <c:pt idx="884">
                  <c:v>1.0529129834623695E-2</c:v>
                </c:pt>
                <c:pt idx="885">
                  <c:v>1.0529129834623695E-2</c:v>
                </c:pt>
                <c:pt idx="886">
                  <c:v>1.0529129834623695E-2</c:v>
                </c:pt>
                <c:pt idx="887">
                  <c:v>1.0529129834623695E-2</c:v>
                </c:pt>
                <c:pt idx="888">
                  <c:v>1.0529129834623695E-2</c:v>
                </c:pt>
                <c:pt idx="889">
                  <c:v>1.0529129834623695E-2</c:v>
                </c:pt>
                <c:pt idx="890">
                  <c:v>1.0529129834623695E-2</c:v>
                </c:pt>
                <c:pt idx="891">
                  <c:v>1.0529129834623695E-2</c:v>
                </c:pt>
                <c:pt idx="892">
                  <c:v>1.0529129834623695E-2</c:v>
                </c:pt>
                <c:pt idx="893">
                  <c:v>1.0529129834623695E-2</c:v>
                </c:pt>
                <c:pt idx="894">
                  <c:v>1.0529129834623695E-2</c:v>
                </c:pt>
                <c:pt idx="895">
                  <c:v>1.0529129834623695E-2</c:v>
                </c:pt>
                <c:pt idx="896">
                  <c:v>1.0529129834623695E-2</c:v>
                </c:pt>
                <c:pt idx="897">
                  <c:v>1.0529129834623695E-2</c:v>
                </c:pt>
                <c:pt idx="898">
                  <c:v>1.0529129834623695E-2</c:v>
                </c:pt>
                <c:pt idx="899">
                  <c:v>1.0529129834623695E-2</c:v>
                </c:pt>
                <c:pt idx="900">
                  <c:v>1.0529129834623695E-2</c:v>
                </c:pt>
                <c:pt idx="901">
                  <c:v>1.0529129834623695E-2</c:v>
                </c:pt>
                <c:pt idx="902">
                  <c:v>1.0529129834623695E-2</c:v>
                </c:pt>
                <c:pt idx="903">
                  <c:v>1.0529129834623695E-2</c:v>
                </c:pt>
                <c:pt idx="904">
                  <c:v>1.0529129834623695E-2</c:v>
                </c:pt>
                <c:pt idx="905">
                  <c:v>1.0529129834623695E-2</c:v>
                </c:pt>
                <c:pt idx="906">
                  <c:v>1.0529129834623695E-2</c:v>
                </c:pt>
                <c:pt idx="907">
                  <c:v>1.0529129834623695E-2</c:v>
                </c:pt>
                <c:pt idx="908">
                  <c:v>1.0529129834623695E-2</c:v>
                </c:pt>
                <c:pt idx="909">
                  <c:v>1.0529129834623695E-2</c:v>
                </c:pt>
                <c:pt idx="910">
                  <c:v>1.0529129834623695E-2</c:v>
                </c:pt>
                <c:pt idx="911">
                  <c:v>1.0529129834623695E-2</c:v>
                </c:pt>
                <c:pt idx="912">
                  <c:v>1.0529129834623695E-2</c:v>
                </c:pt>
                <c:pt idx="913">
                  <c:v>1.0529129834623695E-2</c:v>
                </c:pt>
                <c:pt idx="914">
                  <c:v>1.0529129834623695E-2</c:v>
                </c:pt>
                <c:pt idx="915">
                  <c:v>1.0529129834623695E-2</c:v>
                </c:pt>
                <c:pt idx="916">
                  <c:v>1.0529129834623695E-2</c:v>
                </c:pt>
                <c:pt idx="917">
                  <c:v>1.0529129834623695E-2</c:v>
                </c:pt>
                <c:pt idx="918">
                  <c:v>1.0529129834623695E-2</c:v>
                </c:pt>
                <c:pt idx="919">
                  <c:v>1.0529129834623695E-2</c:v>
                </c:pt>
                <c:pt idx="920">
                  <c:v>1.0529129834623695E-2</c:v>
                </c:pt>
                <c:pt idx="921">
                  <c:v>1.0529129834623695E-2</c:v>
                </c:pt>
                <c:pt idx="922">
                  <c:v>1.0529129834623695E-2</c:v>
                </c:pt>
                <c:pt idx="923">
                  <c:v>1.0529129834623695E-2</c:v>
                </c:pt>
                <c:pt idx="924">
                  <c:v>1.0529129834623695E-2</c:v>
                </c:pt>
                <c:pt idx="925">
                  <c:v>1.0529129834623695E-2</c:v>
                </c:pt>
                <c:pt idx="926">
                  <c:v>1.5586621765312423E-2</c:v>
                </c:pt>
                <c:pt idx="927">
                  <c:v>1.5586621765312423E-2</c:v>
                </c:pt>
                <c:pt idx="928">
                  <c:v>1.5586621765312423E-2</c:v>
                </c:pt>
                <c:pt idx="929">
                  <c:v>1.5586621765312423E-2</c:v>
                </c:pt>
                <c:pt idx="930">
                  <c:v>1.5586621765312423E-2</c:v>
                </c:pt>
                <c:pt idx="931">
                  <c:v>1.5586621765312423E-2</c:v>
                </c:pt>
                <c:pt idx="932">
                  <c:v>1.5586621765312423E-2</c:v>
                </c:pt>
                <c:pt idx="933">
                  <c:v>1.5586621765312423E-2</c:v>
                </c:pt>
                <c:pt idx="934">
                  <c:v>1.5586621765312423E-2</c:v>
                </c:pt>
                <c:pt idx="935">
                  <c:v>1.5586621765312423E-2</c:v>
                </c:pt>
                <c:pt idx="936">
                  <c:v>1.5586621765312423E-2</c:v>
                </c:pt>
                <c:pt idx="937">
                  <c:v>1.5586621765312423E-2</c:v>
                </c:pt>
                <c:pt idx="938">
                  <c:v>1.5586621765312423E-2</c:v>
                </c:pt>
                <c:pt idx="939">
                  <c:v>1.5586621765312423E-2</c:v>
                </c:pt>
                <c:pt idx="940">
                  <c:v>1.5586621765312423E-2</c:v>
                </c:pt>
                <c:pt idx="941">
                  <c:v>1.5586621765312423E-2</c:v>
                </c:pt>
                <c:pt idx="942">
                  <c:v>1.5586621765312423E-2</c:v>
                </c:pt>
                <c:pt idx="943">
                  <c:v>1.5586621765312423E-2</c:v>
                </c:pt>
                <c:pt idx="944">
                  <c:v>1.5586621765312423E-2</c:v>
                </c:pt>
                <c:pt idx="945">
                  <c:v>1.5586621765312423E-2</c:v>
                </c:pt>
                <c:pt idx="946">
                  <c:v>1.5586621765312423E-2</c:v>
                </c:pt>
                <c:pt idx="947">
                  <c:v>1.5586621765312423E-2</c:v>
                </c:pt>
                <c:pt idx="948">
                  <c:v>1.5586621765312423E-2</c:v>
                </c:pt>
                <c:pt idx="949">
                  <c:v>1.5586621765312423E-2</c:v>
                </c:pt>
                <c:pt idx="950">
                  <c:v>1.5586621765312423E-2</c:v>
                </c:pt>
                <c:pt idx="951">
                  <c:v>1.5586621765312423E-2</c:v>
                </c:pt>
                <c:pt idx="952">
                  <c:v>1.5586621765312423E-2</c:v>
                </c:pt>
                <c:pt idx="953">
                  <c:v>1.5586621765312423E-2</c:v>
                </c:pt>
                <c:pt idx="954">
                  <c:v>1.5586621765312423E-2</c:v>
                </c:pt>
                <c:pt idx="955">
                  <c:v>1.5586621765312423E-2</c:v>
                </c:pt>
                <c:pt idx="956">
                  <c:v>1.5586621765312423E-2</c:v>
                </c:pt>
                <c:pt idx="957">
                  <c:v>1.5586621765312423E-2</c:v>
                </c:pt>
                <c:pt idx="958">
                  <c:v>1.5586621765312423E-2</c:v>
                </c:pt>
                <c:pt idx="959">
                  <c:v>1.5586621765312423E-2</c:v>
                </c:pt>
                <c:pt idx="960">
                  <c:v>1.5586621765312423E-2</c:v>
                </c:pt>
                <c:pt idx="961">
                  <c:v>1.5586621765312423E-2</c:v>
                </c:pt>
                <c:pt idx="962">
                  <c:v>1.5586621765312423E-2</c:v>
                </c:pt>
                <c:pt idx="963">
                  <c:v>1.5586621765312423E-2</c:v>
                </c:pt>
                <c:pt idx="964">
                  <c:v>1.5586621765312423E-2</c:v>
                </c:pt>
                <c:pt idx="965">
                  <c:v>1.5586621765312423E-2</c:v>
                </c:pt>
                <c:pt idx="966">
                  <c:v>1.5586621765312423E-2</c:v>
                </c:pt>
                <c:pt idx="967">
                  <c:v>1.5586621765312423E-2</c:v>
                </c:pt>
                <c:pt idx="968">
                  <c:v>1.5586621765312423E-2</c:v>
                </c:pt>
                <c:pt idx="969">
                  <c:v>1.5586621765312423E-2</c:v>
                </c:pt>
                <c:pt idx="970">
                  <c:v>1.5586621765312423E-2</c:v>
                </c:pt>
                <c:pt idx="971">
                  <c:v>1.5586621765312423E-2</c:v>
                </c:pt>
                <c:pt idx="972">
                  <c:v>1.5586621765312423E-2</c:v>
                </c:pt>
                <c:pt idx="973">
                  <c:v>1.5586621765312423E-2</c:v>
                </c:pt>
                <c:pt idx="974">
                  <c:v>1.5586621765312423E-2</c:v>
                </c:pt>
                <c:pt idx="975">
                  <c:v>1.5586621765312423E-2</c:v>
                </c:pt>
                <c:pt idx="976">
                  <c:v>1.5586621765312423E-2</c:v>
                </c:pt>
                <c:pt idx="977">
                  <c:v>1.5586621765312423E-2</c:v>
                </c:pt>
                <c:pt idx="978">
                  <c:v>1.5586621765312423E-2</c:v>
                </c:pt>
                <c:pt idx="979">
                  <c:v>1.5586621765312423E-2</c:v>
                </c:pt>
                <c:pt idx="980">
                  <c:v>1.5586621765312423E-2</c:v>
                </c:pt>
                <c:pt idx="981">
                  <c:v>1.5586621765312423E-2</c:v>
                </c:pt>
                <c:pt idx="982">
                  <c:v>1.5586621765312423E-2</c:v>
                </c:pt>
                <c:pt idx="983">
                  <c:v>1.5586621765312423E-2</c:v>
                </c:pt>
                <c:pt idx="984">
                  <c:v>1.5586621765312423E-2</c:v>
                </c:pt>
                <c:pt idx="985">
                  <c:v>1.5586621765312423E-2</c:v>
                </c:pt>
                <c:pt idx="986">
                  <c:v>1.5586621765312423E-2</c:v>
                </c:pt>
                <c:pt idx="987">
                  <c:v>1.5586621765312423E-2</c:v>
                </c:pt>
                <c:pt idx="988">
                  <c:v>1.5586621765312423E-2</c:v>
                </c:pt>
                <c:pt idx="989">
                  <c:v>1.5586621765312423E-2</c:v>
                </c:pt>
                <c:pt idx="990">
                  <c:v>1.5586621765312423E-2</c:v>
                </c:pt>
                <c:pt idx="991">
                  <c:v>1.5586621765312423E-2</c:v>
                </c:pt>
                <c:pt idx="992">
                  <c:v>1.5586621765312423E-2</c:v>
                </c:pt>
                <c:pt idx="993">
                  <c:v>1.5586621765312423E-2</c:v>
                </c:pt>
                <c:pt idx="994">
                  <c:v>1.5586621765312423E-2</c:v>
                </c:pt>
                <c:pt idx="995">
                  <c:v>1.5586621765312423E-2</c:v>
                </c:pt>
                <c:pt idx="996">
                  <c:v>1.5586621765312423E-2</c:v>
                </c:pt>
                <c:pt idx="997">
                  <c:v>1.5586621765312423E-2</c:v>
                </c:pt>
                <c:pt idx="998">
                  <c:v>1.5586621765312423E-2</c:v>
                </c:pt>
                <c:pt idx="999">
                  <c:v>1.5586621765312423E-2</c:v>
                </c:pt>
                <c:pt idx="1000">
                  <c:v>1.5586621765312423E-2</c:v>
                </c:pt>
                <c:pt idx="1001">
                  <c:v>1.5586621765312423E-2</c:v>
                </c:pt>
                <c:pt idx="1002">
                  <c:v>1.5586621765312423E-2</c:v>
                </c:pt>
                <c:pt idx="1003">
                  <c:v>1.5586621765312423E-2</c:v>
                </c:pt>
                <c:pt idx="1004">
                  <c:v>1.5586621765312423E-2</c:v>
                </c:pt>
                <c:pt idx="1005">
                  <c:v>1.5586621765312423E-2</c:v>
                </c:pt>
                <c:pt idx="1006">
                  <c:v>1.5586621765312423E-2</c:v>
                </c:pt>
                <c:pt idx="1007">
                  <c:v>1.5586621765312423E-2</c:v>
                </c:pt>
                <c:pt idx="1008">
                  <c:v>1.5586621765312423E-2</c:v>
                </c:pt>
                <c:pt idx="1009">
                  <c:v>1.5586621765312423E-2</c:v>
                </c:pt>
                <c:pt idx="1010">
                  <c:v>1.5586621765312423E-2</c:v>
                </c:pt>
                <c:pt idx="1011">
                  <c:v>1.5586621765312423E-2</c:v>
                </c:pt>
                <c:pt idx="1012">
                  <c:v>1.5586621765312423E-2</c:v>
                </c:pt>
                <c:pt idx="1013">
                  <c:v>1.5586621765312423E-2</c:v>
                </c:pt>
                <c:pt idx="1014">
                  <c:v>1.5586621765312423E-2</c:v>
                </c:pt>
                <c:pt idx="1015">
                  <c:v>1.5586621765312423E-2</c:v>
                </c:pt>
                <c:pt idx="1016">
                  <c:v>1.5586621765312423E-2</c:v>
                </c:pt>
                <c:pt idx="1017">
                  <c:v>1.5586621765312423E-2</c:v>
                </c:pt>
                <c:pt idx="1018">
                  <c:v>1.5586621765312423E-2</c:v>
                </c:pt>
                <c:pt idx="1019">
                  <c:v>1.5586621765312423E-2</c:v>
                </c:pt>
                <c:pt idx="1020">
                  <c:v>1.5586621765312423E-2</c:v>
                </c:pt>
                <c:pt idx="1021">
                  <c:v>1.5586621765312423E-2</c:v>
                </c:pt>
                <c:pt idx="1022">
                  <c:v>1.5586621765312423E-2</c:v>
                </c:pt>
                <c:pt idx="1023">
                  <c:v>1.5586621765312423E-2</c:v>
                </c:pt>
                <c:pt idx="1024">
                  <c:v>1.5586621765312423E-2</c:v>
                </c:pt>
                <c:pt idx="1025">
                  <c:v>1.5586621765312423E-2</c:v>
                </c:pt>
                <c:pt idx="1026">
                  <c:v>1.5586621765312423E-2</c:v>
                </c:pt>
                <c:pt idx="1027">
                  <c:v>1.5586621765312423E-2</c:v>
                </c:pt>
                <c:pt idx="1028">
                  <c:v>1.5586621765312423E-2</c:v>
                </c:pt>
                <c:pt idx="1029">
                  <c:v>1.5586621765312423E-2</c:v>
                </c:pt>
                <c:pt idx="1030">
                  <c:v>1.5586621765312423E-2</c:v>
                </c:pt>
                <c:pt idx="1031">
                  <c:v>1.5586621765312423E-2</c:v>
                </c:pt>
                <c:pt idx="1032">
                  <c:v>1.5586621765312423E-2</c:v>
                </c:pt>
                <c:pt idx="1033">
                  <c:v>1.5586621765312423E-2</c:v>
                </c:pt>
                <c:pt idx="1034">
                  <c:v>1.5586621765312423E-2</c:v>
                </c:pt>
                <c:pt idx="1035">
                  <c:v>1.5586621765312423E-2</c:v>
                </c:pt>
                <c:pt idx="1036">
                  <c:v>1.5586621765312423E-2</c:v>
                </c:pt>
                <c:pt idx="1037">
                  <c:v>1.5586621765312423E-2</c:v>
                </c:pt>
                <c:pt idx="1038">
                  <c:v>1.5586621765312423E-2</c:v>
                </c:pt>
                <c:pt idx="1039">
                  <c:v>1.5586621765312423E-2</c:v>
                </c:pt>
                <c:pt idx="1040">
                  <c:v>1.5586621765312423E-2</c:v>
                </c:pt>
                <c:pt idx="1041">
                  <c:v>1.5586621765312423E-2</c:v>
                </c:pt>
                <c:pt idx="1042">
                  <c:v>1.5586621765312423E-2</c:v>
                </c:pt>
                <c:pt idx="1043">
                  <c:v>1.5586621765312423E-2</c:v>
                </c:pt>
                <c:pt idx="1044">
                  <c:v>1.5586621765312423E-2</c:v>
                </c:pt>
                <c:pt idx="1045">
                  <c:v>1.5586621765312423E-2</c:v>
                </c:pt>
                <c:pt idx="1046">
                  <c:v>1.5586621765312423E-2</c:v>
                </c:pt>
                <c:pt idx="1047">
                  <c:v>1.5586621765312423E-2</c:v>
                </c:pt>
                <c:pt idx="1048">
                  <c:v>1.5586621765312423E-2</c:v>
                </c:pt>
                <c:pt idx="1049">
                  <c:v>1.5586621765312423E-2</c:v>
                </c:pt>
                <c:pt idx="1050">
                  <c:v>1.5586621765312423E-2</c:v>
                </c:pt>
                <c:pt idx="1051">
                  <c:v>1.5586621765312423E-2</c:v>
                </c:pt>
                <c:pt idx="1052">
                  <c:v>1.5586621765312423E-2</c:v>
                </c:pt>
                <c:pt idx="1053">
                  <c:v>1.5586621765312423E-2</c:v>
                </c:pt>
                <c:pt idx="1054">
                  <c:v>1.5586621765312423E-2</c:v>
                </c:pt>
                <c:pt idx="1055">
                  <c:v>1.5586621765312423E-2</c:v>
                </c:pt>
                <c:pt idx="1056">
                  <c:v>1.5586621765312423E-2</c:v>
                </c:pt>
                <c:pt idx="1057">
                  <c:v>1.5586621765312423E-2</c:v>
                </c:pt>
                <c:pt idx="1058">
                  <c:v>1.5586621765312423E-2</c:v>
                </c:pt>
                <c:pt idx="1059">
                  <c:v>1.5586621765312423E-2</c:v>
                </c:pt>
                <c:pt idx="1060">
                  <c:v>1.5586621765312423E-2</c:v>
                </c:pt>
                <c:pt idx="1061">
                  <c:v>1.5586621765312423E-2</c:v>
                </c:pt>
                <c:pt idx="1062">
                  <c:v>1.5586621765312423E-2</c:v>
                </c:pt>
                <c:pt idx="1063">
                  <c:v>1.5586621765312423E-2</c:v>
                </c:pt>
                <c:pt idx="1064">
                  <c:v>1.5586621765312423E-2</c:v>
                </c:pt>
                <c:pt idx="1065">
                  <c:v>1.5586621765312423E-2</c:v>
                </c:pt>
                <c:pt idx="1066">
                  <c:v>1.5586621765312423E-2</c:v>
                </c:pt>
                <c:pt idx="1067">
                  <c:v>1.5586621765312423E-2</c:v>
                </c:pt>
                <c:pt idx="1068">
                  <c:v>1.5586621765312423E-2</c:v>
                </c:pt>
                <c:pt idx="1069">
                  <c:v>1.5586621765312423E-2</c:v>
                </c:pt>
                <c:pt idx="1070">
                  <c:v>1.5586621765312423E-2</c:v>
                </c:pt>
                <c:pt idx="1071">
                  <c:v>1.5586621765312423E-2</c:v>
                </c:pt>
                <c:pt idx="1072">
                  <c:v>1.5586621765312423E-2</c:v>
                </c:pt>
                <c:pt idx="1073">
                  <c:v>1.5586621765312423E-2</c:v>
                </c:pt>
                <c:pt idx="1074">
                  <c:v>1.5586621765312423E-2</c:v>
                </c:pt>
                <c:pt idx="1075">
                  <c:v>1.5586621765312423E-2</c:v>
                </c:pt>
                <c:pt idx="1076">
                  <c:v>1.5586621765312423E-2</c:v>
                </c:pt>
                <c:pt idx="1077">
                  <c:v>1.5586621765312423E-2</c:v>
                </c:pt>
                <c:pt idx="1078">
                  <c:v>1.5586621765312423E-2</c:v>
                </c:pt>
                <c:pt idx="1079">
                  <c:v>1.5586621765312423E-2</c:v>
                </c:pt>
                <c:pt idx="1080">
                  <c:v>1.5586621765312423E-2</c:v>
                </c:pt>
                <c:pt idx="1081">
                  <c:v>1.5586621765312423E-2</c:v>
                </c:pt>
                <c:pt idx="1082">
                  <c:v>1.5586621765312423E-2</c:v>
                </c:pt>
                <c:pt idx="1083">
                  <c:v>1.5586621765312423E-2</c:v>
                </c:pt>
                <c:pt idx="1084">
                  <c:v>1.5586621765312423E-2</c:v>
                </c:pt>
                <c:pt idx="1085">
                  <c:v>1.5586621765312423E-2</c:v>
                </c:pt>
                <c:pt idx="1086">
                  <c:v>1.5586621765312423E-2</c:v>
                </c:pt>
                <c:pt idx="1087">
                  <c:v>1.5586621765312423E-2</c:v>
                </c:pt>
                <c:pt idx="1088">
                  <c:v>1.5586621765312423E-2</c:v>
                </c:pt>
                <c:pt idx="1089">
                  <c:v>1.5586621765312423E-2</c:v>
                </c:pt>
                <c:pt idx="1090">
                  <c:v>1.5586621765312423E-2</c:v>
                </c:pt>
                <c:pt idx="1091">
                  <c:v>1.5586621765312423E-2</c:v>
                </c:pt>
                <c:pt idx="1092">
                  <c:v>1.5586621765312423E-2</c:v>
                </c:pt>
                <c:pt idx="1093">
                  <c:v>1.5586621765312423E-2</c:v>
                </c:pt>
                <c:pt idx="1094">
                  <c:v>1.5586621765312423E-2</c:v>
                </c:pt>
                <c:pt idx="1095">
                  <c:v>1.5586621765312423E-2</c:v>
                </c:pt>
                <c:pt idx="1096">
                  <c:v>1.5586621765312423E-2</c:v>
                </c:pt>
                <c:pt idx="1097">
                  <c:v>1.5586621765312423E-2</c:v>
                </c:pt>
                <c:pt idx="1098">
                  <c:v>1.5586621765312423E-2</c:v>
                </c:pt>
                <c:pt idx="1099">
                  <c:v>1.5586621765312423E-2</c:v>
                </c:pt>
                <c:pt idx="1100">
                  <c:v>1.5586621765312423E-2</c:v>
                </c:pt>
                <c:pt idx="1101">
                  <c:v>1.5586621765312423E-2</c:v>
                </c:pt>
                <c:pt idx="1102">
                  <c:v>1.5586621765312423E-2</c:v>
                </c:pt>
                <c:pt idx="1103">
                  <c:v>1.5586621765312423E-2</c:v>
                </c:pt>
                <c:pt idx="1104">
                  <c:v>2.278898288536222E-2</c:v>
                </c:pt>
                <c:pt idx="1105">
                  <c:v>2.278898288536222E-2</c:v>
                </c:pt>
                <c:pt idx="1106">
                  <c:v>2.278898288536222E-2</c:v>
                </c:pt>
                <c:pt idx="1107">
                  <c:v>2.278898288536222E-2</c:v>
                </c:pt>
                <c:pt idx="1108">
                  <c:v>2.278898288536222E-2</c:v>
                </c:pt>
                <c:pt idx="1109">
                  <c:v>2.278898288536222E-2</c:v>
                </c:pt>
                <c:pt idx="1110">
                  <c:v>2.278898288536222E-2</c:v>
                </c:pt>
                <c:pt idx="1111">
                  <c:v>2.278898288536222E-2</c:v>
                </c:pt>
                <c:pt idx="1112">
                  <c:v>2.278898288536222E-2</c:v>
                </c:pt>
                <c:pt idx="1113">
                  <c:v>2.278898288536222E-2</c:v>
                </c:pt>
                <c:pt idx="1114">
                  <c:v>2.278898288536222E-2</c:v>
                </c:pt>
                <c:pt idx="1115">
                  <c:v>2.278898288536222E-2</c:v>
                </c:pt>
                <c:pt idx="1116">
                  <c:v>2.278898288536222E-2</c:v>
                </c:pt>
                <c:pt idx="1117">
                  <c:v>2.278898288536222E-2</c:v>
                </c:pt>
                <c:pt idx="1118">
                  <c:v>2.278898288536222E-2</c:v>
                </c:pt>
                <c:pt idx="1119">
                  <c:v>2.278898288536222E-2</c:v>
                </c:pt>
                <c:pt idx="1120">
                  <c:v>2.278898288536222E-2</c:v>
                </c:pt>
                <c:pt idx="1121">
                  <c:v>2.278898288536222E-2</c:v>
                </c:pt>
                <c:pt idx="1122">
                  <c:v>2.278898288536222E-2</c:v>
                </c:pt>
                <c:pt idx="1123">
                  <c:v>2.278898288536222E-2</c:v>
                </c:pt>
                <c:pt idx="1124">
                  <c:v>2.278898288536222E-2</c:v>
                </c:pt>
                <c:pt idx="1125">
                  <c:v>2.278898288536222E-2</c:v>
                </c:pt>
                <c:pt idx="1126">
                  <c:v>2.278898288536222E-2</c:v>
                </c:pt>
                <c:pt idx="1127">
                  <c:v>2.278898288536222E-2</c:v>
                </c:pt>
                <c:pt idx="1128">
                  <c:v>2.278898288536222E-2</c:v>
                </c:pt>
                <c:pt idx="1129">
                  <c:v>2.278898288536222E-2</c:v>
                </c:pt>
                <c:pt idx="1130">
                  <c:v>2.278898288536222E-2</c:v>
                </c:pt>
                <c:pt idx="1131">
                  <c:v>2.278898288536222E-2</c:v>
                </c:pt>
                <c:pt idx="1132">
                  <c:v>2.278898288536222E-2</c:v>
                </c:pt>
                <c:pt idx="1133">
                  <c:v>2.278898288536222E-2</c:v>
                </c:pt>
                <c:pt idx="1134">
                  <c:v>2.278898288536222E-2</c:v>
                </c:pt>
                <c:pt idx="1135">
                  <c:v>2.278898288536222E-2</c:v>
                </c:pt>
                <c:pt idx="1136">
                  <c:v>2.278898288536222E-2</c:v>
                </c:pt>
                <c:pt idx="1137">
                  <c:v>2.278898288536222E-2</c:v>
                </c:pt>
                <c:pt idx="1138">
                  <c:v>2.278898288536222E-2</c:v>
                </c:pt>
                <c:pt idx="1139">
                  <c:v>2.278898288536222E-2</c:v>
                </c:pt>
                <c:pt idx="1140">
                  <c:v>2.278898288536222E-2</c:v>
                </c:pt>
                <c:pt idx="1141">
                  <c:v>2.278898288536222E-2</c:v>
                </c:pt>
                <c:pt idx="1142">
                  <c:v>2.278898288536222E-2</c:v>
                </c:pt>
                <c:pt idx="1143">
                  <c:v>2.278898288536222E-2</c:v>
                </c:pt>
                <c:pt idx="1144">
                  <c:v>2.278898288536222E-2</c:v>
                </c:pt>
                <c:pt idx="1145">
                  <c:v>2.278898288536222E-2</c:v>
                </c:pt>
                <c:pt idx="1146">
                  <c:v>2.278898288536222E-2</c:v>
                </c:pt>
                <c:pt idx="1147">
                  <c:v>2.278898288536222E-2</c:v>
                </c:pt>
                <c:pt idx="1148">
                  <c:v>2.278898288536222E-2</c:v>
                </c:pt>
                <c:pt idx="1149">
                  <c:v>2.278898288536222E-2</c:v>
                </c:pt>
                <c:pt idx="1150">
                  <c:v>2.278898288536222E-2</c:v>
                </c:pt>
                <c:pt idx="1151">
                  <c:v>2.278898288536222E-2</c:v>
                </c:pt>
                <c:pt idx="1152">
                  <c:v>2.278898288536222E-2</c:v>
                </c:pt>
                <c:pt idx="1153">
                  <c:v>2.278898288536222E-2</c:v>
                </c:pt>
                <c:pt idx="1154">
                  <c:v>2.278898288536222E-2</c:v>
                </c:pt>
                <c:pt idx="1155">
                  <c:v>2.278898288536222E-2</c:v>
                </c:pt>
                <c:pt idx="1156">
                  <c:v>2.278898288536222E-2</c:v>
                </c:pt>
                <c:pt idx="1157">
                  <c:v>2.278898288536222E-2</c:v>
                </c:pt>
                <c:pt idx="1158">
                  <c:v>2.278898288536222E-2</c:v>
                </c:pt>
                <c:pt idx="1159">
                  <c:v>2.278898288536222E-2</c:v>
                </c:pt>
                <c:pt idx="1160">
                  <c:v>2.278898288536222E-2</c:v>
                </c:pt>
                <c:pt idx="1161">
                  <c:v>2.278898288536222E-2</c:v>
                </c:pt>
                <c:pt idx="1162">
                  <c:v>2.278898288536222E-2</c:v>
                </c:pt>
                <c:pt idx="1163">
                  <c:v>2.278898288536222E-2</c:v>
                </c:pt>
                <c:pt idx="1164">
                  <c:v>2.278898288536222E-2</c:v>
                </c:pt>
                <c:pt idx="1165">
                  <c:v>2.278898288536222E-2</c:v>
                </c:pt>
                <c:pt idx="1166">
                  <c:v>2.278898288536222E-2</c:v>
                </c:pt>
                <c:pt idx="1167">
                  <c:v>2.278898288536222E-2</c:v>
                </c:pt>
                <c:pt idx="1168">
                  <c:v>2.278898288536222E-2</c:v>
                </c:pt>
                <c:pt idx="1169">
                  <c:v>2.278898288536222E-2</c:v>
                </c:pt>
                <c:pt idx="1170">
                  <c:v>2.278898288536222E-2</c:v>
                </c:pt>
                <c:pt idx="1171">
                  <c:v>2.278898288536222E-2</c:v>
                </c:pt>
                <c:pt idx="1172">
                  <c:v>2.278898288536222E-2</c:v>
                </c:pt>
                <c:pt idx="1173">
                  <c:v>2.278898288536222E-2</c:v>
                </c:pt>
                <c:pt idx="1174">
                  <c:v>2.278898288536222E-2</c:v>
                </c:pt>
                <c:pt idx="1175">
                  <c:v>2.278898288536222E-2</c:v>
                </c:pt>
                <c:pt idx="1176">
                  <c:v>2.278898288536222E-2</c:v>
                </c:pt>
                <c:pt idx="1177">
                  <c:v>2.278898288536222E-2</c:v>
                </c:pt>
                <c:pt idx="1178">
                  <c:v>2.278898288536222E-2</c:v>
                </c:pt>
                <c:pt idx="1179">
                  <c:v>2.278898288536222E-2</c:v>
                </c:pt>
                <c:pt idx="1180">
                  <c:v>2.278898288536222E-2</c:v>
                </c:pt>
                <c:pt idx="1181">
                  <c:v>2.278898288536222E-2</c:v>
                </c:pt>
                <c:pt idx="1182">
                  <c:v>2.278898288536222E-2</c:v>
                </c:pt>
                <c:pt idx="1183">
                  <c:v>2.278898288536222E-2</c:v>
                </c:pt>
                <c:pt idx="1184">
                  <c:v>2.278898288536222E-2</c:v>
                </c:pt>
                <c:pt idx="1185">
                  <c:v>2.278898288536222E-2</c:v>
                </c:pt>
                <c:pt idx="1186">
                  <c:v>2.278898288536222E-2</c:v>
                </c:pt>
                <c:pt idx="1187">
                  <c:v>2.278898288536222E-2</c:v>
                </c:pt>
                <c:pt idx="1188">
                  <c:v>2.278898288536222E-2</c:v>
                </c:pt>
                <c:pt idx="1189">
                  <c:v>2.278898288536222E-2</c:v>
                </c:pt>
                <c:pt idx="1190">
                  <c:v>2.278898288536222E-2</c:v>
                </c:pt>
                <c:pt idx="1191">
                  <c:v>2.278898288536222E-2</c:v>
                </c:pt>
                <c:pt idx="1192">
                  <c:v>2.278898288536222E-2</c:v>
                </c:pt>
                <c:pt idx="1193">
                  <c:v>2.278898288536222E-2</c:v>
                </c:pt>
                <c:pt idx="1194">
                  <c:v>2.278898288536222E-2</c:v>
                </c:pt>
                <c:pt idx="1195">
                  <c:v>2.278898288536222E-2</c:v>
                </c:pt>
                <c:pt idx="1196">
                  <c:v>2.278898288536222E-2</c:v>
                </c:pt>
                <c:pt idx="1197">
                  <c:v>2.278898288536222E-2</c:v>
                </c:pt>
                <c:pt idx="1198">
                  <c:v>2.278898288536222E-2</c:v>
                </c:pt>
                <c:pt idx="1199">
                  <c:v>2.278898288536222E-2</c:v>
                </c:pt>
                <c:pt idx="1200">
                  <c:v>2.278898288536222E-2</c:v>
                </c:pt>
                <c:pt idx="1201">
                  <c:v>2.278898288536222E-2</c:v>
                </c:pt>
                <c:pt idx="1202">
                  <c:v>2.278898288536222E-2</c:v>
                </c:pt>
                <c:pt idx="1203">
                  <c:v>2.278898288536222E-2</c:v>
                </c:pt>
                <c:pt idx="1204">
                  <c:v>2.278898288536222E-2</c:v>
                </c:pt>
                <c:pt idx="1205">
                  <c:v>2.278898288536222E-2</c:v>
                </c:pt>
                <c:pt idx="1206">
                  <c:v>2.278898288536222E-2</c:v>
                </c:pt>
                <c:pt idx="1207">
                  <c:v>2.278898288536222E-2</c:v>
                </c:pt>
                <c:pt idx="1208">
                  <c:v>2.278898288536222E-2</c:v>
                </c:pt>
                <c:pt idx="1209">
                  <c:v>2.278898288536222E-2</c:v>
                </c:pt>
                <c:pt idx="1210">
                  <c:v>2.278898288536222E-2</c:v>
                </c:pt>
                <c:pt idx="1211">
                  <c:v>2.278898288536222E-2</c:v>
                </c:pt>
                <c:pt idx="1212">
                  <c:v>2.278898288536222E-2</c:v>
                </c:pt>
                <c:pt idx="1213">
                  <c:v>2.278898288536222E-2</c:v>
                </c:pt>
                <c:pt idx="1214">
                  <c:v>2.278898288536222E-2</c:v>
                </c:pt>
                <c:pt idx="1215">
                  <c:v>2.278898288536222E-2</c:v>
                </c:pt>
                <c:pt idx="1216">
                  <c:v>2.278898288536222E-2</c:v>
                </c:pt>
                <c:pt idx="1217">
                  <c:v>2.278898288536222E-2</c:v>
                </c:pt>
                <c:pt idx="1218">
                  <c:v>2.278898288536222E-2</c:v>
                </c:pt>
                <c:pt idx="1219">
                  <c:v>2.278898288536222E-2</c:v>
                </c:pt>
                <c:pt idx="1220">
                  <c:v>2.278898288536222E-2</c:v>
                </c:pt>
                <c:pt idx="1221">
                  <c:v>2.278898288536222E-2</c:v>
                </c:pt>
                <c:pt idx="1222">
                  <c:v>2.278898288536222E-2</c:v>
                </c:pt>
                <c:pt idx="1223">
                  <c:v>2.278898288536222E-2</c:v>
                </c:pt>
                <c:pt idx="1224">
                  <c:v>2.278898288536222E-2</c:v>
                </c:pt>
                <c:pt idx="1225">
                  <c:v>2.278898288536222E-2</c:v>
                </c:pt>
                <c:pt idx="1226">
                  <c:v>2.278898288536222E-2</c:v>
                </c:pt>
                <c:pt idx="1227">
                  <c:v>2.278898288536222E-2</c:v>
                </c:pt>
                <c:pt idx="1228">
                  <c:v>2.278898288536222E-2</c:v>
                </c:pt>
                <c:pt idx="1229">
                  <c:v>2.278898288536222E-2</c:v>
                </c:pt>
                <c:pt idx="1230">
                  <c:v>2.278898288536222E-2</c:v>
                </c:pt>
                <c:pt idx="1231">
                  <c:v>2.278898288536222E-2</c:v>
                </c:pt>
                <c:pt idx="1232">
                  <c:v>2.278898288536222E-2</c:v>
                </c:pt>
                <c:pt idx="1233">
                  <c:v>2.278898288536222E-2</c:v>
                </c:pt>
                <c:pt idx="1234">
                  <c:v>2.278898288536222E-2</c:v>
                </c:pt>
                <c:pt idx="1235">
                  <c:v>2.278898288536222E-2</c:v>
                </c:pt>
                <c:pt idx="1236">
                  <c:v>2.278898288536222E-2</c:v>
                </c:pt>
                <c:pt idx="1237">
                  <c:v>2.278898288536222E-2</c:v>
                </c:pt>
                <c:pt idx="1238">
                  <c:v>2.278898288536222E-2</c:v>
                </c:pt>
                <c:pt idx="1239">
                  <c:v>2.278898288536222E-2</c:v>
                </c:pt>
                <c:pt idx="1240">
                  <c:v>2.278898288536222E-2</c:v>
                </c:pt>
                <c:pt idx="1241">
                  <c:v>2.278898288536222E-2</c:v>
                </c:pt>
                <c:pt idx="1242">
                  <c:v>2.278898288536222E-2</c:v>
                </c:pt>
                <c:pt idx="1243">
                  <c:v>2.278898288536222E-2</c:v>
                </c:pt>
                <c:pt idx="1244">
                  <c:v>2.278898288536222E-2</c:v>
                </c:pt>
                <c:pt idx="1245">
                  <c:v>2.278898288536222E-2</c:v>
                </c:pt>
                <c:pt idx="1246">
                  <c:v>2.278898288536222E-2</c:v>
                </c:pt>
                <c:pt idx="1247">
                  <c:v>2.278898288536222E-2</c:v>
                </c:pt>
                <c:pt idx="1248">
                  <c:v>2.278898288536222E-2</c:v>
                </c:pt>
                <c:pt idx="1249">
                  <c:v>2.278898288536222E-2</c:v>
                </c:pt>
                <c:pt idx="1250">
                  <c:v>2.278898288536222E-2</c:v>
                </c:pt>
                <c:pt idx="1251">
                  <c:v>2.278898288536222E-2</c:v>
                </c:pt>
                <c:pt idx="1252">
                  <c:v>2.278898288536222E-2</c:v>
                </c:pt>
                <c:pt idx="1253">
                  <c:v>2.278898288536222E-2</c:v>
                </c:pt>
                <c:pt idx="1254">
                  <c:v>2.278898288536222E-2</c:v>
                </c:pt>
                <c:pt idx="1255">
                  <c:v>2.278898288536222E-2</c:v>
                </c:pt>
                <c:pt idx="1256">
                  <c:v>2.278898288536222E-2</c:v>
                </c:pt>
                <c:pt idx="1257">
                  <c:v>2.278898288536222E-2</c:v>
                </c:pt>
                <c:pt idx="1258">
                  <c:v>2.278898288536222E-2</c:v>
                </c:pt>
                <c:pt idx="1259">
                  <c:v>2.278898288536222E-2</c:v>
                </c:pt>
                <c:pt idx="1260">
                  <c:v>2.278898288536222E-2</c:v>
                </c:pt>
                <c:pt idx="1261">
                  <c:v>2.278898288536222E-2</c:v>
                </c:pt>
                <c:pt idx="1262">
                  <c:v>2.278898288536222E-2</c:v>
                </c:pt>
                <c:pt idx="1263">
                  <c:v>2.278898288536222E-2</c:v>
                </c:pt>
                <c:pt idx="1264">
                  <c:v>2.278898288536222E-2</c:v>
                </c:pt>
                <c:pt idx="1265">
                  <c:v>2.278898288536222E-2</c:v>
                </c:pt>
                <c:pt idx="1266">
                  <c:v>2.278898288536222E-2</c:v>
                </c:pt>
                <c:pt idx="1267">
                  <c:v>2.278898288536222E-2</c:v>
                </c:pt>
                <c:pt idx="1268">
                  <c:v>2.278898288536222E-2</c:v>
                </c:pt>
                <c:pt idx="1269">
                  <c:v>2.278898288536222E-2</c:v>
                </c:pt>
                <c:pt idx="1270">
                  <c:v>2.278898288536222E-2</c:v>
                </c:pt>
                <c:pt idx="1271">
                  <c:v>2.278898288536222E-2</c:v>
                </c:pt>
                <c:pt idx="1272">
                  <c:v>2.278898288536222E-2</c:v>
                </c:pt>
                <c:pt idx="1273">
                  <c:v>2.278898288536222E-2</c:v>
                </c:pt>
                <c:pt idx="1274">
                  <c:v>2.278898288536222E-2</c:v>
                </c:pt>
                <c:pt idx="1275">
                  <c:v>2.278898288536222E-2</c:v>
                </c:pt>
                <c:pt idx="1276">
                  <c:v>2.278898288536222E-2</c:v>
                </c:pt>
                <c:pt idx="1277">
                  <c:v>2.278898288536222E-2</c:v>
                </c:pt>
                <c:pt idx="1278">
                  <c:v>2.278898288536222E-2</c:v>
                </c:pt>
                <c:pt idx="1279">
                  <c:v>2.278898288536222E-2</c:v>
                </c:pt>
                <c:pt idx="1280">
                  <c:v>2.278898288536222E-2</c:v>
                </c:pt>
                <c:pt idx="1281">
                  <c:v>2.278898288536222E-2</c:v>
                </c:pt>
                <c:pt idx="1282">
                  <c:v>2.278898288536222E-2</c:v>
                </c:pt>
                <c:pt idx="1283">
                  <c:v>2.278898288536222E-2</c:v>
                </c:pt>
                <c:pt idx="1284">
                  <c:v>2.278898288536222E-2</c:v>
                </c:pt>
                <c:pt idx="1285">
                  <c:v>2.278898288536222E-2</c:v>
                </c:pt>
                <c:pt idx="1286">
                  <c:v>2.278898288536222E-2</c:v>
                </c:pt>
                <c:pt idx="1287">
                  <c:v>2.278898288536222E-2</c:v>
                </c:pt>
                <c:pt idx="1288">
                  <c:v>2.278898288536222E-2</c:v>
                </c:pt>
                <c:pt idx="1289">
                  <c:v>2.278898288536222E-2</c:v>
                </c:pt>
                <c:pt idx="1290">
                  <c:v>2.278898288536222E-2</c:v>
                </c:pt>
                <c:pt idx="1291">
                  <c:v>2.278898288536222E-2</c:v>
                </c:pt>
                <c:pt idx="1292">
                  <c:v>2.278898288536222E-2</c:v>
                </c:pt>
                <c:pt idx="1293">
                  <c:v>2.278898288536222E-2</c:v>
                </c:pt>
                <c:pt idx="1294">
                  <c:v>2.278898288536222E-2</c:v>
                </c:pt>
                <c:pt idx="1295">
                  <c:v>2.278898288536222E-2</c:v>
                </c:pt>
                <c:pt idx="1296">
                  <c:v>2.278898288536222E-2</c:v>
                </c:pt>
                <c:pt idx="1297">
                  <c:v>2.278898288536222E-2</c:v>
                </c:pt>
                <c:pt idx="1298">
                  <c:v>2.278898288536222E-2</c:v>
                </c:pt>
                <c:pt idx="1299">
                  <c:v>2.278898288536222E-2</c:v>
                </c:pt>
                <c:pt idx="1300">
                  <c:v>2.278898288536222E-2</c:v>
                </c:pt>
                <c:pt idx="1301">
                  <c:v>2.278898288536222E-2</c:v>
                </c:pt>
                <c:pt idx="1302">
                  <c:v>2.278898288536222E-2</c:v>
                </c:pt>
                <c:pt idx="1303">
                  <c:v>2.278898288536222E-2</c:v>
                </c:pt>
                <c:pt idx="1304">
                  <c:v>2.278898288536222E-2</c:v>
                </c:pt>
                <c:pt idx="1305">
                  <c:v>2.278898288536222E-2</c:v>
                </c:pt>
                <c:pt idx="1306">
                  <c:v>2.278898288536222E-2</c:v>
                </c:pt>
                <c:pt idx="1307">
                  <c:v>2.278898288536222E-2</c:v>
                </c:pt>
                <c:pt idx="1308">
                  <c:v>2.278898288536222E-2</c:v>
                </c:pt>
                <c:pt idx="1309">
                  <c:v>2.278898288536222E-2</c:v>
                </c:pt>
                <c:pt idx="1310">
                  <c:v>2.278898288536222E-2</c:v>
                </c:pt>
                <c:pt idx="1311">
                  <c:v>2.278898288536222E-2</c:v>
                </c:pt>
                <c:pt idx="1312">
                  <c:v>2.278898288536222E-2</c:v>
                </c:pt>
                <c:pt idx="1313">
                  <c:v>2.278898288536222E-2</c:v>
                </c:pt>
                <c:pt idx="1314">
                  <c:v>2.278898288536222E-2</c:v>
                </c:pt>
                <c:pt idx="1315">
                  <c:v>2.278898288536222E-2</c:v>
                </c:pt>
                <c:pt idx="1316">
                  <c:v>2.278898288536222E-2</c:v>
                </c:pt>
                <c:pt idx="1317">
                  <c:v>2.278898288536222E-2</c:v>
                </c:pt>
                <c:pt idx="1318">
                  <c:v>2.278898288536222E-2</c:v>
                </c:pt>
                <c:pt idx="1319">
                  <c:v>2.278898288536222E-2</c:v>
                </c:pt>
                <c:pt idx="1320">
                  <c:v>2.278898288536222E-2</c:v>
                </c:pt>
                <c:pt idx="1321">
                  <c:v>2.278898288536222E-2</c:v>
                </c:pt>
                <c:pt idx="1322">
                  <c:v>2.278898288536222E-2</c:v>
                </c:pt>
                <c:pt idx="1323">
                  <c:v>2.278898288536222E-2</c:v>
                </c:pt>
                <c:pt idx="1324">
                  <c:v>2.278898288536222E-2</c:v>
                </c:pt>
                <c:pt idx="1325">
                  <c:v>2.278898288536222E-2</c:v>
                </c:pt>
                <c:pt idx="1326">
                  <c:v>2.278898288536222E-2</c:v>
                </c:pt>
                <c:pt idx="1327">
                  <c:v>2.278898288536222E-2</c:v>
                </c:pt>
                <c:pt idx="1328">
                  <c:v>2.278898288536222E-2</c:v>
                </c:pt>
                <c:pt idx="1329">
                  <c:v>2.278898288536222E-2</c:v>
                </c:pt>
                <c:pt idx="1330">
                  <c:v>2.278898288536222E-2</c:v>
                </c:pt>
                <c:pt idx="1331">
                  <c:v>2.278898288536222E-2</c:v>
                </c:pt>
                <c:pt idx="1332">
                  <c:v>2.278898288536222E-2</c:v>
                </c:pt>
                <c:pt idx="1333">
                  <c:v>2.278898288536222E-2</c:v>
                </c:pt>
                <c:pt idx="1334">
                  <c:v>2.278898288536222E-2</c:v>
                </c:pt>
                <c:pt idx="1335">
                  <c:v>2.278898288536222E-2</c:v>
                </c:pt>
                <c:pt idx="1336">
                  <c:v>2.278898288536222E-2</c:v>
                </c:pt>
                <c:pt idx="1337">
                  <c:v>2.278898288536222E-2</c:v>
                </c:pt>
                <c:pt idx="1338">
                  <c:v>2.278898288536222E-2</c:v>
                </c:pt>
                <c:pt idx="1339">
                  <c:v>2.278898288536222E-2</c:v>
                </c:pt>
                <c:pt idx="1340">
                  <c:v>2.278898288536222E-2</c:v>
                </c:pt>
                <c:pt idx="1341">
                  <c:v>2.278898288536222E-2</c:v>
                </c:pt>
                <c:pt idx="1342">
                  <c:v>2.278898288536222E-2</c:v>
                </c:pt>
                <c:pt idx="1343">
                  <c:v>2.278898288536222E-2</c:v>
                </c:pt>
                <c:pt idx="1344">
                  <c:v>2.278898288536222E-2</c:v>
                </c:pt>
                <c:pt idx="1345">
                  <c:v>2.278898288536222E-2</c:v>
                </c:pt>
                <c:pt idx="1346">
                  <c:v>2.278898288536222E-2</c:v>
                </c:pt>
                <c:pt idx="1347">
                  <c:v>2.278898288536222E-2</c:v>
                </c:pt>
                <c:pt idx="1348">
                  <c:v>2.278898288536222E-2</c:v>
                </c:pt>
                <c:pt idx="1349">
                  <c:v>2.278898288536222E-2</c:v>
                </c:pt>
                <c:pt idx="1350">
                  <c:v>2.278898288536222E-2</c:v>
                </c:pt>
                <c:pt idx="1351">
                  <c:v>2.278898288536222E-2</c:v>
                </c:pt>
                <c:pt idx="1352">
                  <c:v>2.278898288536222E-2</c:v>
                </c:pt>
                <c:pt idx="1353">
                  <c:v>2.278898288536222E-2</c:v>
                </c:pt>
                <c:pt idx="1354">
                  <c:v>2.278898288536222E-2</c:v>
                </c:pt>
                <c:pt idx="1355">
                  <c:v>2.278898288536222E-2</c:v>
                </c:pt>
                <c:pt idx="1356">
                  <c:v>2.278898288536222E-2</c:v>
                </c:pt>
                <c:pt idx="1357">
                  <c:v>2.278898288536222E-2</c:v>
                </c:pt>
                <c:pt idx="1358">
                  <c:v>2.278898288536222E-2</c:v>
                </c:pt>
                <c:pt idx="1359">
                  <c:v>2.278898288536222E-2</c:v>
                </c:pt>
                <c:pt idx="1360">
                  <c:v>2.278898288536222E-2</c:v>
                </c:pt>
                <c:pt idx="1361">
                  <c:v>2.278898288536222E-2</c:v>
                </c:pt>
                <c:pt idx="1362">
                  <c:v>2.278898288536222E-2</c:v>
                </c:pt>
                <c:pt idx="1363">
                  <c:v>2.278898288536222E-2</c:v>
                </c:pt>
                <c:pt idx="1364">
                  <c:v>2.278898288536222E-2</c:v>
                </c:pt>
                <c:pt idx="1365">
                  <c:v>2.278898288536222E-2</c:v>
                </c:pt>
                <c:pt idx="1366">
                  <c:v>2.278898288536222E-2</c:v>
                </c:pt>
                <c:pt idx="1367">
                  <c:v>2.278898288536222E-2</c:v>
                </c:pt>
                <c:pt idx="1368">
                  <c:v>2.278898288536222E-2</c:v>
                </c:pt>
                <c:pt idx="1369">
                  <c:v>2.278898288536222E-2</c:v>
                </c:pt>
                <c:pt idx="1370">
                  <c:v>2.278898288536222E-2</c:v>
                </c:pt>
                <c:pt idx="1371">
                  <c:v>2.278898288536222E-2</c:v>
                </c:pt>
                <c:pt idx="1372">
                  <c:v>2.278898288536222E-2</c:v>
                </c:pt>
                <c:pt idx="1373">
                  <c:v>2.278898288536222E-2</c:v>
                </c:pt>
                <c:pt idx="1374">
                  <c:v>2.278898288536222E-2</c:v>
                </c:pt>
                <c:pt idx="1375">
                  <c:v>2.278898288536222E-2</c:v>
                </c:pt>
                <c:pt idx="1376">
                  <c:v>2.278898288536222E-2</c:v>
                </c:pt>
                <c:pt idx="1377">
                  <c:v>2.278898288536222E-2</c:v>
                </c:pt>
                <c:pt idx="1378">
                  <c:v>2.278898288536222E-2</c:v>
                </c:pt>
                <c:pt idx="1379">
                  <c:v>2.278898288536222E-2</c:v>
                </c:pt>
                <c:pt idx="1380">
                  <c:v>2.278898288536222E-2</c:v>
                </c:pt>
                <c:pt idx="1381">
                  <c:v>2.278898288536222E-2</c:v>
                </c:pt>
                <c:pt idx="1382">
                  <c:v>2.278898288536222E-2</c:v>
                </c:pt>
                <c:pt idx="1383">
                  <c:v>2.278898288536222E-2</c:v>
                </c:pt>
                <c:pt idx="1384">
                  <c:v>2.278898288536222E-2</c:v>
                </c:pt>
                <c:pt idx="1385">
                  <c:v>2.278898288536222E-2</c:v>
                </c:pt>
                <c:pt idx="1386">
                  <c:v>2.278898288536222E-2</c:v>
                </c:pt>
                <c:pt idx="1387">
                  <c:v>2.278898288536222E-2</c:v>
                </c:pt>
                <c:pt idx="1388">
                  <c:v>2.278898288536222E-2</c:v>
                </c:pt>
                <c:pt idx="1389">
                  <c:v>2.278898288536222E-2</c:v>
                </c:pt>
                <c:pt idx="1390">
                  <c:v>2.278898288536222E-2</c:v>
                </c:pt>
                <c:pt idx="1391">
                  <c:v>2.278898288536222E-2</c:v>
                </c:pt>
                <c:pt idx="1392">
                  <c:v>2.278898288536222E-2</c:v>
                </c:pt>
                <c:pt idx="1393">
                  <c:v>2.278898288536222E-2</c:v>
                </c:pt>
                <c:pt idx="1394">
                  <c:v>2.278898288536222E-2</c:v>
                </c:pt>
                <c:pt idx="1395">
                  <c:v>2.278898288536222E-2</c:v>
                </c:pt>
                <c:pt idx="1396">
                  <c:v>2.278898288536222E-2</c:v>
                </c:pt>
                <c:pt idx="1397">
                  <c:v>2.278898288536222E-2</c:v>
                </c:pt>
                <c:pt idx="1398">
                  <c:v>2.278898288536222E-2</c:v>
                </c:pt>
                <c:pt idx="1399">
                  <c:v>2.278898288536222E-2</c:v>
                </c:pt>
                <c:pt idx="1400">
                  <c:v>2.278898288536222E-2</c:v>
                </c:pt>
                <c:pt idx="1401">
                  <c:v>2.278898288536222E-2</c:v>
                </c:pt>
                <c:pt idx="1402">
                  <c:v>2.278898288536222E-2</c:v>
                </c:pt>
                <c:pt idx="1403">
                  <c:v>2.278898288536222E-2</c:v>
                </c:pt>
                <c:pt idx="1404">
                  <c:v>2.278898288536222E-2</c:v>
                </c:pt>
                <c:pt idx="1405">
                  <c:v>2.278898288536222E-2</c:v>
                </c:pt>
                <c:pt idx="1406">
                  <c:v>2.278898288536222E-2</c:v>
                </c:pt>
                <c:pt idx="1407">
                  <c:v>2.278898288536222E-2</c:v>
                </c:pt>
                <c:pt idx="1408">
                  <c:v>2.278898288536222E-2</c:v>
                </c:pt>
                <c:pt idx="1409">
                  <c:v>2.278898288536222E-2</c:v>
                </c:pt>
                <c:pt idx="1410">
                  <c:v>2.278898288536222E-2</c:v>
                </c:pt>
                <c:pt idx="1411">
                  <c:v>2.278898288536222E-2</c:v>
                </c:pt>
                <c:pt idx="1412">
                  <c:v>2.278898288536222E-2</c:v>
                </c:pt>
                <c:pt idx="1413">
                  <c:v>2.278898288536222E-2</c:v>
                </c:pt>
                <c:pt idx="1414">
                  <c:v>2.278898288536222E-2</c:v>
                </c:pt>
                <c:pt idx="1415">
                  <c:v>2.278898288536222E-2</c:v>
                </c:pt>
                <c:pt idx="1416">
                  <c:v>2.278898288536222E-2</c:v>
                </c:pt>
                <c:pt idx="1417">
                  <c:v>2.278898288536222E-2</c:v>
                </c:pt>
                <c:pt idx="1418">
                  <c:v>2.278898288536222E-2</c:v>
                </c:pt>
                <c:pt idx="1419">
                  <c:v>2.278898288536222E-2</c:v>
                </c:pt>
                <c:pt idx="1420">
                  <c:v>2.278898288536222E-2</c:v>
                </c:pt>
                <c:pt idx="1421">
                  <c:v>2.278898288536222E-2</c:v>
                </c:pt>
                <c:pt idx="1422">
                  <c:v>2.278898288536222E-2</c:v>
                </c:pt>
                <c:pt idx="1423">
                  <c:v>2.278898288536222E-2</c:v>
                </c:pt>
                <c:pt idx="1424">
                  <c:v>2.278898288536222E-2</c:v>
                </c:pt>
                <c:pt idx="1425">
                  <c:v>2.278898288536222E-2</c:v>
                </c:pt>
                <c:pt idx="1426">
                  <c:v>2.278898288536222E-2</c:v>
                </c:pt>
                <c:pt idx="1427">
                  <c:v>2.278898288536222E-2</c:v>
                </c:pt>
                <c:pt idx="1428">
                  <c:v>2.278898288536222E-2</c:v>
                </c:pt>
                <c:pt idx="1429">
                  <c:v>2.278898288536222E-2</c:v>
                </c:pt>
                <c:pt idx="1430">
                  <c:v>2.278898288536222E-2</c:v>
                </c:pt>
                <c:pt idx="1431">
                  <c:v>2.278898288536222E-2</c:v>
                </c:pt>
                <c:pt idx="1432">
                  <c:v>2.278898288536222E-2</c:v>
                </c:pt>
                <c:pt idx="1433">
                  <c:v>2.278898288536222E-2</c:v>
                </c:pt>
                <c:pt idx="1434">
                  <c:v>2.278898288536222E-2</c:v>
                </c:pt>
                <c:pt idx="1435">
                  <c:v>2.278898288536222E-2</c:v>
                </c:pt>
                <c:pt idx="1436">
                  <c:v>2.278898288536222E-2</c:v>
                </c:pt>
                <c:pt idx="1437">
                  <c:v>2.278898288536222E-2</c:v>
                </c:pt>
                <c:pt idx="1438">
                  <c:v>2.278898288536222E-2</c:v>
                </c:pt>
                <c:pt idx="1439">
                  <c:v>2.278898288536222E-2</c:v>
                </c:pt>
                <c:pt idx="1440">
                  <c:v>2.278898288536222E-2</c:v>
                </c:pt>
                <c:pt idx="1441">
                  <c:v>2.278898288536222E-2</c:v>
                </c:pt>
                <c:pt idx="1442">
                  <c:v>2.278898288536222E-2</c:v>
                </c:pt>
                <c:pt idx="1443">
                  <c:v>2.278898288536222E-2</c:v>
                </c:pt>
                <c:pt idx="1444">
                  <c:v>2.278898288536222E-2</c:v>
                </c:pt>
                <c:pt idx="1445">
                  <c:v>2.278898288536222E-2</c:v>
                </c:pt>
                <c:pt idx="1446">
                  <c:v>2.278898288536222E-2</c:v>
                </c:pt>
                <c:pt idx="1447">
                  <c:v>2.278898288536222E-2</c:v>
                </c:pt>
                <c:pt idx="1448">
                  <c:v>2.278898288536222E-2</c:v>
                </c:pt>
                <c:pt idx="1449">
                  <c:v>2.278898288536222E-2</c:v>
                </c:pt>
                <c:pt idx="1450">
                  <c:v>2.278898288536222E-2</c:v>
                </c:pt>
                <c:pt idx="1451">
                  <c:v>2.278898288536222E-2</c:v>
                </c:pt>
                <c:pt idx="1452">
                  <c:v>2.278898288536222E-2</c:v>
                </c:pt>
                <c:pt idx="1453">
                  <c:v>2.278898288536222E-2</c:v>
                </c:pt>
                <c:pt idx="1454">
                  <c:v>2.278898288536222E-2</c:v>
                </c:pt>
                <c:pt idx="1455">
                  <c:v>2.278898288536222E-2</c:v>
                </c:pt>
                <c:pt idx="1456">
                  <c:v>2.278898288536222E-2</c:v>
                </c:pt>
                <c:pt idx="1457">
                  <c:v>2.278898288536222E-2</c:v>
                </c:pt>
                <c:pt idx="1458">
                  <c:v>2.278898288536222E-2</c:v>
                </c:pt>
                <c:pt idx="1459">
                  <c:v>2.278898288536222E-2</c:v>
                </c:pt>
                <c:pt idx="1460">
                  <c:v>2.278898288536222E-2</c:v>
                </c:pt>
                <c:pt idx="1461">
                  <c:v>2.278898288536222E-2</c:v>
                </c:pt>
                <c:pt idx="1462">
                  <c:v>2.278898288536222E-2</c:v>
                </c:pt>
                <c:pt idx="1463">
                  <c:v>2.278898288536222E-2</c:v>
                </c:pt>
                <c:pt idx="1464">
                  <c:v>2.278898288536222E-2</c:v>
                </c:pt>
                <c:pt idx="1465">
                  <c:v>2.278898288536222E-2</c:v>
                </c:pt>
                <c:pt idx="1466">
                  <c:v>2.278898288536222E-2</c:v>
                </c:pt>
                <c:pt idx="1467">
                  <c:v>2.278898288536222E-2</c:v>
                </c:pt>
                <c:pt idx="1468">
                  <c:v>2.278898288536222E-2</c:v>
                </c:pt>
                <c:pt idx="1469">
                  <c:v>2.278898288536222E-2</c:v>
                </c:pt>
                <c:pt idx="1470">
                  <c:v>2.278898288536222E-2</c:v>
                </c:pt>
                <c:pt idx="1471">
                  <c:v>2.278898288536222E-2</c:v>
                </c:pt>
                <c:pt idx="1472">
                  <c:v>2.278898288536222E-2</c:v>
                </c:pt>
                <c:pt idx="1473">
                  <c:v>2.278898288536222E-2</c:v>
                </c:pt>
                <c:pt idx="1474">
                  <c:v>2.278898288536222E-2</c:v>
                </c:pt>
                <c:pt idx="1475">
                  <c:v>2.278898288536222E-2</c:v>
                </c:pt>
                <c:pt idx="1476">
                  <c:v>2.278898288536222E-2</c:v>
                </c:pt>
                <c:pt idx="1477">
                  <c:v>2.278898288536222E-2</c:v>
                </c:pt>
                <c:pt idx="1478">
                  <c:v>2.278898288536222E-2</c:v>
                </c:pt>
                <c:pt idx="1479">
                  <c:v>2.278898288536222E-2</c:v>
                </c:pt>
                <c:pt idx="1480">
                  <c:v>2.278898288536222E-2</c:v>
                </c:pt>
                <c:pt idx="1481">
                  <c:v>2.278898288536222E-2</c:v>
                </c:pt>
                <c:pt idx="1482">
                  <c:v>2.278898288536222E-2</c:v>
                </c:pt>
                <c:pt idx="1483">
                  <c:v>2.278898288536222E-2</c:v>
                </c:pt>
                <c:pt idx="1484">
                  <c:v>2.278898288536222E-2</c:v>
                </c:pt>
                <c:pt idx="1485">
                  <c:v>2.278898288536222E-2</c:v>
                </c:pt>
                <c:pt idx="1486">
                  <c:v>2.278898288536222E-2</c:v>
                </c:pt>
                <c:pt idx="1487">
                  <c:v>2.278898288536222E-2</c:v>
                </c:pt>
                <c:pt idx="1488">
                  <c:v>2.278898288536222E-2</c:v>
                </c:pt>
                <c:pt idx="1489">
                  <c:v>2.278898288536222E-2</c:v>
                </c:pt>
                <c:pt idx="1490">
                  <c:v>2.278898288536222E-2</c:v>
                </c:pt>
                <c:pt idx="1491">
                  <c:v>2.278898288536222E-2</c:v>
                </c:pt>
                <c:pt idx="1492">
                  <c:v>2.278898288536222E-2</c:v>
                </c:pt>
                <c:pt idx="1493">
                  <c:v>2.278898288536222E-2</c:v>
                </c:pt>
                <c:pt idx="1494">
                  <c:v>2.278898288536222E-2</c:v>
                </c:pt>
                <c:pt idx="1495">
                  <c:v>2.278898288536222E-2</c:v>
                </c:pt>
                <c:pt idx="1496">
                  <c:v>2.278898288536222E-2</c:v>
                </c:pt>
                <c:pt idx="1497">
                  <c:v>2.278898288536222E-2</c:v>
                </c:pt>
                <c:pt idx="1498">
                  <c:v>2.278898288536222E-2</c:v>
                </c:pt>
                <c:pt idx="1499">
                  <c:v>2.278898288536222E-2</c:v>
                </c:pt>
                <c:pt idx="1500">
                  <c:v>2.278898288536222E-2</c:v>
                </c:pt>
                <c:pt idx="1501">
                  <c:v>2.278898288536222E-2</c:v>
                </c:pt>
                <c:pt idx="1502">
                  <c:v>2.278898288536222E-2</c:v>
                </c:pt>
                <c:pt idx="1503">
                  <c:v>2.278898288536222E-2</c:v>
                </c:pt>
                <c:pt idx="1504">
                  <c:v>2.278898288536222E-2</c:v>
                </c:pt>
                <c:pt idx="1505">
                  <c:v>2.278898288536222E-2</c:v>
                </c:pt>
                <c:pt idx="1506">
                  <c:v>2.278898288536222E-2</c:v>
                </c:pt>
                <c:pt idx="1507">
                  <c:v>2.278898288536222E-2</c:v>
                </c:pt>
                <c:pt idx="1508">
                  <c:v>2.278898288536222E-2</c:v>
                </c:pt>
                <c:pt idx="1509">
                  <c:v>2.278898288536222E-2</c:v>
                </c:pt>
                <c:pt idx="1510">
                  <c:v>2.278898288536222E-2</c:v>
                </c:pt>
                <c:pt idx="1511">
                  <c:v>2.278898288536222E-2</c:v>
                </c:pt>
                <c:pt idx="1512">
                  <c:v>2.278898288536222E-2</c:v>
                </c:pt>
                <c:pt idx="1513">
                  <c:v>2.278898288536222E-2</c:v>
                </c:pt>
                <c:pt idx="1514">
                  <c:v>2.278898288536222E-2</c:v>
                </c:pt>
                <c:pt idx="1515">
                  <c:v>2.278898288536222E-2</c:v>
                </c:pt>
                <c:pt idx="1516">
                  <c:v>2.278898288536222E-2</c:v>
                </c:pt>
                <c:pt idx="1517">
                  <c:v>2.278898288536222E-2</c:v>
                </c:pt>
                <c:pt idx="1518">
                  <c:v>2.278898288536222E-2</c:v>
                </c:pt>
                <c:pt idx="1519">
                  <c:v>2.278898288536222E-2</c:v>
                </c:pt>
                <c:pt idx="1520">
                  <c:v>2.278898288536222E-2</c:v>
                </c:pt>
                <c:pt idx="1521">
                  <c:v>2.278898288536222E-2</c:v>
                </c:pt>
                <c:pt idx="1522">
                  <c:v>2.278898288536222E-2</c:v>
                </c:pt>
                <c:pt idx="1523">
                  <c:v>2.278898288536222E-2</c:v>
                </c:pt>
                <c:pt idx="1524">
                  <c:v>2.278898288536222E-2</c:v>
                </c:pt>
                <c:pt idx="1525">
                  <c:v>2.278898288536222E-2</c:v>
                </c:pt>
                <c:pt idx="1526">
                  <c:v>2.278898288536222E-2</c:v>
                </c:pt>
                <c:pt idx="1527">
                  <c:v>2.278898288536222E-2</c:v>
                </c:pt>
                <c:pt idx="1528">
                  <c:v>2.278898288536222E-2</c:v>
                </c:pt>
                <c:pt idx="1529">
                  <c:v>2.278898288536222E-2</c:v>
                </c:pt>
                <c:pt idx="1530">
                  <c:v>2.278898288536222E-2</c:v>
                </c:pt>
                <c:pt idx="1531">
                  <c:v>2.278898288536222E-2</c:v>
                </c:pt>
                <c:pt idx="1532">
                  <c:v>2.278898288536222E-2</c:v>
                </c:pt>
                <c:pt idx="1533">
                  <c:v>2.278898288536222E-2</c:v>
                </c:pt>
                <c:pt idx="1534">
                  <c:v>2.278898288536222E-2</c:v>
                </c:pt>
                <c:pt idx="1535">
                  <c:v>2.278898288536222E-2</c:v>
                </c:pt>
                <c:pt idx="1536">
                  <c:v>2.278898288536222E-2</c:v>
                </c:pt>
                <c:pt idx="1537">
                  <c:v>2.278898288536222E-2</c:v>
                </c:pt>
                <c:pt idx="1538">
                  <c:v>2.278898288536222E-2</c:v>
                </c:pt>
                <c:pt idx="1539">
                  <c:v>2.278898288536222E-2</c:v>
                </c:pt>
                <c:pt idx="1540">
                  <c:v>2.278898288536222E-2</c:v>
                </c:pt>
                <c:pt idx="1541">
                  <c:v>2.278898288536222E-2</c:v>
                </c:pt>
                <c:pt idx="1542">
                  <c:v>2.278898288536222E-2</c:v>
                </c:pt>
                <c:pt idx="1543">
                  <c:v>2.278898288536222E-2</c:v>
                </c:pt>
                <c:pt idx="1544">
                  <c:v>2.278898288536222E-2</c:v>
                </c:pt>
                <c:pt idx="1545">
                  <c:v>2.278898288536222E-2</c:v>
                </c:pt>
                <c:pt idx="1546">
                  <c:v>2.278898288536222E-2</c:v>
                </c:pt>
                <c:pt idx="1547">
                  <c:v>2.278898288536222E-2</c:v>
                </c:pt>
                <c:pt idx="1548">
                  <c:v>2.278898288536222E-2</c:v>
                </c:pt>
                <c:pt idx="1549">
                  <c:v>2.278898288536222E-2</c:v>
                </c:pt>
                <c:pt idx="1550">
                  <c:v>2.278898288536222E-2</c:v>
                </c:pt>
                <c:pt idx="1551">
                  <c:v>2.278898288536222E-2</c:v>
                </c:pt>
                <c:pt idx="1552">
                  <c:v>2.278898288536222E-2</c:v>
                </c:pt>
                <c:pt idx="1553">
                  <c:v>2.278898288536222E-2</c:v>
                </c:pt>
                <c:pt idx="1554">
                  <c:v>2.278898288536222E-2</c:v>
                </c:pt>
                <c:pt idx="1555">
                  <c:v>2.278898288536222E-2</c:v>
                </c:pt>
                <c:pt idx="1556">
                  <c:v>2.278898288536222E-2</c:v>
                </c:pt>
                <c:pt idx="1557">
                  <c:v>2.278898288536222E-2</c:v>
                </c:pt>
                <c:pt idx="1558">
                  <c:v>2.278898288536222E-2</c:v>
                </c:pt>
                <c:pt idx="1559">
                  <c:v>2.278898288536222E-2</c:v>
                </c:pt>
                <c:pt idx="1560">
                  <c:v>2.278898288536222E-2</c:v>
                </c:pt>
                <c:pt idx="1561">
                  <c:v>2.278898288536222E-2</c:v>
                </c:pt>
                <c:pt idx="1562">
                  <c:v>2.278898288536222E-2</c:v>
                </c:pt>
                <c:pt idx="1563">
                  <c:v>2.278898288536222E-2</c:v>
                </c:pt>
                <c:pt idx="1564">
                  <c:v>2.278898288536222E-2</c:v>
                </c:pt>
                <c:pt idx="1565">
                  <c:v>2.278898288536222E-2</c:v>
                </c:pt>
                <c:pt idx="1566">
                  <c:v>2.278898288536222E-2</c:v>
                </c:pt>
                <c:pt idx="1567">
                  <c:v>2.278898288536222E-2</c:v>
                </c:pt>
                <c:pt idx="1568">
                  <c:v>2.278898288536222E-2</c:v>
                </c:pt>
                <c:pt idx="1569">
                  <c:v>2.278898288536222E-2</c:v>
                </c:pt>
                <c:pt idx="1570">
                  <c:v>2.278898288536222E-2</c:v>
                </c:pt>
                <c:pt idx="1571">
                  <c:v>2.278898288536222E-2</c:v>
                </c:pt>
                <c:pt idx="1572">
                  <c:v>2.278898288536222E-2</c:v>
                </c:pt>
                <c:pt idx="1573">
                  <c:v>2.278898288536222E-2</c:v>
                </c:pt>
                <c:pt idx="1574">
                  <c:v>2.278898288536222E-2</c:v>
                </c:pt>
                <c:pt idx="1575">
                  <c:v>2.278898288536222E-2</c:v>
                </c:pt>
                <c:pt idx="1576">
                  <c:v>2.278898288536222E-2</c:v>
                </c:pt>
                <c:pt idx="1577">
                  <c:v>2.278898288536222E-2</c:v>
                </c:pt>
                <c:pt idx="1578">
                  <c:v>2.278898288536222E-2</c:v>
                </c:pt>
                <c:pt idx="1579">
                  <c:v>2.278898288536222E-2</c:v>
                </c:pt>
                <c:pt idx="1580">
                  <c:v>2.278898288536222E-2</c:v>
                </c:pt>
                <c:pt idx="1581">
                  <c:v>2.278898288536222E-2</c:v>
                </c:pt>
                <c:pt idx="1582">
                  <c:v>2.278898288536222E-2</c:v>
                </c:pt>
                <c:pt idx="1583">
                  <c:v>2.278898288536222E-2</c:v>
                </c:pt>
                <c:pt idx="1584">
                  <c:v>2.278898288536222E-2</c:v>
                </c:pt>
                <c:pt idx="1585">
                  <c:v>2.278898288536222E-2</c:v>
                </c:pt>
                <c:pt idx="1586">
                  <c:v>2.278898288536222E-2</c:v>
                </c:pt>
                <c:pt idx="1587">
                  <c:v>2.278898288536222E-2</c:v>
                </c:pt>
                <c:pt idx="1588">
                  <c:v>2.278898288536222E-2</c:v>
                </c:pt>
                <c:pt idx="1589">
                  <c:v>2.278898288536222E-2</c:v>
                </c:pt>
                <c:pt idx="1590">
                  <c:v>2.278898288536222E-2</c:v>
                </c:pt>
                <c:pt idx="1591">
                  <c:v>2.278898288536222E-2</c:v>
                </c:pt>
                <c:pt idx="1592">
                  <c:v>2.278898288536222E-2</c:v>
                </c:pt>
                <c:pt idx="1593">
                  <c:v>2.278898288536222E-2</c:v>
                </c:pt>
                <c:pt idx="1594">
                  <c:v>2.278898288536222E-2</c:v>
                </c:pt>
                <c:pt idx="1595">
                  <c:v>2.278898288536222E-2</c:v>
                </c:pt>
                <c:pt idx="1596">
                  <c:v>2.278898288536222E-2</c:v>
                </c:pt>
                <c:pt idx="1597">
                  <c:v>2.278898288536222E-2</c:v>
                </c:pt>
                <c:pt idx="1598">
                  <c:v>2.278898288536222E-2</c:v>
                </c:pt>
                <c:pt idx="1599">
                  <c:v>2.278898288536222E-2</c:v>
                </c:pt>
                <c:pt idx="1600">
                  <c:v>2.278898288536222E-2</c:v>
                </c:pt>
                <c:pt idx="1601">
                  <c:v>2.278898288536222E-2</c:v>
                </c:pt>
                <c:pt idx="1602">
                  <c:v>2.278898288536222E-2</c:v>
                </c:pt>
                <c:pt idx="1603">
                  <c:v>2.278898288536222E-2</c:v>
                </c:pt>
                <c:pt idx="1604">
                  <c:v>2.278898288536222E-2</c:v>
                </c:pt>
                <c:pt idx="1605">
                  <c:v>2.278898288536222E-2</c:v>
                </c:pt>
                <c:pt idx="1606">
                  <c:v>2.278898288536222E-2</c:v>
                </c:pt>
                <c:pt idx="1607">
                  <c:v>2.278898288536222E-2</c:v>
                </c:pt>
                <c:pt idx="1608">
                  <c:v>2.278898288536222E-2</c:v>
                </c:pt>
                <c:pt idx="1609">
                  <c:v>2.278898288536222E-2</c:v>
                </c:pt>
                <c:pt idx="1610">
                  <c:v>2.278898288536222E-2</c:v>
                </c:pt>
                <c:pt idx="1611">
                  <c:v>2.278898288536222E-2</c:v>
                </c:pt>
                <c:pt idx="1612">
                  <c:v>2.278898288536222E-2</c:v>
                </c:pt>
                <c:pt idx="1613">
                  <c:v>2.278898288536222E-2</c:v>
                </c:pt>
                <c:pt idx="1614">
                  <c:v>2.278898288536222E-2</c:v>
                </c:pt>
                <c:pt idx="1615">
                  <c:v>2.278898288536222E-2</c:v>
                </c:pt>
                <c:pt idx="1616">
                  <c:v>2.278898288536222E-2</c:v>
                </c:pt>
                <c:pt idx="1617">
                  <c:v>2.278898288536222E-2</c:v>
                </c:pt>
                <c:pt idx="1618">
                  <c:v>2.278898288536222E-2</c:v>
                </c:pt>
                <c:pt idx="1619">
                  <c:v>2.278898288536222E-2</c:v>
                </c:pt>
                <c:pt idx="1620">
                  <c:v>2.278898288536222E-2</c:v>
                </c:pt>
                <c:pt idx="1621">
                  <c:v>2.278898288536222E-2</c:v>
                </c:pt>
                <c:pt idx="1622">
                  <c:v>2.278898288536222E-2</c:v>
                </c:pt>
                <c:pt idx="1623">
                  <c:v>2.278898288536222E-2</c:v>
                </c:pt>
                <c:pt idx="1624">
                  <c:v>2.278898288536222E-2</c:v>
                </c:pt>
                <c:pt idx="1625">
                  <c:v>2.278898288536222E-2</c:v>
                </c:pt>
                <c:pt idx="1626">
                  <c:v>2.278898288536222E-2</c:v>
                </c:pt>
                <c:pt idx="1627">
                  <c:v>2.278898288536222E-2</c:v>
                </c:pt>
                <c:pt idx="1628">
                  <c:v>2.278898288536222E-2</c:v>
                </c:pt>
                <c:pt idx="1629">
                  <c:v>2.278898288536222E-2</c:v>
                </c:pt>
                <c:pt idx="1630">
                  <c:v>2.278898288536222E-2</c:v>
                </c:pt>
                <c:pt idx="1631">
                  <c:v>2.278898288536222E-2</c:v>
                </c:pt>
                <c:pt idx="1632">
                  <c:v>2.278898288536222E-2</c:v>
                </c:pt>
                <c:pt idx="1633">
                  <c:v>2.278898288536222E-2</c:v>
                </c:pt>
                <c:pt idx="1634">
                  <c:v>2.278898288536222E-2</c:v>
                </c:pt>
                <c:pt idx="1635">
                  <c:v>2.278898288536222E-2</c:v>
                </c:pt>
                <c:pt idx="1636">
                  <c:v>2.278898288536222E-2</c:v>
                </c:pt>
                <c:pt idx="1637">
                  <c:v>2.278898288536222E-2</c:v>
                </c:pt>
                <c:pt idx="1638">
                  <c:v>2.278898288536222E-2</c:v>
                </c:pt>
                <c:pt idx="1639">
                  <c:v>2.278898288536222E-2</c:v>
                </c:pt>
                <c:pt idx="1640">
                  <c:v>2.278898288536222E-2</c:v>
                </c:pt>
                <c:pt idx="1641">
                  <c:v>2.278898288536222E-2</c:v>
                </c:pt>
                <c:pt idx="1642">
                  <c:v>2.278898288536222E-2</c:v>
                </c:pt>
                <c:pt idx="1643">
                  <c:v>2.278898288536222E-2</c:v>
                </c:pt>
                <c:pt idx="1644">
                  <c:v>2.278898288536222E-2</c:v>
                </c:pt>
                <c:pt idx="1645">
                  <c:v>2.278898288536222E-2</c:v>
                </c:pt>
                <c:pt idx="1646">
                  <c:v>2.278898288536222E-2</c:v>
                </c:pt>
                <c:pt idx="1647">
                  <c:v>2.278898288536222E-2</c:v>
                </c:pt>
                <c:pt idx="1648">
                  <c:v>2.278898288536222E-2</c:v>
                </c:pt>
                <c:pt idx="1649">
                  <c:v>2.278898288536222E-2</c:v>
                </c:pt>
                <c:pt idx="1650">
                  <c:v>2.278898288536222E-2</c:v>
                </c:pt>
                <c:pt idx="1651">
                  <c:v>2.278898288536222E-2</c:v>
                </c:pt>
                <c:pt idx="1652">
                  <c:v>2.278898288536222E-2</c:v>
                </c:pt>
                <c:pt idx="1653">
                  <c:v>2.278898288536222E-2</c:v>
                </c:pt>
                <c:pt idx="1654">
                  <c:v>2.278898288536222E-2</c:v>
                </c:pt>
                <c:pt idx="1655">
                  <c:v>2.278898288536222E-2</c:v>
                </c:pt>
                <c:pt idx="1656">
                  <c:v>2.278898288536222E-2</c:v>
                </c:pt>
                <c:pt idx="1657">
                  <c:v>2.278898288536222E-2</c:v>
                </c:pt>
                <c:pt idx="1658">
                  <c:v>2.278898288536222E-2</c:v>
                </c:pt>
                <c:pt idx="1659">
                  <c:v>2.278898288536222E-2</c:v>
                </c:pt>
                <c:pt idx="1660">
                  <c:v>2.278898288536222E-2</c:v>
                </c:pt>
                <c:pt idx="1661">
                  <c:v>2.278898288536222E-2</c:v>
                </c:pt>
                <c:pt idx="1662">
                  <c:v>2.278898288536222E-2</c:v>
                </c:pt>
                <c:pt idx="1663">
                  <c:v>2.278898288536222E-2</c:v>
                </c:pt>
                <c:pt idx="1664">
                  <c:v>2.278898288536222E-2</c:v>
                </c:pt>
                <c:pt idx="1665">
                  <c:v>2.278898288536222E-2</c:v>
                </c:pt>
                <c:pt idx="1666">
                  <c:v>2.278898288536222E-2</c:v>
                </c:pt>
                <c:pt idx="1667">
                  <c:v>2.278898288536222E-2</c:v>
                </c:pt>
                <c:pt idx="1668">
                  <c:v>2.278898288536222E-2</c:v>
                </c:pt>
                <c:pt idx="1669">
                  <c:v>2.278898288536222E-2</c:v>
                </c:pt>
                <c:pt idx="1670">
                  <c:v>2.278898288536222E-2</c:v>
                </c:pt>
                <c:pt idx="1671">
                  <c:v>2.278898288536222E-2</c:v>
                </c:pt>
                <c:pt idx="1672">
                  <c:v>2.278898288536222E-2</c:v>
                </c:pt>
                <c:pt idx="1673">
                  <c:v>2.278898288536222E-2</c:v>
                </c:pt>
                <c:pt idx="1674">
                  <c:v>2.278898288536222E-2</c:v>
                </c:pt>
                <c:pt idx="1675">
                  <c:v>2.278898288536222E-2</c:v>
                </c:pt>
                <c:pt idx="1676">
                  <c:v>2.278898288536222E-2</c:v>
                </c:pt>
                <c:pt idx="1677">
                  <c:v>2.278898288536222E-2</c:v>
                </c:pt>
                <c:pt idx="1678">
                  <c:v>2.278898288536222E-2</c:v>
                </c:pt>
                <c:pt idx="1679">
                  <c:v>2.278898288536222E-2</c:v>
                </c:pt>
                <c:pt idx="1680">
                  <c:v>2.278898288536222E-2</c:v>
                </c:pt>
                <c:pt idx="1681">
                  <c:v>2.278898288536222E-2</c:v>
                </c:pt>
                <c:pt idx="1682">
                  <c:v>2.278898288536222E-2</c:v>
                </c:pt>
                <c:pt idx="1683">
                  <c:v>2.278898288536222E-2</c:v>
                </c:pt>
                <c:pt idx="1684">
                  <c:v>2.278898288536222E-2</c:v>
                </c:pt>
                <c:pt idx="1685">
                  <c:v>2.278898288536222E-2</c:v>
                </c:pt>
                <c:pt idx="1686">
                  <c:v>2.278898288536222E-2</c:v>
                </c:pt>
                <c:pt idx="1687">
                  <c:v>2.278898288536222E-2</c:v>
                </c:pt>
                <c:pt idx="1688">
                  <c:v>2.278898288536222E-2</c:v>
                </c:pt>
                <c:pt idx="1689">
                  <c:v>2.278898288536222E-2</c:v>
                </c:pt>
                <c:pt idx="1690">
                  <c:v>2.278898288536222E-2</c:v>
                </c:pt>
                <c:pt idx="1691">
                  <c:v>2.278898288536222E-2</c:v>
                </c:pt>
                <c:pt idx="1692">
                  <c:v>2.278898288536222E-2</c:v>
                </c:pt>
                <c:pt idx="1693">
                  <c:v>2.278898288536222E-2</c:v>
                </c:pt>
                <c:pt idx="1694">
                  <c:v>2.278898288536222E-2</c:v>
                </c:pt>
                <c:pt idx="1695">
                  <c:v>2.278898288536222E-2</c:v>
                </c:pt>
                <c:pt idx="1696">
                  <c:v>2.278898288536222E-2</c:v>
                </c:pt>
                <c:pt idx="1697">
                  <c:v>2.278898288536222E-2</c:v>
                </c:pt>
                <c:pt idx="1698">
                  <c:v>2.278898288536222E-2</c:v>
                </c:pt>
                <c:pt idx="1699">
                  <c:v>2.278898288536222E-2</c:v>
                </c:pt>
                <c:pt idx="1700">
                  <c:v>2.278898288536222E-2</c:v>
                </c:pt>
                <c:pt idx="1701">
                  <c:v>2.278898288536222E-2</c:v>
                </c:pt>
                <c:pt idx="1702">
                  <c:v>2.278898288536222E-2</c:v>
                </c:pt>
                <c:pt idx="1703">
                  <c:v>2.278898288536222E-2</c:v>
                </c:pt>
                <c:pt idx="1704">
                  <c:v>2.278898288536222E-2</c:v>
                </c:pt>
                <c:pt idx="1705">
                  <c:v>2.278898288536222E-2</c:v>
                </c:pt>
                <c:pt idx="1706">
                  <c:v>2.278898288536222E-2</c:v>
                </c:pt>
                <c:pt idx="1707">
                  <c:v>2.278898288536222E-2</c:v>
                </c:pt>
                <c:pt idx="1708">
                  <c:v>2.278898288536222E-2</c:v>
                </c:pt>
                <c:pt idx="1709">
                  <c:v>2.278898288536222E-2</c:v>
                </c:pt>
                <c:pt idx="1710">
                  <c:v>2.278898288536222E-2</c:v>
                </c:pt>
                <c:pt idx="1711">
                  <c:v>2.278898288536222E-2</c:v>
                </c:pt>
                <c:pt idx="1712">
                  <c:v>2.278898288536222E-2</c:v>
                </c:pt>
                <c:pt idx="1713">
                  <c:v>2.278898288536222E-2</c:v>
                </c:pt>
                <c:pt idx="1714">
                  <c:v>2.278898288536222E-2</c:v>
                </c:pt>
                <c:pt idx="1715">
                  <c:v>2.278898288536222E-2</c:v>
                </c:pt>
                <c:pt idx="1716">
                  <c:v>2.278898288536222E-2</c:v>
                </c:pt>
                <c:pt idx="1717">
                  <c:v>2.278898288536222E-2</c:v>
                </c:pt>
                <c:pt idx="1718">
                  <c:v>2.278898288536222E-2</c:v>
                </c:pt>
                <c:pt idx="1719">
                  <c:v>2.278898288536222E-2</c:v>
                </c:pt>
                <c:pt idx="1720">
                  <c:v>2.278898288536222E-2</c:v>
                </c:pt>
                <c:pt idx="1721">
                  <c:v>2.278898288536222E-2</c:v>
                </c:pt>
                <c:pt idx="1722">
                  <c:v>2.278898288536222E-2</c:v>
                </c:pt>
                <c:pt idx="1723">
                  <c:v>2.278898288536222E-2</c:v>
                </c:pt>
                <c:pt idx="1724">
                  <c:v>2.278898288536222E-2</c:v>
                </c:pt>
                <c:pt idx="1725">
                  <c:v>2.278898288536222E-2</c:v>
                </c:pt>
                <c:pt idx="1726">
                  <c:v>2.278898288536222E-2</c:v>
                </c:pt>
                <c:pt idx="1727">
                  <c:v>2.278898288536222E-2</c:v>
                </c:pt>
                <c:pt idx="1728">
                  <c:v>2.278898288536222E-2</c:v>
                </c:pt>
                <c:pt idx="1729">
                  <c:v>2.278898288536222E-2</c:v>
                </c:pt>
                <c:pt idx="1730">
                  <c:v>2.278898288536222E-2</c:v>
                </c:pt>
                <c:pt idx="1731">
                  <c:v>2.278898288536222E-2</c:v>
                </c:pt>
                <c:pt idx="1732">
                  <c:v>2.278898288536222E-2</c:v>
                </c:pt>
                <c:pt idx="1733">
                  <c:v>2.278898288536222E-2</c:v>
                </c:pt>
                <c:pt idx="1734">
                  <c:v>2.278898288536222E-2</c:v>
                </c:pt>
                <c:pt idx="1735">
                  <c:v>2.278898288536222E-2</c:v>
                </c:pt>
                <c:pt idx="1736">
                  <c:v>2.278898288536222E-2</c:v>
                </c:pt>
                <c:pt idx="1737">
                  <c:v>2.278898288536222E-2</c:v>
                </c:pt>
                <c:pt idx="1738">
                  <c:v>2.278898288536222E-2</c:v>
                </c:pt>
                <c:pt idx="1739">
                  <c:v>2.278898288536222E-2</c:v>
                </c:pt>
                <c:pt idx="1740">
                  <c:v>2.278898288536222E-2</c:v>
                </c:pt>
                <c:pt idx="1741">
                  <c:v>2.278898288536222E-2</c:v>
                </c:pt>
                <c:pt idx="1742">
                  <c:v>2.278898288536222E-2</c:v>
                </c:pt>
                <c:pt idx="1743">
                  <c:v>2.278898288536222E-2</c:v>
                </c:pt>
                <c:pt idx="1744">
                  <c:v>2.278898288536222E-2</c:v>
                </c:pt>
                <c:pt idx="1745">
                  <c:v>2.278898288536222E-2</c:v>
                </c:pt>
                <c:pt idx="1746">
                  <c:v>2.278898288536222E-2</c:v>
                </c:pt>
                <c:pt idx="1747">
                  <c:v>2.278898288536222E-2</c:v>
                </c:pt>
                <c:pt idx="1748">
                  <c:v>2.278898288536222E-2</c:v>
                </c:pt>
                <c:pt idx="1749">
                  <c:v>2.278898288536222E-2</c:v>
                </c:pt>
                <c:pt idx="1750">
                  <c:v>2.278898288536222E-2</c:v>
                </c:pt>
                <c:pt idx="1751">
                  <c:v>2.278898288536222E-2</c:v>
                </c:pt>
                <c:pt idx="1752">
                  <c:v>2.278898288536222E-2</c:v>
                </c:pt>
                <c:pt idx="1753">
                  <c:v>2.278898288536222E-2</c:v>
                </c:pt>
                <c:pt idx="1754">
                  <c:v>2.278898288536222E-2</c:v>
                </c:pt>
                <c:pt idx="1755">
                  <c:v>2.278898288536222E-2</c:v>
                </c:pt>
                <c:pt idx="1756">
                  <c:v>2.278898288536222E-2</c:v>
                </c:pt>
                <c:pt idx="1757">
                  <c:v>2.278898288536222E-2</c:v>
                </c:pt>
                <c:pt idx="1758">
                  <c:v>2.278898288536222E-2</c:v>
                </c:pt>
                <c:pt idx="1759">
                  <c:v>2.278898288536222E-2</c:v>
                </c:pt>
                <c:pt idx="1760">
                  <c:v>2.278898288536222E-2</c:v>
                </c:pt>
                <c:pt idx="1761">
                  <c:v>2.278898288536222E-2</c:v>
                </c:pt>
                <c:pt idx="1762">
                  <c:v>2.278898288536222E-2</c:v>
                </c:pt>
                <c:pt idx="1763">
                  <c:v>2.278898288536222E-2</c:v>
                </c:pt>
                <c:pt idx="1764">
                  <c:v>2.278898288536222E-2</c:v>
                </c:pt>
                <c:pt idx="1765">
                  <c:v>2.278898288536222E-2</c:v>
                </c:pt>
                <c:pt idx="1766">
                  <c:v>2.278898288536222E-2</c:v>
                </c:pt>
                <c:pt idx="1767">
                  <c:v>2.278898288536222E-2</c:v>
                </c:pt>
                <c:pt idx="1768">
                  <c:v>2.278898288536222E-2</c:v>
                </c:pt>
                <c:pt idx="1769">
                  <c:v>2.278898288536222E-2</c:v>
                </c:pt>
                <c:pt idx="1770">
                  <c:v>2.278898288536222E-2</c:v>
                </c:pt>
                <c:pt idx="1771">
                  <c:v>2.278898288536222E-2</c:v>
                </c:pt>
                <c:pt idx="1772">
                  <c:v>2.278898288536222E-2</c:v>
                </c:pt>
                <c:pt idx="1773">
                  <c:v>2.278898288536222E-2</c:v>
                </c:pt>
                <c:pt idx="1774">
                  <c:v>2.278898288536222E-2</c:v>
                </c:pt>
                <c:pt idx="1775">
                  <c:v>2.278898288536222E-2</c:v>
                </c:pt>
                <c:pt idx="1776">
                  <c:v>2.278898288536222E-2</c:v>
                </c:pt>
                <c:pt idx="1777">
                  <c:v>2.278898288536222E-2</c:v>
                </c:pt>
                <c:pt idx="1778">
                  <c:v>2.278898288536222E-2</c:v>
                </c:pt>
                <c:pt idx="1779">
                  <c:v>2.278898288536222E-2</c:v>
                </c:pt>
                <c:pt idx="1780">
                  <c:v>2.278898288536222E-2</c:v>
                </c:pt>
                <c:pt idx="1781">
                  <c:v>2.278898288536222E-2</c:v>
                </c:pt>
                <c:pt idx="1782">
                  <c:v>2.278898288536222E-2</c:v>
                </c:pt>
                <c:pt idx="1783">
                  <c:v>2.278898288536222E-2</c:v>
                </c:pt>
                <c:pt idx="1784">
                  <c:v>2.278898288536222E-2</c:v>
                </c:pt>
                <c:pt idx="1785">
                  <c:v>2.278898288536222E-2</c:v>
                </c:pt>
                <c:pt idx="1786">
                  <c:v>2.278898288536222E-2</c:v>
                </c:pt>
                <c:pt idx="1787">
                  <c:v>2.278898288536222E-2</c:v>
                </c:pt>
                <c:pt idx="1788">
                  <c:v>2.278898288536222E-2</c:v>
                </c:pt>
                <c:pt idx="1789">
                  <c:v>2.278898288536222E-2</c:v>
                </c:pt>
                <c:pt idx="1790">
                  <c:v>2.278898288536222E-2</c:v>
                </c:pt>
                <c:pt idx="1791">
                  <c:v>2.278898288536222E-2</c:v>
                </c:pt>
                <c:pt idx="1792">
                  <c:v>2.278898288536222E-2</c:v>
                </c:pt>
                <c:pt idx="1793">
                  <c:v>2.278898288536222E-2</c:v>
                </c:pt>
                <c:pt idx="1794">
                  <c:v>2.278898288536222E-2</c:v>
                </c:pt>
                <c:pt idx="1795">
                  <c:v>2.278898288536222E-2</c:v>
                </c:pt>
                <c:pt idx="1796">
                  <c:v>2.278898288536222E-2</c:v>
                </c:pt>
                <c:pt idx="1797">
                  <c:v>2.278898288536222E-2</c:v>
                </c:pt>
                <c:pt idx="1798">
                  <c:v>2.278898288536222E-2</c:v>
                </c:pt>
                <c:pt idx="1799">
                  <c:v>2.278898288536222E-2</c:v>
                </c:pt>
                <c:pt idx="1826">
                  <c:v>8.5365738530033514E-2</c:v>
                </c:pt>
                <c:pt idx="1827">
                  <c:v>8.5365738530033514E-2</c:v>
                </c:pt>
                <c:pt idx="1828">
                  <c:v>8.8055839299062827E-2</c:v>
                </c:pt>
                <c:pt idx="1829">
                  <c:v>9.0761905057819309E-2</c:v>
                </c:pt>
                <c:pt idx="1830">
                  <c:v>9.0761905057819309E-2</c:v>
                </c:pt>
                <c:pt idx="1831">
                  <c:v>9.0761905057819309E-2</c:v>
                </c:pt>
                <c:pt idx="1832">
                  <c:v>9.0761905057819309E-2</c:v>
                </c:pt>
                <c:pt idx="1833">
                  <c:v>9.0761905057819309E-2</c:v>
                </c:pt>
                <c:pt idx="1834">
                  <c:v>9.0761905057819309E-2</c:v>
                </c:pt>
                <c:pt idx="1835">
                  <c:v>9.0761905057819309E-2</c:v>
                </c:pt>
                <c:pt idx="1836">
                  <c:v>9.0761905057819309E-2</c:v>
                </c:pt>
                <c:pt idx="1837">
                  <c:v>9.0761905057819309E-2</c:v>
                </c:pt>
                <c:pt idx="1838">
                  <c:v>9.0761905057819309E-2</c:v>
                </c:pt>
                <c:pt idx="1839">
                  <c:v>9.0761905057819309E-2</c:v>
                </c:pt>
                <c:pt idx="1840">
                  <c:v>9.0761905057819309E-2</c:v>
                </c:pt>
                <c:pt idx="1841">
                  <c:v>9.0761905057819309E-2</c:v>
                </c:pt>
                <c:pt idx="1842">
                  <c:v>9.0761905057819309E-2</c:v>
                </c:pt>
                <c:pt idx="1843">
                  <c:v>9.0761905057819309E-2</c:v>
                </c:pt>
                <c:pt idx="1844">
                  <c:v>9.0761905057819309E-2</c:v>
                </c:pt>
                <c:pt idx="1845">
                  <c:v>9.0761905057819309E-2</c:v>
                </c:pt>
                <c:pt idx="1846">
                  <c:v>9.0761905057819309E-2</c:v>
                </c:pt>
                <c:pt idx="1847">
                  <c:v>9.0761905057819309E-2</c:v>
                </c:pt>
                <c:pt idx="1848">
                  <c:v>9.0761905057819309E-2</c:v>
                </c:pt>
                <c:pt idx="1849">
                  <c:v>9.0761905057819309E-2</c:v>
                </c:pt>
                <c:pt idx="1850">
                  <c:v>9.0761905057819309E-2</c:v>
                </c:pt>
                <c:pt idx="1851">
                  <c:v>9.0761905057819309E-2</c:v>
                </c:pt>
                <c:pt idx="1852">
                  <c:v>9.0761905057819309E-2</c:v>
                </c:pt>
                <c:pt idx="1853">
                  <c:v>9.0761905057819309E-2</c:v>
                </c:pt>
                <c:pt idx="1854">
                  <c:v>9.0761905057819309E-2</c:v>
                </c:pt>
                <c:pt idx="1855">
                  <c:v>9.0761905057819309E-2</c:v>
                </c:pt>
                <c:pt idx="1856">
                  <c:v>9.0761905057819309E-2</c:v>
                </c:pt>
                <c:pt idx="1857">
                  <c:v>9.0761905057819309E-2</c:v>
                </c:pt>
                <c:pt idx="1858">
                  <c:v>9.0761905057819309E-2</c:v>
                </c:pt>
                <c:pt idx="1859">
                  <c:v>9.0761905057819309E-2</c:v>
                </c:pt>
                <c:pt idx="1860">
                  <c:v>9.0761905057819309E-2</c:v>
                </c:pt>
                <c:pt idx="1861">
                  <c:v>9.0761905057819309E-2</c:v>
                </c:pt>
                <c:pt idx="1862">
                  <c:v>9.0761905057819309E-2</c:v>
                </c:pt>
                <c:pt idx="1863">
                  <c:v>9.0761905057819309E-2</c:v>
                </c:pt>
                <c:pt idx="1864">
                  <c:v>9.0761905057819309E-2</c:v>
                </c:pt>
                <c:pt idx="1865">
                  <c:v>9.0761905057819309E-2</c:v>
                </c:pt>
                <c:pt idx="1866">
                  <c:v>9.0761905057819309E-2</c:v>
                </c:pt>
                <c:pt idx="1867">
                  <c:v>9.0761905057819309E-2</c:v>
                </c:pt>
                <c:pt idx="1868">
                  <c:v>9.0761905057819309E-2</c:v>
                </c:pt>
                <c:pt idx="1869">
                  <c:v>9.0761905057819309E-2</c:v>
                </c:pt>
                <c:pt idx="1870">
                  <c:v>9.0761905057819309E-2</c:v>
                </c:pt>
                <c:pt idx="1871">
                  <c:v>9.0761905057819309E-2</c:v>
                </c:pt>
                <c:pt idx="1872">
                  <c:v>9.0761905057819309E-2</c:v>
                </c:pt>
                <c:pt idx="1873">
                  <c:v>9.0761905057819309E-2</c:v>
                </c:pt>
                <c:pt idx="1874">
                  <c:v>9.0761905057819309E-2</c:v>
                </c:pt>
                <c:pt idx="1875">
                  <c:v>9.0761905057819309E-2</c:v>
                </c:pt>
                <c:pt idx="1876">
                  <c:v>9.0761905057819309E-2</c:v>
                </c:pt>
                <c:pt idx="1877">
                  <c:v>9.0761905057819309E-2</c:v>
                </c:pt>
                <c:pt idx="1878">
                  <c:v>9.0761905057819309E-2</c:v>
                </c:pt>
                <c:pt idx="1879">
                  <c:v>9.0761905057819309E-2</c:v>
                </c:pt>
                <c:pt idx="1880">
                  <c:v>9.0761905057819309E-2</c:v>
                </c:pt>
                <c:pt idx="1881">
                  <c:v>9.3941059235938817E-2</c:v>
                </c:pt>
                <c:pt idx="1882">
                  <c:v>9.3941059235938817E-2</c:v>
                </c:pt>
                <c:pt idx="1883">
                  <c:v>9.3941059235938817E-2</c:v>
                </c:pt>
                <c:pt idx="1884">
                  <c:v>9.3941059235938817E-2</c:v>
                </c:pt>
                <c:pt idx="1885">
                  <c:v>9.3941059235938817E-2</c:v>
                </c:pt>
                <c:pt idx="1886">
                  <c:v>9.3941059235938817E-2</c:v>
                </c:pt>
                <c:pt idx="1887">
                  <c:v>9.3941059235938817E-2</c:v>
                </c:pt>
                <c:pt idx="1888">
                  <c:v>9.3941059235938817E-2</c:v>
                </c:pt>
                <c:pt idx="1889">
                  <c:v>9.3941059235938817E-2</c:v>
                </c:pt>
                <c:pt idx="1890">
                  <c:v>9.3941059235938817E-2</c:v>
                </c:pt>
                <c:pt idx="1891">
                  <c:v>9.3941059235938817E-2</c:v>
                </c:pt>
                <c:pt idx="1892">
                  <c:v>9.3941059235938817E-2</c:v>
                </c:pt>
                <c:pt idx="1893">
                  <c:v>9.3941059235938817E-2</c:v>
                </c:pt>
                <c:pt idx="1894">
                  <c:v>9.3941059235938817E-2</c:v>
                </c:pt>
                <c:pt idx="1895">
                  <c:v>9.3941059235938817E-2</c:v>
                </c:pt>
                <c:pt idx="1896">
                  <c:v>9.3941059235938817E-2</c:v>
                </c:pt>
                <c:pt idx="1897">
                  <c:v>9.3941059235938817E-2</c:v>
                </c:pt>
                <c:pt idx="1898">
                  <c:v>9.3941059235938817E-2</c:v>
                </c:pt>
                <c:pt idx="1899">
                  <c:v>9.3941059235938817E-2</c:v>
                </c:pt>
                <c:pt idx="1900">
                  <c:v>9.3941059235938817E-2</c:v>
                </c:pt>
                <c:pt idx="1901">
                  <c:v>9.3941059235938817E-2</c:v>
                </c:pt>
                <c:pt idx="1902">
                  <c:v>9.3941059235938817E-2</c:v>
                </c:pt>
                <c:pt idx="1903">
                  <c:v>9.3941059235938817E-2</c:v>
                </c:pt>
                <c:pt idx="1904">
                  <c:v>9.3941059235938817E-2</c:v>
                </c:pt>
                <c:pt idx="1905">
                  <c:v>9.3941059235938817E-2</c:v>
                </c:pt>
                <c:pt idx="1906">
                  <c:v>9.3941059235938817E-2</c:v>
                </c:pt>
                <c:pt idx="1907">
                  <c:v>9.3941059235938817E-2</c:v>
                </c:pt>
                <c:pt idx="1908">
                  <c:v>9.3941059235938817E-2</c:v>
                </c:pt>
                <c:pt idx="1909">
                  <c:v>9.3941059235938817E-2</c:v>
                </c:pt>
                <c:pt idx="1910">
                  <c:v>9.3941059235938817E-2</c:v>
                </c:pt>
                <c:pt idx="1911">
                  <c:v>9.3941059235938817E-2</c:v>
                </c:pt>
                <c:pt idx="1912">
                  <c:v>9.3941059235938817E-2</c:v>
                </c:pt>
                <c:pt idx="1913">
                  <c:v>9.3941059235938817E-2</c:v>
                </c:pt>
                <c:pt idx="1914">
                  <c:v>9.3941059235938817E-2</c:v>
                </c:pt>
                <c:pt idx="1915">
                  <c:v>9.3941059235938817E-2</c:v>
                </c:pt>
                <c:pt idx="1916">
                  <c:v>9.3941059235938817E-2</c:v>
                </c:pt>
                <c:pt idx="1917">
                  <c:v>9.3941059235938817E-2</c:v>
                </c:pt>
                <c:pt idx="1918">
                  <c:v>9.3941059235938817E-2</c:v>
                </c:pt>
                <c:pt idx="1919">
                  <c:v>9.3941059235938817E-2</c:v>
                </c:pt>
                <c:pt idx="1920">
                  <c:v>9.3941059235938817E-2</c:v>
                </c:pt>
                <c:pt idx="1921">
                  <c:v>9.3941059235938817E-2</c:v>
                </c:pt>
                <c:pt idx="1922">
                  <c:v>9.3941059235938817E-2</c:v>
                </c:pt>
                <c:pt idx="1923">
                  <c:v>9.3941059235938817E-2</c:v>
                </c:pt>
                <c:pt idx="1924">
                  <c:v>9.3941059235938817E-2</c:v>
                </c:pt>
                <c:pt idx="1925">
                  <c:v>9.3941059235938817E-2</c:v>
                </c:pt>
                <c:pt idx="1926">
                  <c:v>9.3941059235938817E-2</c:v>
                </c:pt>
                <c:pt idx="1927">
                  <c:v>9.3941059235938817E-2</c:v>
                </c:pt>
                <c:pt idx="1928">
                  <c:v>9.3941059235938817E-2</c:v>
                </c:pt>
                <c:pt idx="1929">
                  <c:v>9.3941059235938817E-2</c:v>
                </c:pt>
                <c:pt idx="1930">
                  <c:v>9.3941059235938817E-2</c:v>
                </c:pt>
                <c:pt idx="1931">
                  <c:v>9.3941059235938817E-2</c:v>
                </c:pt>
                <c:pt idx="1932">
                  <c:v>9.3941059235938817E-2</c:v>
                </c:pt>
                <c:pt idx="1933">
                  <c:v>9.3941059235938817E-2</c:v>
                </c:pt>
                <c:pt idx="1934">
                  <c:v>9.3941059235938817E-2</c:v>
                </c:pt>
                <c:pt idx="1935">
                  <c:v>9.3941059235938817E-2</c:v>
                </c:pt>
                <c:pt idx="1936">
                  <c:v>9.3941059235938817E-2</c:v>
                </c:pt>
                <c:pt idx="1937">
                  <c:v>9.3941059235938817E-2</c:v>
                </c:pt>
                <c:pt idx="1938">
                  <c:v>9.3941059235938817E-2</c:v>
                </c:pt>
                <c:pt idx="1939">
                  <c:v>9.3941059235938817E-2</c:v>
                </c:pt>
                <c:pt idx="1940">
                  <c:v>9.3941059235938817E-2</c:v>
                </c:pt>
                <c:pt idx="1941">
                  <c:v>9.3941059235938817E-2</c:v>
                </c:pt>
                <c:pt idx="1942">
                  <c:v>9.3941059235938817E-2</c:v>
                </c:pt>
                <c:pt idx="1943">
                  <c:v>9.3941059235938817E-2</c:v>
                </c:pt>
                <c:pt idx="1944">
                  <c:v>9.3941059235938817E-2</c:v>
                </c:pt>
                <c:pt idx="1945">
                  <c:v>9.3941059235938817E-2</c:v>
                </c:pt>
                <c:pt idx="1946">
                  <c:v>9.3941059235938817E-2</c:v>
                </c:pt>
                <c:pt idx="1947">
                  <c:v>9.3941059235938817E-2</c:v>
                </c:pt>
                <c:pt idx="1948">
                  <c:v>9.3941059235938817E-2</c:v>
                </c:pt>
                <c:pt idx="1949">
                  <c:v>9.3941059235938817E-2</c:v>
                </c:pt>
                <c:pt idx="1950">
                  <c:v>9.3941059235938817E-2</c:v>
                </c:pt>
                <c:pt idx="1951">
                  <c:v>9.3941059235938817E-2</c:v>
                </c:pt>
                <c:pt idx="1952">
                  <c:v>9.3941059235938817E-2</c:v>
                </c:pt>
                <c:pt idx="1953">
                  <c:v>9.3941059235938817E-2</c:v>
                </c:pt>
                <c:pt idx="1954">
                  <c:v>9.3941059235938817E-2</c:v>
                </c:pt>
                <c:pt idx="1955">
                  <c:v>9.3941059235938817E-2</c:v>
                </c:pt>
                <c:pt idx="1956">
                  <c:v>9.3941059235938817E-2</c:v>
                </c:pt>
                <c:pt idx="1957">
                  <c:v>9.3941059235938817E-2</c:v>
                </c:pt>
                <c:pt idx="1958">
                  <c:v>9.3941059235938817E-2</c:v>
                </c:pt>
                <c:pt idx="1959">
                  <c:v>9.3941059235938817E-2</c:v>
                </c:pt>
                <c:pt idx="1960">
                  <c:v>9.3941059235938817E-2</c:v>
                </c:pt>
                <c:pt idx="1961">
                  <c:v>9.8174979519883021E-2</c:v>
                </c:pt>
                <c:pt idx="1962">
                  <c:v>9.8174979519883021E-2</c:v>
                </c:pt>
                <c:pt idx="1963">
                  <c:v>9.8174979519883021E-2</c:v>
                </c:pt>
                <c:pt idx="1964">
                  <c:v>9.8174979519883021E-2</c:v>
                </c:pt>
                <c:pt idx="1965">
                  <c:v>9.8174979519883021E-2</c:v>
                </c:pt>
                <c:pt idx="1966">
                  <c:v>9.8174979519883021E-2</c:v>
                </c:pt>
                <c:pt idx="1967">
                  <c:v>9.8174979519883021E-2</c:v>
                </c:pt>
                <c:pt idx="1968">
                  <c:v>9.8174979519883021E-2</c:v>
                </c:pt>
                <c:pt idx="1969">
                  <c:v>9.8174979519883021E-2</c:v>
                </c:pt>
                <c:pt idx="1970">
                  <c:v>0.10257412596124944</c:v>
                </c:pt>
                <c:pt idx="1971">
                  <c:v>0.10257412596124944</c:v>
                </c:pt>
                <c:pt idx="1972">
                  <c:v>0.10257412596124944</c:v>
                </c:pt>
                <c:pt idx="1973">
                  <c:v>0.10257412596124944</c:v>
                </c:pt>
                <c:pt idx="1974">
                  <c:v>0.10257412596124944</c:v>
                </c:pt>
                <c:pt idx="1975">
                  <c:v>0.10257412596124944</c:v>
                </c:pt>
                <c:pt idx="1976">
                  <c:v>0.10257412596124944</c:v>
                </c:pt>
                <c:pt idx="1977">
                  <c:v>0.10257412596124944</c:v>
                </c:pt>
                <c:pt idx="1978">
                  <c:v>0.10257412596124944</c:v>
                </c:pt>
                <c:pt idx="1979">
                  <c:v>0.10257412596124944</c:v>
                </c:pt>
                <c:pt idx="1980">
                  <c:v>0.10257412596124944</c:v>
                </c:pt>
                <c:pt idx="1981">
                  <c:v>0.10257412596124944</c:v>
                </c:pt>
                <c:pt idx="1982">
                  <c:v>0.10257412596124944</c:v>
                </c:pt>
                <c:pt idx="1983">
                  <c:v>0.10257412596124944</c:v>
                </c:pt>
                <c:pt idx="1984">
                  <c:v>0.10257412596124944</c:v>
                </c:pt>
                <c:pt idx="1985">
                  <c:v>0.10257412596124944</c:v>
                </c:pt>
                <c:pt idx="1986">
                  <c:v>0.10257412596124944</c:v>
                </c:pt>
                <c:pt idx="1987">
                  <c:v>0.10257412596124944</c:v>
                </c:pt>
                <c:pt idx="1988">
                  <c:v>0.10257412596124944</c:v>
                </c:pt>
                <c:pt idx="1989">
                  <c:v>0.10257412596124944</c:v>
                </c:pt>
                <c:pt idx="1990">
                  <c:v>0.10257412596124944</c:v>
                </c:pt>
                <c:pt idx="1991">
                  <c:v>0.10257412596124944</c:v>
                </c:pt>
                <c:pt idx="1992">
                  <c:v>0.10257412596124944</c:v>
                </c:pt>
                <c:pt idx="1993">
                  <c:v>0.10257412596124944</c:v>
                </c:pt>
                <c:pt idx="1994">
                  <c:v>0.10257412596124944</c:v>
                </c:pt>
                <c:pt idx="1995">
                  <c:v>0.10257412596124944</c:v>
                </c:pt>
                <c:pt idx="1996">
                  <c:v>0.10257412596124944</c:v>
                </c:pt>
                <c:pt idx="1997">
                  <c:v>0.10257412596124944</c:v>
                </c:pt>
                <c:pt idx="1998">
                  <c:v>0.10257412596124944</c:v>
                </c:pt>
                <c:pt idx="1999">
                  <c:v>0.10257412596124944</c:v>
                </c:pt>
                <c:pt idx="2000">
                  <c:v>0.10257412596124944</c:v>
                </c:pt>
                <c:pt idx="2001">
                  <c:v>0.10257412596124944</c:v>
                </c:pt>
                <c:pt idx="2002">
                  <c:v>0.10257412596124944</c:v>
                </c:pt>
                <c:pt idx="2003">
                  <c:v>0.10257412596124944</c:v>
                </c:pt>
                <c:pt idx="2004">
                  <c:v>0.10257412596124944</c:v>
                </c:pt>
                <c:pt idx="2005">
                  <c:v>0.10257412596124944</c:v>
                </c:pt>
                <c:pt idx="2006">
                  <c:v>0.10257412596124944</c:v>
                </c:pt>
                <c:pt idx="2007">
                  <c:v>0.10257412596124944</c:v>
                </c:pt>
                <c:pt idx="2008">
                  <c:v>0.10257412596124944</c:v>
                </c:pt>
                <c:pt idx="2009">
                  <c:v>0.10257412596124944</c:v>
                </c:pt>
                <c:pt idx="2010">
                  <c:v>0.10257412596124944</c:v>
                </c:pt>
                <c:pt idx="2011">
                  <c:v>0.10257412596124944</c:v>
                </c:pt>
                <c:pt idx="2012">
                  <c:v>0.10257412596124944</c:v>
                </c:pt>
                <c:pt idx="2013">
                  <c:v>0.10257412596124944</c:v>
                </c:pt>
                <c:pt idx="2014">
                  <c:v>0.10257412596124944</c:v>
                </c:pt>
                <c:pt idx="2015">
                  <c:v>0.10257412596124944</c:v>
                </c:pt>
                <c:pt idx="2016">
                  <c:v>0.10257412596124944</c:v>
                </c:pt>
                <c:pt idx="2017">
                  <c:v>0.10257412596124944</c:v>
                </c:pt>
                <c:pt idx="2018">
                  <c:v>0.10257412596124944</c:v>
                </c:pt>
                <c:pt idx="2019">
                  <c:v>0.10859711840446253</c:v>
                </c:pt>
                <c:pt idx="2020">
                  <c:v>0.10859711840446253</c:v>
                </c:pt>
                <c:pt idx="2021">
                  <c:v>0.10859711840446253</c:v>
                </c:pt>
                <c:pt idx="2022">
                  <c:v>0.10859711840446253</c:v>
                </c:pt>
                <c:pt idx="2023">
                  <c:v>0.10859711840446253</c:v>
                </c:pt>
                <c:pt idx="2024">
                  <c:v>0.10859711840446253</c:v>
                </c:pt>
                <c:pt idx="2025">
                  <c:v>0.10859711840446253</c:v>
                </c:pt>
                <c:pt idx="2026">
                  <c:v>0.10859711840446253</c:v>
                </c:pt>
                <c:pt idx="2027">
                  <c:v>0.10859711840446253</c:v>
                </c:pt>
                <c:pt idx="2028">
                  <c:v>0.10859711840446253</c:v>
                </c:pt>
                <c:pt idx="2029">
                  <c:v>0.10859711840446253</c:v>
                </c:pt>
                <c:pt idx="2030">
                  <c:v>0.10859711840446253</c:v>
                </c:pt>
                <c:pt idx="2031">
                  <c:v>0.10859711840446253</c:v>
                </c:pt>
                <c:pt idx="2032">
                  <c:v>0.10859711840446253</c:v>
                </c:pt>
                <c:pt idx="2033">
                  <c:v>0.10859711840446253</c:v>
                </c:pt>
                <c:pt idx="2034">
                  <c:v>0.10859711840446253</c:v>
                </c:pt>
                <c:pt idx="2035">
                  <c:v>0.10859711840446253</c:v>
                </c:pt>
                <c:pt idx="2036">
                  <c:v>0.10859711840446253</c:v>
                </c:pt>
                <c:pt idx="2037">
                  <c:v>0.10859711840446253</c:v>
                </c:pt>
                <c:pt idx="2038">
                  <c:v>0.10859711840446253</c:v>
                </c:pt>
                <c:pt idx="2039">
                  <c:v>0.10859711840446253</c:v>
                </c:pt>
                <c:pt idx="2040">
                  <c:v>0.10859711840446253</c:v>
                </c:pt>
                <c:pt idx="2041">
                  <c:v>0.10859711840446253</c:v>
                </c:pt>
                <c:pt idx="2042">
                  <c:v>0.10859711840446253</c:v>
                </c:pt>
                <c:pt idx="2043">
                  <c:v>0.10859711840446253</c:v>
                </c:pt>
                <c:pt idx="2044">
                  <c:v>0.10859711840446253</c:v>
                </c:pt>
                <c:pt idx="2045">
                  <c:v>0.10859711840446253</c:v>
                </c:pt>
                <c:pt idx="2046">
                  <c:v>0.10859711840446253</c:v>
                </c:pt>
                <c:pt idx="2047">
                  <c:v>0.10859711840446253</c:v>
                </c:pt>
                <c:pt idx="2048">
                  <c:v>0.10859711840446253</c:v>
                </c:pt>
                <c:pt idx="2049">
                  <c:v>0.10859711840446253</c:v>
                </c:pt>
                <c:pt idx="2050">
                  <c:v>0.10859711840446253</c:v>
                </c:pt>
                <c:pt idx="2051">
                  <c:v>0.10859711840446253</c:v>
                </c:pt>
                <c:pt idx="2052">
                  <c:v>0.10859711840446253</c:v>
                </c:pt>
                <c:pt idx="2053">
                  <c:v>0.10859711840446253</c:v>
                </c:pt>
                <c:pt idx="2054">
                  <c:v>0.10859711840446253</c:v>
                </c:pt>
                <c:pt idx="2055">
                  <c:v>0.10859711840446253</c:v>
                </c:pt>
                <c:pt idx="2056">
                  <c:v>0.10859711840446253</c:v>
                </c:pt>
                <c:pt idx="2057">
                  <c:v>0.10859711840446253</c:v>
                </c:pt>
                <c:pt idx="2058">
                  <c:v>0.10859711840446253</c:v>
                </c:pt>
                <c:pt idx="2059">
                  <c:v>0.10859711840446253</c:v>
                </c:pt>
                <c:pt idx="2060">
                  <c:v>0.10859711840446253</c:v>
                </c:pt>
                <c:pt idx="2061">
                  <c:v>0.10859711840446253</c:v>
                </c:pt>
                <c:pt idx="2062">
                  <c:v>0.10859711840446253</c:v>
                </c:pt>
                <c:pt idx="2063">
                  <c:v>0.10859711840446253</c:v>
                </c:pt>
                <c:pt idx="2064">
                  <c:v>0.10859711840446253</c:v>
                </c:pt>
                <c:pt idx="2065">
                  <c:v>0.10859711840446253</c:v>
                </c:pt>
                <c:pt idx="2066">
                  <c:v>0.10859711840446253</c:v>
                </c:pt>
                <c:pt idx="2067">
                  <c:v>0.10859711840446253</c:v>
                </c:pt>
                <c:pt idx="2068">
                  <c:v>0.10859711840446253</c:v>
                </c:pt>
                <c:pt idx="2069">
                  <c:v>0.10859711840446253</c:v>
                </c:pt>
                <c:pt idx="2070">
                  <c:v>0.10859711840446253</c:v>
                </c:pt>
                <c:pt idx="2071">
                  <c:v>0.10859711840446253</c:v>
                </c:pt>
                <c:pt idx="2072">
                  <c:v>0.10859711840446253</c:v>
                </c:pt>
                <c:pt idx="2073">
                  <c:v>0.10859711840446253</c:v>
                </c:pt>
                <c:pt idx="2074">
                  <c:v>0.10859711840446253</c:v>
                </c:pt>
                <c:pt idx="2075">
                  <c:v>0.10859711840446253</c:v>
                </c:pt>
                <c:pt idx="2076">
                  <c:v>0.10859711840446253</c:v>
                </c:pt>
                <c:pt idx="2077">
                  <c:v>0.10859711840446253</c:v>
                </c:pt>
                <c:pt idx="2078">
                  <c:v>0.10859711840446253</c:v>
                </c:pt>
                <c:pt idx="2079">
                  <c:v>0.10859711840446253</c:v>
                </c:pt>
                <c:pt idx="2080">
                  <c:v>0.10859711840446253</c:v>
                </c:pt>
                <c:pt idx="2081">
                  <c:v>0.10859711840446253</c:v>
                </c:pt>
                <c:pt idx="2082">
                  <c:v>0.10859711840446253</c:v>
                </c:pt>
                <c:pt idx="2083">
                  <c:v>0.10859711840446253</c:v>
                </c:pt>
                <c:pt idx="2084">
                  <c:v>0.10859711840446253</c:v>
                </c:pt>
                <c:pt idx="2085">
                  <c:v>0.10859711840446253</c:v>
                </c:pt>
                <c:pt idx="2086">
                  <c:v>0.10859711840446253</c:v>
                </c:pt>
                <c:pt idx="2087">
                  <c:v>0.11751114722041789</c:v>
                </c:pt>
                <c:pt idx="2088">
                  <c:v>0.11751114722041789</c:v>
                </c:pt>
                <c:pt idx="2089">
                  <c:v>0.11751114722041789</c:v>
                </c:pt>
                <c:pt idx="2090">
                  <c:v>0.11751114722041789</c:v>
                </c:pt>
                <c:pt idx="2091">
                  <c:v>0.11751114722041789</c:v>
                </c:pt>
                <c:pt idx="2092">
                  <c:v>0.11751114722041789</c:v>
                </c:pt>
                <c:pt idx="2093">
                  <c:v>0.11751114722041789</c:v>
                </c:pt>
                <c:pt idx="2094">
                  <c:v>0.11751114722041789</c:v>
                </c:pt>
                <c:pt idx="2095">
                  <c:v>0.11751114722041789</c:v>
                </c:pt>
                <c:pt idx="2096">
                  <c:v>0.11751114722041789</c:v>
                </c:pt>
                <c:pt idx="2097">
                  <c:v>0.11751114722041789</c:v>
                </c:pt>
                <c:pt idx="2098">
                  <c:v>0.11751114722041789</c:v>
                </c:pt>
                <c:pt idx="2099">
                  <c:v>0.11751114722041789</c:v>
                </c:pt>
                <c:pt idx="2100">
                  <c:v>0.11751114722041789</c:v>
                </c:pt>
                <c:pt idx="2101">
                  <c:v>0.11751114722041789</c:v>
                </c:pt>
                <c:pt idx="2102">
                  <c:v>0.11751114722041789</c:v>
                </c:pt>
                <c:pt idx="2103">
                  <c:v>0.11751114722041789</c:v>
                </c:pt>
                <c:pt idx="2104">
                  <c:v>0.11751114722041789</c:v>
                </c:pt>
                <c:pt idx="2105">
                  <c:v>0.11751114722041789</c:v>
                </c:pt>
                <c:pt idx="2106">
                  <c:v>0.11751114722041789</c:v>
                </c:pt>
                <c:pt idx="2107">
                  <c:v>0.11751114722041789</c:v>
                </c:pt>
                <c:pt idx="2108">
                  <c:v>0.11751114722041789</c:v>
                </c:pt>
                <c:pt idx="2109">
                  <c:v>0.11751114722041789</c:v>
                </c:pt>
                <c:pt idx="2110">
                  <c:v>0.11751114722041789</c:v>
                </c:pt>
                <c:pt idx="2111">
                  <c:v>0.11751114722041789</c:v>
                </c:pt>
                <c:pt idx="2112">
                  <c:v>0.11751114722041789</c:v>
                </c:pt>
                <c:pt idx="2113">
                  <c:v>0.11751114722041789</c:v>
                </c:pt>
                <c:pt idx="2114">
                  <c:v>0.11751114722041789</c:v>
                </c:pt>
                <c:pt idx="2115">
                  <c:v>0.11751114722041789</c:v>
                </c:pt>
                <c:pt idx="2116">
                  <c:v>0.11751114722041789</c:v>
                </c:pt>
                <c:pt idx="2117">
                  <c:v>0.11751114722041789</c:v>
                </c:pt>
                <c:pt idx="2118">
                  <c:v>0.11751114722041789</c:v>
                </c:pt>
                <c:pt idx="2119">
                  <c:v>0.11751114722041789</c:v>
                </c:pt>
                <c:pt idx="2120">
                  <c:v>0.11751114722041789</c:v>
                </c:pt>
                <c:pt idx="2121">
                  <c:v>0.11751114722041789</c:v>
                </c:pt>
                <c:pt idx="2122">
                  <c:v>0.11751114722041789</c:v>
                </c:pt>
                <c:pt idx="2123">
                  <c:v>0.11751114722041789</c:v>
                </c:pt>
                <c:pt idx="2124">
                  <c:v>0.11751114722041789</c:v>
                </c:pt>
                <c:pt idx="2125">
                  <c:v>0.11751114722041789</c:v>
                </c:pt>
                <c:pt idx="2126">
                  <c:v>0.11751114722041789</c:v>
                </c:pt>
                <c:pt idx="2127">
                  <c:v>0.11751114722041789</c:v>
                </c:pt>
                <c:pt idx="2128">
                  <c:v>0.11751114722041789</c:v>
                </c:pt>
                <c:pt idx="2129">
                  <c:v>0.11751114722041789</c:v>
                </c:pt>
                <c:pt idx="2130">
                  <c:v>0.11751114722041789</c:v>
                </c:pt>
                <c:pt idx="2131">
                  <c:v>0.11751114722041789</c:v>
                </c:pt>
                <c:pt idx="2132">
                  <c:v>0.11751114722041789</c:v>
                </c:pt>
                <c:pt idx="2133">
                  <c:v>0.11751114722041789</c:v>
                </c:pt>
                <c:pt idx="2134">
                  <c:v>0.11751114722041789</c:v>
                </c:pt>
                <c:pt idx="2135">
                  <c:v>0.11751114722041789</c:v>
                </c:pt>
                <c:pt idx="2136">
                  <c:v>0.11751114722041789</c:v>
                </c:pt>
                <c:pt idx="2137">
                  <c:v>0.11751114722041789</c:v>
                </c:pt>
                <c:pt idx="2138">
                  <c:v>0.11751114722041789</c:v>
                </c:pt>
                <c:pt idx="2139">
                  <c:v>0.11751114722041789</c:v>
                </c:pt>
                <c:pt idx="2140">
                  <c:v>0.11751114722041789</c:v>
                </c:pt>
                <c:pt idx="2141">
                  <c:v>0.11751114722041789</c:v>
                </c:pt>
                <c:pt idx="2142">
                  <c:v>0.11751114722041789</c:v>
                </c:pt>
                <c:pt idx="2143">
                  <c:v>0.11751114722041789</c:v>
                </c:pt>
                <c:pt idx="2144">
                  <c:v>0.11751114722041789</c:v>
                </c:pt>
                <c:pt idx="2145">
                  <c:v>0.11751114722041789</c:v>
                </c:pt>
                <c:pt idx="2146">
                  <c:v>0.11751114722041789</c:v>
                </c:pt>
                <c:pt idx="2147">
                  <c:v>0.11751114722041789</c:v>
                </c:pt>
                <c:pt idx="2148">
                  <c:v>0.11751114722041789</c:v>
                </c:pt>
                <c:pt idx="2149">
                  <c:v>0.11751114722041789</c:v>
                </c:pt>
                <c:pt idx="2150">
                  <c:v>0.11751114722041789</c:v>
                </c:pt>
                <c:pt idx="2151">
                  <c:v>0.11751114722041789</c:v>
                </c:pt>
                <c:pt idx="2152">
                  <c:v>0.13130003554509886</c:v>
                </c:pt>
                <c:pt idx="2153">
                  <c:v>0.13130003554509886</c:v>
                </c:pt>
                <c:pt idx="2154">
                  <c:v>0.13130003554509886</c:v>
                </c:pt>
                <c:pt idx="2155">
                  <c:v>0.13130003554509886</c:v>
                </c:pt>
                <c:pt idx="2156">
                  <c:v>0.13130003554509886</c:v>
                </c:pt>
                <c:pt idx="2157">
                  <c:v>0.13130003554509886</c:v>
                </c:pt>
                <c:pt idx="2158">
                  <c:v>0.13130003554509886</c:v>
                </c:pt>
                <c:pt idx="2159">
                  <c:v>0.13130003554509886</c:v>
                </c:pt>
                <c:pt idx="2160">
                  <c:v>0.13130003554509886</c:v>
                </c:pt>
                <c:pt idx="2161">
                  <c:v>0.13130003554509886</c:v>
                </c:pt>
                <c:pt idx="2162">
                  <c:v>0.13130003554509886</c:v>
                </c:pt>
                <c:pt idx="2163">
                  <c:v>0.13130003554509886</c:v>
                </c:pt>
                <c:pt idx="2164">
                  <c:v>0.13130003554509886</c:v>
                </c:pt>
                <c:pt idx="2165">
                  <c:v>0.13130003554509886</c:v>
                </c:pt>
                <c:pt idx="2166">
                  <c:v>0.13130003554509886</c:v>
                </c:pt>
                <c:pt idx="2167">
                  <c:v>0.13130003554509886</c:v>
                </c:pt>
                <c:pt idx="2168">
                  <c:v>0.13130003554509886</c:v>
                </c:pt>
                <c:pt idx="2169">
                  <c:v>0.13130003554509886</c:v>
                </c:pt>
                <c:pt idx="2170">
                  <c:v>0.13130003554509886</c:v>
                </c:pt>
                <c:pt idx="2171">
                  <c:v>0.13130003554509886</c:v>
                </c:pt>
                <c:pt idx="2172">
                  <c:v>0.13130003554509886</c:v>
                </c:pt>
                <c:pt idx="2173">
                  <c:v>0.13130003554509886</c:v>
                </c:pt>
                <c:pt idx="2174">
                  <c:v>0.13130003554509886</c:v>
                </c:pt>
                <c:pt idx="2175">
                  <c:v>0.13130003554509886</c:v>
                </c:pt>
                <c:pt idx="2176">
                  <c:v>0.13130003554509886</c:v>
                </c:pt>
                <c:pt idx="2177">
                  <c:v>0.13130003554509886</c:v>
                </c:pt>
                <c:pt idx="2178">
                  <c:v>0.13130003554509886</c:v>
                </c:pt>
                <c:pt idx="2179">
                  <c:v>0.13130003554509886</c:v>
                </c:pt>
                <c:pt idx="2180">
                  <c:v>0.13130003554509886</c:v>
                </c:pt>
                <c:pt idx="2181">
                  <c:v>0.13130003554509886</c:v>
                </c:pt>
                <c:pt idx="2182">
                  <c:v>0.13130003554509886</c:v>
                </c:pt>
                <c:pt idx="2183">
                  <c:v>0.13130003554509886</c:v>
                </c:pt>
                <c:pt idx="2184">
                  <c:v>0.13130003554509886</c:v>
                </c:pt>
                <c:pt idx="2185">
                  <c:v>0.13130003554509886</c:v>
                </c:pt>
                <c:pt idx="2186">
                  <c:v>0.13130003554509886</c:v>
                </c:pt>
                <c:pt idx="2187">
                  <c:v>0.13130003554509886</c:v>
                </c:pt>
                <c:pt idx="2188">
                  <c:v>0.13130003554509886</c:v>
                </c:pt>
                <c:pt idx="2189">
                  <c:v>0.13130003554509886</c:v>
                </c:pt>
                <c:pt idx="2190">
                  <c:v>0.13130003554509886</c:v>
                </c:pt>
                <c:pt idx="2191">
                  <c:v>0.13130003554509886</c:v>
                </c:pt>
                <c:pt idx="2192">
                  <c:v>0.13130003554509886</c:v>
                </c:pt>
                <c:pt idx="2193">
                  <c:v>0.13130003554509886</c:v>
                </c:pt>
                <c:pt idx="2194">
                  <c:v>0.13130003554509886</c:v>
                </c:pt>
                <c:pt idx="2195">
                  <c:v>0.13130003554509886</c:v>
                </c:pt>
                <c:pt idx="2196">
                  <c:v>0.13130003554509886</c:v>
                </c:pt>
                <c:pt idx="2197">
                  <c:v>0.13130003554509886</c:v>
                </c:pt>
                <c:pt idx="2198">
                  <c:v>0.13130003554509886</c:v>
                </c:pt>
                <c:pt idx="2199">
                  <c:v>0.13130003554509886</c:v>
                </c:pt>
                <c:pt idx="2200">
                  <c:v>0.13130003554509886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719-4E03-AD1C-C47537CFEAF3}"/>
            </c:ext>
          </c:extLst>
        </c:ser>
        <c:ser>
          <c:idx val="1"/>
          <c:order val="1"/>
          <c:tx>
            <c:strRef>
              <c:f>CUM_INCID_CR1!$C$1</c:f>
              <c:strCache>
                <c:ptCount val="1"/>
                <c:pt idx="0">
                  <c:v>cif_inv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CUM_INCID_CR1!$C$2:$C$2202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2.5974025974025978E-3</c:v>
                </c:pt>
                <c:pt idx="14">
                  <c:v>2.5974025974025978E-3</c:v>
                </c:pt>
                <c:pt idx="15">
                  <c:v>5.1948051948051957E-3</c:v>
                </c:pt>
                <c:pt idx="16">
                  <c:v>5.1948051948051957E-3</c:v>
                </c:pt>
                <c:pt idx="17">
                  <c:v>5.1948051948051957E-3</c:v>
                </c:pt>
                <c:pt idx="18">
                  <c:v>5.1948051948051957E-3</c:v>
                </c:pt>
                <c:pt idx="19">
                  <c:v>5.1948051948051957E-3</c:v>
                </c:pt>
                <c:pt idx="20">
                  <c:v>5.1948051948051957E-3</c:v>
                </c:pt>
                <c:pt idx="21">
                  <c:v>5.1948051948051957E-3</c:v>
                </c:pt>
                <c:pt idx="22">
                  <c:v>5.1948051948051957E-3</c:v>
                </c:pt>
                <c:pt idx="23">
                  <c:v>5.1948051948051957E-3</c:v>
                </c:pt>
                <c:pt idx="24">
                  <c:v>7.7922077922077931E-3</c:v>
                </c:pt>
                <c:pt idx="25">
                  <c:v>7.7922077922077931E-3</c:v>
                </c:pt>
                <c:pt idx="26">
                  <c:v>7.7922077922077931E-3</c:v>
                </c:pt>
                <c:pt idx="27">
                  <c:v>7.7922077922077931E-3</c:v>
                </c:pt>
                <c:pt idx="28">
                  <c:v>7.7922077922077931E-3</c:v>
                </c:pt>
                <c:pt idx="29">
                  <c:v>7.7922077922077931E-3</c:v>
                </c:pt>
                <c:pt idx="30">
                  <c:v>7.7922077922077931E-3</c:v>
                </c:pt>
                <c:pt idx="31">
                  <c:v>1.0396481825053254E-2</c:v>
                </c:pt>
                <c:pt idx="32">
                  <c:v>1.3000755857898717E-2</c:v>
                </c:pt>
                <c:pt idx="33">
                  <c:v>1.5605029890744179E-2</c:v>
                </c:pt>
                <c:pt idx="34">
                  <c:v>1.5605029890744179E-2</c:v>
                </c:pt>
                <c:pt idx="35">
                  <c:v>1.5605029890744179E-2</c:v>
                </c:pt>
                <c:pt idx="36">
                  <c:v>1.5605029890744179E-2</c:v>
                </c:pt>
                <c:pt idx="37">
                  <c:v>1.8209303923589642E-2</c:v>
                </c:pt>
                <c:pt idx="38">
                  <c:v>1.8209303923589642E-2</c:v>
                </c:pt>
                <c:pt idx="39">
                  <c:v>1.8209303923589642E-2</c:v>
                </c:pt>
                <c:pt idx="40">
                  <c:v>1.8209303923589642E-2</c:v>
                </c:pt>
                <c:pt idx="41">
                  <c:v>2.0813577956435104E-2</c:v>
                </c:pt>
                <c:pt idx="42">
                  <c:v>2.0813577956435104E-2</c:v>
                </c:pt>
                <c:pt idx="43">
                  <c:v>2.0813577956435104E-2</c:v>
                </c:pt>
                <c:pt idx="44">
                  <c:v>2.0813577956435104E-2</c:v>
                </c:pt>
                <c:pt idx="45">
                  <c:v>2.0813577956435104E-2</c:v>
                </c:pt>
                <c:pt idx="46">
                  <c:v>2.0813577956435104E-2</c:v>
                </c:pt>
                <c:pt idx="47">
                  <c:v>2.3417851989280567E-2</c:v>
                </c:pt>
                <c:pt idx="48">
                  <c:v>2.3417851989280567E-2</c:v>
                </c:pt>
                <c:pt idx="49">
                  <c:v>2.3417851989280567E-2</c:v>
                </c:pt>
                <c:pt idx="50">
                  <c:v>2.602212602212603E-2</c:v>
                </c:pt>
                <c:pt idx="51">
                  <c:v>2.602212602212603E-2</c:v>
                </c:pt>
                <c:pt idx="52">
                  <c:v>2.602212602212603E-2</c:v>
                </c:pt>
                <c:pt idx="53">
                  <c:v>2.602212602212603E-2</c:v>
                </c:pt>
                <c:pt idx="54">
                  <c:v>2.602212602212603E-2</c:v>
                </c:pt>
                <c:pt idx="55">
                  <c:v>2.602212602212603E-2</c:v>
                </c:pt>
                <c:pt idx="56">
                  <c:v>2.602212602212603E-2</c:v>
                </c:pt>
                <c:pt idx="57">
                  <c:v>2.602212602212603E-2</c:v>
                </c:pt>
                <c:pt idx="58">
                  <c:v>2.8633535052321753E-2</c:v>
                </c:pt>
                <c:pt idx="59">
                  <c:v>2.8633535052321753E-2</c:v>
                </c:pt>
                <c:pt idx="60">
                  <c:v>2.8633535052321753E-2</c:v>
                </c:pt>
                <c:pt idx="61">
                  <c:v>2.8633535052321753E-2</c:v>
                </c:pt>
                <c:pt idx="62">
                  <c:v>2.8633535052321753E-2</c:v>
                </c:pt>
                <c:pt idx="63">
                  <c:v>2.8633535052321753E-2</c:v>
                </c:pt>
                <c:pt idx="64">
                  <c:v>2.8633535052321753E-2</c:v>
                </c:pt>
                <c:pt idx="65">
                  <c:v>2.8633535052321753E-2</c:v>
                </c:pt>
                <c:pt idx="66">
                  <c:v>2.8633535052321753E-2</c:v>
                </c:pt>
                <c:pt idx="67">
                  <c:v>2.8633535052321753E-2</c:v>
                </c:pt>
                <c:pt idx="68">
                  <c:v>2.8633535052321753E-2</c:v>
                </c:pt>
                <c:pt idx="69">
                  <c:v>2.8633535052321753E-2</c:v>
                </c:pt>
                <c:pt idx="70">
                  <c:v>3.1244944082517476E-2</c:v>
                </c:pt>
                <c:pt idx="71">
                  <c:v>3.3856353112713199E-2</c:v>
                </c:pt>
                <c:pt idx="72">
                  <c:v>3.3856353112713199E-2</c:v>
                </c:pt>
                <c:pt idx="73">
                  <c:v>3.3856353112713199E-2</c:v>
                </c:pt>
                <c:pt idx="74">
                  <c:v>3.3856353112713199E-2</c:v>
                </c:pt>
                <c:pt idx="75">
                  <c:v>3.3856353112713199E-2</c:v>
                </c:pt>
                <c:pt idx="76">
                  <c:v>3.3856353112713199E-2</c:v>
                </c:pt>
                <c:pt idx="77">
                  <c:v>3.3856353112713199E-2</c:v>
                </c:pt>
                <c:pt idx="78">
                  <c:v>3.3856353112713199E-2</c:v>
                </c:pt>
                <c:pt idx="79">
                  <c:v>3.3856353112713199E-2</c:v>
                </c:pt>
                <c:pt idx="80">
                  <c:v>3.3856353112713199E-2</c:v>
                </c:pt>
                <c:pt idx="81">
                  <c:v>3.3856353112713199E-2</c:v>
                </c:pt>
                <c:pt idx="82">
                  <c:v>3.3856353112713199E-2</c:v>
                </c:pt>
                <c:pt idx="83">
                  <c:v>3.3856353112713199E-2</c:v>
                </c:pt>
                <c:pt idx="84">
                  <c:v>3.3856353112713199E-2</c:v>
                </c:pt>
                <c:pt idx="85">
                  <c:v>3.3856353112713199E-2</c:v>
                </c:pt>
                <c:pt idx="86">
                  <c:v>3.3856353112713199E-2</c:v>
                </c:pt>
                <c:pt idx="87">
                  <c:v>3.3856353112713199E-2</c:v>
                </c:pt>
                <c:pt idx="88">
                  <c:v>3.3856353112713199E-2</c:v>
                </c:pt>
                <c:pt idx="89">
                  <c:v>3.3856353112713199E-2</c:v>
                </c:pt>
                <c:pt idx="90">
                  <c:v>3.3856353112713199E-2</c:v>
                </c:pt>
                <c:pt idx="91">
                  <c:v>3.3856353112713199E-2</c:v>
                </c:pt>
                <c:pt idx="92">
                  <c:v>3.3856353112713199E-2</c:v>
                </c:pt>
                <c:pt idx="93">
                  <c:v>3.3856353112713199E-2</c:v>
                </c:pt>
                <c:pt idx="94">
                  <c:v>3.3856353112713199E-2</c:v>
                </c:pt>
                <c:pt idx="95">
                  <c:v>3.3856353112713199E-2</c:v>
                </c:pt>
                <c:pt idx="96">
                  <c:v>3.3856353112713199E-2</c:v>
                </c:pt>
                <c:pt idx="97">
                  <c:v>3.3856353112713199E-2</c:v>
                </c:pt>
                <c:pt idx="98">
                  <c:v>3.3856353112713199E-2</c:v>
                </c:pt>
                <c:pt idx="99">
                  <c:v>3.3856353112713199E-2</c:v>
                </c:pt>
                <c:pt idx="100">
                  <c:v>3.3856353112713199E-2</c:v>
                </c:pt>
                <c:pt idx="101">
                  <c:v>3.3856353112713199E-2</c:v>
                </c:pt>
                <c:pt idx="102">
                  <c:v>3.3856353112713199E-2</c:v>
                </c:pt>
                <c:pt idx="103">
                  <c:v>3.3856353112713199E-2</c:v>
                </c:pt>
                <c:pt idx="104">
                  <c:v>3.3856353112713199E-2</c:v>
                </c:pt>
                <c:pt idx="105">
                  <c:v>3.3856353112713199E-2</c:v>
                </c:pt>
                <c:pt idx="106">
                  <c:v>3.3856353112713199E-2</c:v>
                </c:pt>
                <c:pt idx="107">
                  <c:v>3.3856353112713199E-2</c:v>
                </c:pt>
                <c:pt idx="108">
                  <c:v>3.3856353112713199E-2</c:v>
                </c:pt>
                <c:pt idx="109">
                  <c:v>3.3856353112713199E-2</c:v>
                </c:pt>
                <c:pt idx="110">
                  <c:v>3.3856353112713199E-2</c:v>
                </c:pt>
                <c:pt idx="111">
                  <c:v>3.3856353112713199E-2</c:v>
                </c:pt>
                <c:pt idx="112">
                  <c:v>3.3856353112713199E-2</c:v>
                </c:pt>
                <c:pt idx="113">
                  <c:v>3.3856353112713199E-2</c:v>
                </c:pt>
                <c:pt idx="114">
                  <c:v>3.3856353112713199E-2</c:v>
                </c:pt>
                <c:pt idx="115">
                  <c:v>3.3856353112713199E-2</c:v>
                </c:pt>
                <c:pt idx="116">
                  <c:v>3.3856353112713199E-2</c:v>
                </c:pt>
                <c:pt idx="117">
                  <c:v>3.3856353112713199E-2</c:v>
                </c:pt>
                <c:pt idx="118">
                  <c:v>3.3856353112713199E-2</c:v>
                </c:pt>
                <c:pt idx="119">
                  <c:v>3.3856353112713199E-2</c:v>
                </c:pt>
                <c:pt idx="120">
                  <c:v>3.3856353112713199E-2</c:v>
                </c:pt>
                <c:pt idx="121">
                  <c:v>3.3856353112713199E-2</c:v>
                </c:pt>
                <c:pt idx="122">
                  <c:v>3.6475016056881686E-2</c:v>
                </c:pt>
                <c:pt idx="123">
                  <c:v>3.6475016056881686E-2</c:v>
                </c:pt>
                <c:pt idx="124">
                  <c:v>3.6475016056881686E-2</c:v>
                </c:pt>
                <c:pt idx="125">
                  <c:v>3.6475016056881686E-2</c:v>
                </c:pt>
                <c:pt idx="126">
                  <c:v>3.6475016056881686E-2</c:v>
                </c:pt>
                <c:pt idx="127">
                  <c:v>3.6475016056881686E-2</c:v>
                </c:pt>
                <c:pt idx="128">
                  <c:v>3.6475016056881686E-2</c:v>
                </c:pt>
                <c:pt idx="129">
                  <c:v>3.6475016056881686E-2</c:v>
                </c:pt>
                <c:pt idx="130">
                  <c:v>3.6475016056881686E-2</c:v>
                </c:pt>
                <c:pt idx="131">
                  <c:v>3.6475016056881686E-2</c:v>
                </c:pt>
                <c:pt idx="132">
                  <c:v>3.6475016056881686E-2</c:v>
                </c:pt>
                <c:pt idx="133">
                  <c:v>3.6475016056881686E-2</c:v>
                </c:pt>
                <c:pt idx="134">
                  <c:v>3.6475016056881686E-2</c:v>
                </c:pt>
                <c:pt idx="135">
                  <c:v>3.6475016056881686E-2</c:v>
                </c:pt>
                <c:pt idx="136">
                  <c:v>3.6475016056881686E-2</c:v>
                </c:pt>
                <c:pt idx="137">
                  <c:v>3.6475016056881686E-2</c:v>
                </c:pt>
                <c:pt idx="138">
                  <c:v>3.6475016056881686E-2</c:v>
                </c:pt>
                <c:pt idx="139">
                  <c:v>3.6475016056881686E-2</c:v>
                </c:pt>
                <c:pt idx="140">
                  <c:v>3.6475016056881686E-2</c:v>
                </c:pt>
                <c:pt idx="141">
                  <c:v>3.6475016056881686E-2</c:v>
                </c:pt>
                <c:pt idx="142">
                  <c:v>3.6475016056881686E-2</c:v>
                </c:pt>
                <c:pt idx="143">
                  <c:v>3.6475016056881686E-2</c:v>
                </c:pt>
                <c:pt idx="144">
                  <c:v>3.6475016056881686E-2</c:v>
                </c:pt>
                <c:pt idx="145">
                  <c:v>3.9093679001050173E-2</c:v>
                </c:pt>
                <c:pt idx="146">
                  <c:v>3.9093679001050173E-2</c:v>
                </c:pt>
                <c:pt idx="147">
                  <c:v>3.9093679001050173E-2</c:v>
                </c:pt>
                <c:pt idx="148">
                  <c:v>3.9093679001050173E-2</c:v>
                </c:pt>
                <c:pt idx="149">
                  <c:v>3.9093679001050173E-2</c:v>
                </c:pt>
                <c:pt idx="150">
                  <c:v>3.9093679001050173E-2</c:v>
                </c:pt>
                <c:pt idx="151">
                  <c:v>3.9093679001050173E-2</c:v>
                </c:pt>
                <c:pt idx="152">
                  <c:v>3.9093679001050173E-2</c:v>
                </c:pt>
                <c:pt idx="153">
                  <c:v>3.9093679001050173E-2</c:v>
                </c:pt>
                <c:pt idx="154">
                  <c:v>3.9093679001050173E-2</c:v>
                </c:pt>
                <c:pt idx="155">
                  <c:v>3.9093679001050173E-2</c:v>
                </c:pt>
                <c:pt idx="156">
                  <c:v>3.9093679001050173E-2</c:v>
                </c:pt>
                <c:pt idx="157">
                  <c:v>3.9093679001050173E-2</c:v>
                </c:pt>
                <c:pt idx="158">
                  <c:v>3.9093679001050173E-2</c:v>
                </c:pt>
                <c:pt idx="159">
                  <c:v>3.9093679001050173E-2</c:v>
                </c:pt>
                <c:pt idx="160">
                  <c:v>3.9093679001050173E-2</c:v>
                </c:pt>
                <c:pt idx="161">
                  <c:v>3.9093679001050173E-2</c:v>
                </c:pt>
                <c:pt idx="162">
                  <c:v>3.9093679001050173E-2</c:v>
                </c:pt>
                <c:pt idx="163">
                  <c:v>3.9093679001050173E-2</c:v>
                </c:pt>
                <c:pt idx="164">
                  <c:v>3.9093679001050173E-2</c:v>
                </c:pt>
                <c:pt idx="165">
                  <c:v>3.9093679001050173E-2</c:v>
                </c:pt>
                <c:pt idx="166">
                  <c:v>3.9093679001050173E-2</c:v>
                </c:pt>
                <c:pt idx="167">
                  <c:v>3.9093679001050173E-2</c:v>
                </c:pt>
                <c:pt idx="168">
                  <c:v>3.9093679001050173E-2</c:v>
                </c:pt>
                <c:pt idx="169">
                  <c:v>3.9093679001050173E-2</c:v>
                </c:pt>
                <c:pt idx="170">
                  <c:v>3.9093679001050173E-2</c:v>
                </c:pt>
                <c:pt idx="171">
                  <c:v>3.9093679001050173E-2</c:v>
                </c:pt>
                <c:pt idx="172">
                  <c:v>3.9093679001050173E-2</c:v>
                </c:pt>
                <c:pt idx="173">
                  <c:v>3.9093679001050173E-2</c:v>
                </c:pt>
                <c:pt idx="174">
                  <c:v>3.9093679001050173E-2</c:v>
                </c:pt>
                <c:pt idx="175">
                  <c:v>3.9093679001050173E-2</c:v>
                </c:pt>
                <c:pt idx="176">
                  <c:v>3.9093679001050173E-2</c:v>
                </c:pt>
                <c:pt idx="177">
                  <c:v>3.9093679001050173E-2</c:v>
                </c:pt>
                <c:pt idx="178">
                  <c:v>3.9093679001050173E-2</c:v>
                </c:pt>
                <c:pt idx="179">
                  <c:v>3.9093679001050173E-2</c:v>
                </c:pt>
                <c:pt idx="180">
                  <c:v>3.9093679001050173E-2</c:v>
                </c:pt>
                <c:pt idx="181">
                  <c:v>3.9093679001050173E-2</c:v>
                </c:pt>
                <c:pt idx="182">
                  <c:v>3.9093679001050173E-2</c:v>
                </c:pt>
                <c:pt idx="183">
                  <c:v>3.9093679001050173E-2</c:v>
                </c:pt>
                <c:pt idx="184">
                  <c:v>3.9093679001050173E-2</c:v>
                </c:pt>
                <c:pt idx="185">
                  <c:v>3.9093679001050173E-2</c:v>
                </c:pt>
                <c:pt idx="186">
                  <c:v>3.9093679001050173E-2</c:v>
                </c:pt>
                <c:pt idx="187">
                  <c:v>3.9093679001050173E-2</c:v>
                </c:pt>
                <c:pt idx="188">
                  <c:v>3.9093679001050173E-2</c:v>
                </c:pt>
                <c:pt idx="189">
                  <c:v>3.9093679001050173E-2</c:v>
                </c:pt>
                <c:pt idx="190">
                  <c:v>4.1765740294911792E-2</c:v>
                </c:pt>
                <c:pt idx="191">
                  <c:v>4.1765740294911792E-2</c:v>
                </c:pt>
                <c:pt idx="192">
                  <c:v>4.1765740294911792E-2</c:v>
                </c:pt>
                <c:pt idx="193">
                  <c:v>4.1765740294911792E-2</c:v>
                </c:pt>
                <c:pt idx="194">
                  <c:v>4.1765740294911792E-2</c:v>
                </c:pt>
                <c:pt idx="195">
                  <c:v>4.1765740294911792E-2</c:v>
                </c:pt>
                <c:pt idx="196">
                  <c:v>4.4453519596384362E-2</c:v>
                </c:pt>
                <c:pt idx="197">
                  <c:v>4.4453519596384362E-2</c:v>
                </c:pt>
                <c:pt idx="198">
                  <c:v>4.4453519596384362E-2</c:v>
                </c:pt>
                <c:pt idx="199">
                  <c:v>4.4453519596384362E-2</c:v>
                </c:pt>
                <c:pt idx="200">
                  <c:v>4.4453519596384362E-2</c:v>
                </c:pt>
                <c:pt idx="201">
                  <c:v>4.4453519596384362E-2</c:v>
                </c:pt>
                <c:pt idx="202">
                  <c:v>4.4453519596384362E-2</c:v>
                </c:pt>
                <c:pt idx="203">
                  <c:v>4.4453519596384362E-2</c:v>
                </c:pt>
                <c:pt idx="204">
                  <c:v>4.4453519596384362E-2</c:v>
                </c:pt>
                <c:pt idx="205">
                  <c:v>4.4453519596384362E-2</c:v>
                </c:pt>
                <c:pt idx="206">
                  <c:v>4.4453519596384362E-2</c:v>
                </c:pt>
                <c:pt idx="207">
                  <c:v>4.4453519596384362E-2</c:v>
                </c:pt>
                <c:pt idx="208">
                  <c:v>4.4453519596384362E-2</c:v>
                </c:pt>
                <c:pt idx="209">
                  <c:v>4.7149250907624604E-2</c:v>
                </c:pt>
                <c:pt idx="210">
                  <c:v>4.7149250907624604E-2</c:v>
                </c:pt>
                <c:pt idx="211">
                  <c:v>4.7149250907624604E-2</c:v>
                </c:pt>
                <c:pt idx="212">
                  <c:v>4.7149250907624604E-2</c:v>
                </c:pt>
                <c:pt idx="213">
                  <c:v>4.7149250907624604E-2</c:v>
                </c:pt>
                <c:pt idx="214">
                  <c:v>4.7149250907624604E-2</c:v>
                </c:pt>
                <c:pt idx="215">
                  <c:v>4.7149250907624604E-2</c:v>
                </c:pt>
                <c:pt idx="216">
                  <c:v>4.7149250907624604E-2</c:v>
                </c:pt>
                <c:pt idx="217">
                  <c:v>4.9844982218864846E-2</c:v>
                </c:pt>
                <c:pt idx="218">
                  <c:v>4.9844982218864846E-2</c:v>
                </c:pt>
                <c:pt idx="219">
                  <c:v>4.9844982218864846E-2</c:v>
                </c:pt>
                <c:pt idx="220">
                  <c:v>4.9844982218864846E-2</c:v>
                </c:pt>
                <c:pt idx="221">
                  <c:v>4.9844982218864846E-2</c:v>
                </c:pt>
                <c:pt idx="222">
                  <c:v>4.9844982218864846E-2</c:v>
                </c:pt>
                <c:pt idx="223">
                  <c:v>4.9844982218864846E-2</c:v>
                </c:pt>
                <c:pt idx="224">
                  <c:v>4.9844982218864846E-2</c:v>
                </c:pt>
                <c:pt idx="225">
                  <c:v>4.9844982218864846E-2</c:v>
                </c:pt>
                <c:pt idx="226">
                  <c:v>4.9844982218864846E-2</c:v>
                </c:pt>
                <c:pt idx="227">
                  <c:v>4.9844982218864846E-2</c:v>
                </c:pt>
                <c:pt idx="228">
                  <c:v>4.9844982218864846E-2</c:v>
                </c:pt>
                <c:pt idx="229">
                  <c:v>4.9844982218864846E-2</c:v>
                </c:pt>
                <c:pt idx="230">
                  <c:v>4.9844982218864846E-2</c:v>
                </c:pt>
                <c:pt idx="231">
                  <c:v>4.9844982218864846E-2</c:v>
                </c:pt>
                <c:pt idx="232">
                  <c:v>4.9844982218864846E-2</c:v>
                </c:pt>
                <c:pt idx="233">
                  <c:v>4.9844982218864846E-2</c:v>
                </c:pt>
                <c:pt idx="234">
                  <c:v>4.9844982218864846E-2</c:v>
                </c:pt>
                <c:pt idx="235">
                  <c:v>4.9844982218864846E-2</c:v>
                </c:pt>
                <c:pt idx="236">
                  <c:v>4.9844982218864846E-2</c:v>
                </c:pt>
                <c:pt idx="237">
                  <c:v>4.9844982218864846E-2</c:v>
                </c:pt>
                <c:pt idx="238">
                  <c:v>4.9844982218864846E-2</c:v>
                </c:pt>
                <c:pt idx="239">
                  <c:v>4.9844982218864846E-2</c:v>
                </c:pt>
                <c:pt idx="240">
                  <c:v>4.9844982218864846E-2</c:v>
                </c:pt>
                <c:pt idx="241">
                  <c:v>4.9844982218864846E-2</c:v>
                </c:pt>
                <c:pt idx="242">
                  <c:v>4.9844982218864846E-2</c:v>
                </c:pt>
                <c:pt idx="243">
                  <c:v>4.9844982218864846E-2</c:v>
                </c:pt>
                <c:pt idx="244">
                  <c:v>4.9844982218864846E-2</c:v>
                </c:pt>
                <c:pt idx="245">
                  <c:v>4.9844982218864846E-2</c:v>
                </c:pt>
                <c:pt idx="246">
                  <c:v>4.9844982218864846E-2</c:v>
                </c:pt>
                <c:pt idx="247">
                  <c:v>4.9844982218864846E-2</c:v>
                </c:pt>
                <c:pt idx="248">
                  <c:v>4.9844982218864846E-2</c:v>
                </c:pt>
                <c:pt idx="249">
                  <c:v>4.9844982218864846E-2</c:v>
                </c:pt>
                <c:pt idx="250">
                  <c:v>4.9844982218864846E-2</c:v>
                </c:pt>
                <c:pt idx="251">
                  <c:v>4.9844982218864846E-2</c:v>
                </c:pt>
                <c:pt idx="252">
                  <c:v>4.9844982218864846E-2</c:v>
                </c:pt>
                <c:pt idx="253">
                  <c:v>4.9844982218864846E-2</c:v>
                </c:pt>
                <c:pt idx="254">
                  <c:v>4.9844982218864846E-2</c:v>
                </c:pt>
                <c:pt idx="255">
                  <c:v>4.9844982218864846E-2</c:v>
                </c:pt>
                <c:pt idx="256">
                  <c:v>4.9844982218864846E-2</c:v>
                </c:pt>
                <c:pt idx="257">
                  <c:v>4.9844982218864846E-2</c:v>
                </c:pt>
                <c:pt idx="258">
                  <c:v>4.9844982218864846E-2</c:v>
                </c:pt>
                <c:pt idx="259">
                  <c:v>4.9844982218864846E-2</c:v>
                </c:pt>
                <c:pt idx="260">
                  <c:v>4.9844982218864846E-2</c:v>
                </c:pt>
                <c:pt idx="261">
                  <c:v>4.9844982218864846E-2</c:v>
                </c:pt>
                <c:pt idx="262">
                  <c:v>4.9844982218864846E-2</c:v>
                </c:pt>
                <c:pt idx="263">
                  <c:v>4.9844982218864846E-2</c:v>
                </c:pt>
                <c:pt idx="264">
                  <c:v>4.9844982218864846E-2</c:v>
                </c:pt>
                <c:pt idx="265">
                  <c:v>4.9844982218864846E-2</c:v>
                </c:pt>
                <c:pt idx="266">
                  <c:v>4.9844982218864846E-2</c:v>
                </c:pt>
                <c:pt idx="267">
                  <c:v>4.9844982218864846E-2</c:v>
                </c:pt>
                <c:pt idx="268">
                  <c:v>4.9844982218864846E-2</c:v>
                </c:pt>
                <c:pt idx="269">
                  <c:v>4.9844982218864846E-2</c:v>
                </c:pt>
                <c:pt idx="270">
                  <c:v>4.9844982218864846E-2</c:v>
                </c:pt>
                <c:pt idx="271">
                  <c:v>4.9844982218864846E-2</c:v>
                </c:pt>
                <c:pt idx="272">
                  <c:v>4.9844982218864846E-2</c:v>
                </c:pt>
                <c:pt idx="273">
                  <c:v>5.2548784581935147E-2</c:v>
                </c:pt>
                <c:pt idx="274">
                  <c:v>5.2548784581935147E-2</c:v>
                </c:pt>
                <c:pt idx="275">
                  <c:v>5.2548784581935147E-2</c:v>
                </c:pt>
                <c:pt idx="276">
                  <c:v>5.2548784581935147E-2</c:v>
                </c:pt>
                <c:pt idx="277">
                  <c:v>5.2548784581935147E-2</c:v>
                </c:pt>
                <c:pt idx="278">
                  <c:v>5.2548784581935147E-2</c:v>
                </c:pt>
                <c:pt idx="279">
                  <c:v>5.2548784581935147E-2</c:v>
                </c:pt>
                <c:pt idx="280">
                  <c:v>5.2548784581935147E-2</c:v>
                </c:pt>
                <c:pt idx="281">
                  <c:v>5.2548784581935147E-2</c:v>
                </c:pt>
                <c:pt idx="282">
                  <c:v>5.2548784581935147E-2</c:v>
                </c:pt>
                <c:pt idx="283">
                  <c:v>5.2548784581935147E-2</c:v>
                </c:pt>
                <c:pt idx="284">
                  <c:v>5.2548784581935147E-2</c:v>
                </c:pt>
                <c:pt idx="285">
                  <c:v>5.2548784581935147E-2</c:v>
                </c:pt>
                <c:pt idx="286">
                  <c:v>5.2548784581935147E-2</c:v>
                </c:pt>
                <c:pt idx="287">
                  <c:v>5.2548784581935147E-2</c:v>
                </c:pt>
                <c:pt idx="288">
                  <c:v>5.2548784581935147E-2</c:v>
                </c:pt>
                <c:pt idx="289">
                  <c:v>5.2548784581935147E-2</c:v>
                </c:pt>
                <c:pt idx="290">
                  <c:v>5.2548784581935147E-2</c:v>
                </c:pt>
                <c:pt idx="291">
                  <c:v>5.2548784581935147E-2</c:v>
                </c:pt>
                <c:pt idx="292">
                  <c:v>5.2548784581935147E-2</c:v>
                </c:pt>
                <c:pt idx="293">
                  <c:v>5.2548784581935147E-2</c:v>
                </c:pt>
                <c:pt idx="294">
                  <c:v>5.2548784581935147E-2</c:v>
                </c:pt>
                <c:pt idx="295">
                  <c:v>5.2548784581935147E-2</c:v>
                </c:pt>
                <c:pt idx="296">
                  <c:v>5.2548784581935147E-2</c:v>
                </c:pt>
                <c:pt idx="297">
                  <c:v>5.2548784581935147E-2</c:v>
                </c:pt>
                <c:pt idx="298">
                  <c:v>5.2548784581935147E-2</c:v>
                </c:pt>
                <c:pt idx="299">
                  <c:v>5.2548784581935147E-2</c:v>
                </c:pt>
                <c:pt idx="300">
                  <c:v>5.2548784581935147E-2</c:v>
                </c:pt>
                <c:pt idx="301">
                  <c:v>5.2548784581935147E-2</c:v>
                </c:pt>
                <c:pt idx="302">
                  <c:v>5.2548784581935147E-2</c:v>
                </c:pt>
                <c:pt idx="303">
                  <c:v>5.2548784581935147E-2</c:v>
                </c:pt>
                <c:pt idx="304">
                  <c:v>5.2548784581935147E-2</c:v>
                </c:pt>
                <c:pt idx="305">
                  <c:v>5.526083024489286E-2</c:v>
                </c:pt>
                <c:pt idx="306">
                  <c:v>5.526083024489286E-2</c:v>
                </c:pt>
                <c:pt idx="307">
                  <c:v>5.7972875907850573E-2</c:v>
                </c:pt>
                <c:pt idx="308">
                  <c:v>5.7972875907850573E-2</c:v>
                </c:pt>
                <c:pt idx="309">
                  <c:v>5.7972875907850573E-2</c:v>
                </c:pt>
                <c:pt idx="310">
                  <c:v>5.7972875907850573E-2</c:v>
                </c:pt>
                <c:pt idx="311">
                  <c:v>5.7972875907850573E-2</c:v>
                </c:pt>
                <c:pt idx="312">
                  <c:v>5.7972875907850573E-2</c:v>
                </c:pt>
                <c:pt idx="313">
                  <c:v>5.7972875907850573E-2</c:v>
                </c:pt>
                <c:pt idx="314">
                  <c:v>5.7972875907850573E-2</c:v>
                </c:pt>
                <c:pt idx="315">
                  <c:v>5.7972875907850573E-2</c:v>
                </c:pt>
                <c:pt idx="316">
                  <c:v>5.7972875907850573E-2</c:v>
                </c:pt>
                <c:pt idx="317">
                  <c:v>5.7972875907850573E-2</c:v>
                </c:pt>
                <c:pt idx="318">
                  <c:v>5.7972875907850573E-2</c:v>
                </c:pt>
                <c:pt idx="319">
                  <c:v>5.7972875907850573E-2</c:v>
                </c:pt>
                <c:pt idx="320">
                  <c:v>5.7972875907850573E-2</c:v>
                </c:pt>
                <c:pt idx="321">
                  <c:v>5.7972875907850573E-2</c:v>
                </c:pt>
                <c:pt idx="322">
                  <c:v>5.7972875907850573E-2</c:v>
                </c:pt>
                <c:pt idx="323">
                  <c:v>5.7972875907850573E-2</c:v>
                </c:pt>
                <c:pt idx="324">
                  <c:v>5.7972875907850573E-2</c:v>
                </c:pt>
                <c:pt idx="325">
                  <c:v>5.7972875907850573E-2</c:v>
                </c:pt>
                <c:pt idx="326">
                  <c:v>5.7972875907850573E-2</c:v>
                </c:pt>
                <c:pt idx="327">
                  <c:v>6.0684921570808285E-2</c:v>
                </c:pt>
                <c:pt idx="328">
                  <c:v>6.0684921570808285E-2</c:v>
                </c:pt>
                <c:pt idx="329">
                  <c:v>6.0684921570808285E-2</c:v>
                </c:pt>
                <c:pt idx="330">
                  <c:v>6.0684921570808285E-2</c:v>
                </c:pt>
                <c:pt idx="331">
                  <c:v>6.0684921570808285E-2</c:v>
                </c:pt>
                <c:pt idx="332">
                  <c:v>6.0684921570808285E-2</c:v>
                </c:pt>
                <c:pt idx="333">
                  <c:v>6.0684921570808285E-2</c:v>
                </c:pt>
                <c:pt idx="334">
                  <c:v>6.0684921570808285E-2</c:v>
                </c:pt>
                <c:pt idx="335">
                  <c:v>6.0684921570808285E-2</c:v>
                </c:pt>
                <c:pt idx="336">
                  <c:v>6.0684921570808285E-2</c:v>
                </c:pt>
                <c:pt idx="337">
                  <c:v>6.3396967233765991E-2</c:v>
                </c:pt>
                <c:pt idx="338">
                  <c:v>6.3396967233765991E-2</c:v>
                </c:pt>
                <c:pt idx="339">
                  <c:v>6.3396967233765991E-2</c:v>
                </c:pt>
                <c:pt idx="340">
                  <c:v>6.3396967233765991E-2</c:v>
                </c:pt>
                <c:pt idx="341">
                  <c:v>6.3396967233765991E-2</c:v>
                </c:pt>
                <c:pt idx="342">
                  <c:v>6.3396967233765991E-2</c:v>
                </c:pt>
                <c:pt idx="343">
                  <c:v>6.3396967233765991E-2</c:v>
                </c:pt>
                <c:pt idx="344">
                  <c:v>6.3396967233765991E-2</c:v>
                </c:pt>
                <c:pt idx="345">
                  <c:v>6.3396967233765991E-2</c:v>
                </c:pt>
                <c:pt idx="346">
                  <c:v>6.3396967233765991E-2</c:v>
                </c:pt>
                <c:pt idx="347">
                  <c:v>6.3396967233765991E-2</c:v>
                </c:pt>
                <c:pt idx="348">
                  <c:v>6.3396967233765991E-2</c:v>
                </c:pt>
                <c:pt idx="349">
                  <c:v>6.3396967233765991E-2</c:v>
                </c:pt>
                <c:pt idx="350">
                  <c:v>6.3396967233765991E-2</c:v>
                </c:pt>
                <c:pt idx="351">
                  <c:v>6.3396967233765991E-2</c:v>
                </c:pt>
                <c:pt idx="352">
                  <c:v>6.3396967233765991E-2</c:v>
                </c:pt>
                <c:pt idx="353">
                  <c:v>6.3396967233765991E-2</c:v>
                </c:pt>
                <c:pt idx="354">
                  <c:v>6.3396967233765991E-2</c:v>
                </c:pt>
                <c:pt idx="355">
                  <c:v>6.3396967233765991E-2</c:v>
                </c:pt>
                <c:pt idx="356">
                  <c:v>6.3396967233765991E-2</c:v>
                </c:pt>
                <c:pt idx="357">
                  <c:v>6.3396967233765991E-2</c:v>
                </c:pt>
                <c:pt idx="358">
                  <c:v>6.3396967233765991E-2</c:v>
                </c:pt>
                <c:pt idx="359">
                  <c:v>6.3396967233765991E-2</c:v>
                </c:pt>
                <c:pt idx="360">
                  <c:v>6.3396967233765991E-2</c:v>
                </c:pt>
                <c:pt idx="361">
                  <c:v>6.3396967233765991E-2</c:v>
                </c:pt>
                <c:pt idx="362">
                  <c:v>6.3396967233765991E-2</c:v>
                </c:pt>
                <c:pt idx="363">
                  <c:v>6.3396967233765991E-2</c:v>
                </c:pt>
                <c:pt idx="364">
                  <c:v>6.3396967233765991E-2</c:v>
                </c:pt>
                <c:pt idx="365">
                  <c:v>6.3396967233765991E-2</c:v>
                </c:pt>
                <c:pt idx="366">
                  <c:v>6.3396967233765991E-2</c:v>
                </c:pt>
                <c:pt idx="367">
                  <c:v>6.3396967233765991E-2</c:v>
                </c:pt>
                <c:pt idx="368">
                  <c:v>6.3396967233765991E-2</c:v>
                </c:pt>
                <c:pt idx="369">
                  <c:v>6.3396967233765991E-2</c:v>
                </c:pt>
                <c:pt idx="370">
                  <c:v>6.3396967233765991E-2</c:v>
                </c:pt>
                <c:pt idx="371">
                  <c:v>6.3396967233765991E-2</c:v>
                </c:pt>
                <c:pt idx="372">
                  <c:v>6.3396967233765991E-2</c:v>
                </c:pt>
                <c:pt idx="373">
                  <c:v>6.3396967233765991E-2</c:v>
                </c:pt>
                <c:pt idx="374">
                  <c:v>6.3396967233765991E-2</c:v>
                </c:pt>
                <c:pt idx="375">
                  <c:v>6.3396967233765991E-2</c:v>
                </c:pt>
                <c:pt idx="376">
                  <c:v>6.3396967233765991E-2</c:v>
                </c:pt>
                <c:pt idx="377">
                  <c:v>6.3396967233765991E-2</c:v>
                </c:pt>
                <c:pt idx="378">
                  <c:v>6.3396967233765991E-2</c:v>
                </c:pt>
                <c:pt idx="379">
                  <c:v>6.3396967233765991E-2</c:v>
                </c:pt>
                <c:pt idx="380">
                  <c:v>6.3396967233765991E-2</c:v>
                </c:pt>
                <c:pt idx="381">
                  <c:v>6.3396967233765991E-2</c:v>
                </c:pt>
                <c:pt idx="382">
                  <c:v>6.8872123289145284E-2</c:v>
                </c:pt>
                <c:pt idx="383">
                  <c:v>6.8872123289145284E-2</c:v>
                </c:pt>
                <c:pt idx="384">
                  <c:v>6.8872123289145284E-2</c:v>
                </c:pt>
                <c:pt idx="385">
                  <c:v>6.8872123289145284E-2</c:v>
                </c:pt>
                <c:pt idx="386">
                  <c:v>6.8872123289145284E-2</c:v>
                </c:pt>
                <c:pt idx="387">
                  <c:v>6.8872123289145284E-2</c:v>
                </c:pt>
                <c:pt idx="388">
                  <c:v>6.8872123289145284E-2</c:v>
                </c:pt>
                <c:pt idx="389">
                  <c:v>6.8872123289145284E-2</c:v>
                </c:pt>
                <c:pt idx="390">
                  <c:v>6.8872123289145284E-2</c:v>
                </c:pt>
                <c:pt idx="391">
                  <c:v>6.8872123289145284E-2</c:v>
                </c:pt>
                <c:pt idx="392">
                  <c:v>6.8872123289145284E-2</c:v>
                </c:pt>
                <c:pt idx="393">
                  <c:v>6.8872123289145284E-2</c:v>
                </c:pt>
                <c:pt idx="394">
                  <c:v>6.8872123289145284E-2</c:v>
                </c:pt>
                <c:pt idx="395">
                  <c:v>6.8872123289145284E-2</c:v>
                </c:pt>
                <c:pt idx="396">
                  <c:v>6.8872123289145284E-2</c:v>
                </c:pt>
                <c:pt idx="397">
                  <c:v>6.8872123289145284E-2</c:v>
                </c:pt>
                <c:pt idx="398">
                  <c:v>6.8872123289145284E-2</c:v>
                </c:pt>
                <c:pt idx="399">
                  <c:v>6.8872123289145284E-2</c:v>
                </c:pt>
                <c:pt idx="400">
                  <c:v>6.8872123289145284E-2</c:v>
                </c:pt>
                <c:pt idx="401">
                  <c:v>6.8872123289145284E-2</c:v>
                </c:pt>
                <c:pt idx="402">
                  <c:v>6.8872123289145284E-2</c:v>
                </c:pt>
                <c:pt idx="403">
                  <c:v>6.8872123289145284E-2</c:v>
                </c:pt>
                <c:pt idx="404">
                  <c:v>6.8872123289145284E-2</c:v>
                </c:pt>
                <c:pt idx="405">
                  <c:v>6.8872123289145284E-2</c:v>
                </c:pt>
                <c:pt idx="406">
                  <c:v>6.8872123289145284E-2</c:v>
                </c:pt>
                <c:pt idx="407">
                  <c:v>6.8872123289145284E-2</c:v>
                </c:pt>
                <c:pt idx="408">
                  <c:v>6.8872123289145284E-2</c:v>
                </c:pt>
                <c:pt idx="409">
                  <c:v>6.8872123289145284E-2</c:v>
                </c:pt>
                <c:pt idx="410">
                  <c:v>6.8872123289145284E-2</c:v>
                </c:pt>
                <c:pt idx="411">
                  <c:v>6.8872123289145284E-2</c:v>
                </c:pt>
                <c:pt idx="412">
                  <c:v>6.8872123289145284E-2</c:v>
                </c:pt>
                <c:pt idx="413">
                  <c:v>6.8872123289145284E-2</c:v>
                </c:pt>
                <c:pt idx="414">
                  <c:v>6.8872123289145284E-2</c:v>
                </c:pt>
                <c:pt idx="415">
                  <c:v>6.8872123289145284E-2</c:v>
                </c:pt>
                <c:pt idx="416">
                  <c:v>6.8872123289145284E-2</c:v>
                </c:pt>
                <c:pt idx="417">
                  <c:v>6.8872123289145284E-2</c:v>
                </c:pt>
                <c:pt idx="418">
                  <c:v>6.8872123289145284E-2</c:v>
                </c:pt>
                <c:pt idx="419">
                  <c:v>6.8872123289145284E-2</c:v>
                </c:pt>
                <c:pt idx="420">
                  <c:v>6.8872123289145284E-2</c:v>
                </c:pt>
                <c:pt idx="421">
                  <c:v>6.8872123289145284E-2</c:v>
                </c:pt>
                <c:pt idx="422">
                  <c:v>6.8872123289145284E-2</c:v>
                </c:pt>
                <c:pt idx="423">
                  <c:v>6.8872123289145284E-2</c:v>
                </c:pt>
                <c:pt idx="424">
                  <c:v>6.8872123289145284E-2</c:v>
                </c:pt>
                <c:pt idx="425">
                  <c:v>6.8872123289145284E-2</c:v>
                </c:pt>
                <c:pt idx="426">
                  <c:v>6.8872123289145284E-2</c:v>
                </c:pt>
                <c:pt idx="427">
                  <c:v>6.8872123289145284E-2</c:v>
                </c:pt>
                <c:pt idx="428">
                  <c:v>7.1627306320228429E-2</c:v>
                </c:pt>
                <c:pt idx="429">
                  <c:v>7.1627306320228429E-2</c:v>
                </c:pt>
                <c:pt idx="430">
                  <c:v>7.1627306320228429E-2</c:v>
                </c:pt>
                <c:pt idx="431">
                  <c:v>7.4382489351311573E-2</c:v>
                </c:pt>
                <c:pt idx="432">
                  <c:v>7.4382489351311573E-2</c:v>
                </c:pt>
                <c:pt idx="433">
                  <c:v>7.4382489351311573E-2</c:v>
                </c:pt>
                <c:pt idx="434">
                  <c:v>7.4382489351311573E-2</c:v>
                </c:pt>
                <c:pt idx="435">
                  <c:v>7.4382489351311573E-2</c:v>
                </c:pt>
                <c:pt idx="436">
                  <c:v>7.4382489351311573E-2</c:v>
                </c:pt>
                <c:pt idx="437">
                  <c:v>7.4382489351311573E-2</c:v>
                </c:pt>
                <c:pt idx="438">
                  <c:v>7.4382489351311573E-2</c:v>
                </c:pt>
                <c:pt idx="439">
                  <c:v>7.4382489351311573E-2</c:v>
                </c:pt>
                <c:pt idx="440">
                  <c:v>7.4382489351311573E-2</c:v>
                </c:pt>
                <c:pt idx="441">
                  <c:v>7.4382489351311573E-2</c:v>
                </c:pt>
                <c:pt idx="442">
                  <c:v>7.4382489351311573E-2</c:v>
                </c:pt>
                <c:pt idx="443">
                  <c:v>7.4382489351311573E-2</c:v>
                </c:pt>
                <c:pt idx="444">
                  <c:v>7.4382489351311573E-2</c:v>
                </c:pt>
                <c:pt idx="445">
                  <c:v>7.4382489351311573E-2</c:v>
                </c:pt>
                <c:pt idx="446">
                  <c:v>7.4382489351311573E-2</c:v>
                </c:pt>
                <c:pt idx="447">
                  <c:v>7.4382489351311573E-2</c:v>
                </c:pt>
                <c:pt idx="448">
                  <c:v>7.4382489351311573E-2</c:v>
                </c:pt>
                <c:pt idx="449">
                  <c:v>7.4382489351311573E-2</c:v>
                </c:pt>
                <c:pt idx="450">
                  <c:v>7.4382489351311573E-2</c:v>
                </c:pt>
                <c:pt idx="451">
                  <c:v>7.4382489351311573E-2</c:v>
                </c:pt>
                <c:pt idx="452">
                  <c:v>7.4382489351311573E-2</c:v>
                </c:pt>
                <c:pt idx="453">
                  <c:v>7.4382489351311573E-2</c:v>
                </c:pt>
                <c:pt idx="454">
                  <c:v>7.4382489351311573E-2</c:v>
                </c:pt>
                <c:pt idx="455">
                  <c:v>7.4382489351311573E-2</c:v>
                </c:pt>
                <c:pt idx="456">
                  <c:v>7.4382489351311573E-2</c:v>
                </c:pt>
                <c:pt idx="457">
                  <c:v>7.4382489351311573E-2</c:v>
                </c:pt>
                <c:pt idx="458">
                  <c:v>7.4382489351311573E-2</c:v>
                </c:pt>
                <c:pt idx="459">
                  <c:v>7.4382489351311573E-2</c:v>
                </c:pt>
                <c:pt idx="460">
                  <c:v>7.4382489351311573E-2</c:v>
                </c:pt>
                <c:pt idx="461">
                  <c:v>7.4382489351311573E-2</c:v>
                </c:pt>
                <c:pt idx="462">
                  <c:v>7.4382489351311573E-2</c:v>
                </c:pt>
                <c:pt idx="463">
                  <c:v>7.4382489351311573E-2</c:v>
                </c:pt>
                <c:pt idx="464">
                  <c:v>7.4382489351311573E-2</c:v>
                </c:pt>
                <c:pt idx="465">
                  <c:v>7.4382489351311573E-2</c:v>
                </c:pt>
                <c:pt idx="466">
                  <c:v>7.4382489351311573E-2</c:v>
                </c:pt>
                <c:pt idx="467">
                  <c:v>7.4382489351311573E-2</c:v>
                </c:pt>
                <c:pt idx="468">
                  <c:v>7.4382489351311573E-2</c:v>
                </c:pt>
                <c:pt idx="469">
                  <c:v>7.4382489351311573E-2</c:v>
                </c:pt>
                <c:pt idx="470">
                  <c:v>7.4382489351311573E-2</c:v>
                </c:pt>
                <c:pt idx="471">
                  <c:v>7.4382489351311573E-2</c:v>
                </c:pt>
                <c:pt idx="472">
                  <c:v>7.4382489351311573E-2</c:v>
                </c:pt>
                <c:pt idx="473">
                  <c:v>7.4382489351311573E-2</c:v>
                </c:pt>
                <c:pt idx="474">
                  <c:v>7.4382489351311573E-2</c:v>
                </c:pt>
                <c:pt idx="475">
                  <c:v>7.4382489351311573E-2</c:v>
                </c:pt>
                <c:pt idx="476">
                  <c:v>7.4382489351311573E-2</c:v>
                </c:pt>
                <c:pt idx="477">
                  <c:v>7.4382489351311573E-2</c:v>
                </c:pt>
                <c:pt idx="478">
                  <c:v>7.4382489351311573E-2</c:v>
                </c:pt>
                <c:pt idx="479">
                  <c:v>7.4382489351311573E-2</c:v>
                </c:pt>
                <c:pt idx="480">
                  <c:v>7.4382489351311573E-2</c:v>
                </c:pt>
                <c:pt idx="481">
                  <c:v>7.4382489351311573E-2</c:v>
                </c:pt>
                <c:pt idx="482">
                  <c:v>7.4382489351311573E-2</c:v>
                </c:pt>
                <c:pt idx="483">
                  <c:v>7.4382489351311573E-2</c:v>
                </c:pt>
                <c:pt idx="484">
                  <c:v>7.4382489351311573E-2</c:v>
                </c:pt>
                <c:pt idx="485">
                  <c:v>7.4382489351311573E-2</c:v>
                </c:pt>
                <c:pt idx="486">
                  <c:v>7.4382489351311573E-2</c:v>
                </c:pt>
                <c:pt idx="487">
                  <c:v>7.4382489351311573E-2</c:v>
                </c:pt>
                <c:pt idx="488">
                  <c:v>7.4382489351311573E-2</c:v>
                </c:pt>
                <c:pt idx="489">
                  <c:v>7.4382489351311573E-2</c:v>
                </c:pt>
                <c:pt idx="490">
                  <c:v>7.4382489351311573E-2</c:v>
                </c:pt>
                <c:pt idx="491">
                  <c:v>7.4382489351311573E-2</c:v>
                </c:pt>
                <c:pt idx="492">
                  <c:v>7.4382489351311573E-2</c:v>
                </c:pt>
                <c:pt idx="493">
                  <c:v>7.4382489351311573E-2</c:v>
                </c:pt>
                <c:pt idx="494">
                  <c:v>7.4382489351311573E-2</c:v>
                </c:pt>
                <c:pt idx="495">
                  <c:v>7.4382489351311573E-2</c:v>
                </c:pt>
                <c:pt idx="496">
                  <c:v>7.4382489351311573E-2</c:v>
                </c:pt>
                <c:pt idx="497">
                  <c:v>7.4382489351311573E-2</c:v>
                </c:pt>
                <c:pt idx="498">
                  <c:v>7.4382489351311573E-2</c:v>
                </c:pt>
                <c:pt idx="499">
                  <c:v>7.4382489351311573E-2</c:v>
                </c:pt>
                <c:pt idx="500">
                  <c:v>7.4382489351311573E-2</c:v>
                </c:pt>
                <c:pt idx="501">
                  <c:v>7.4382489351311573E-2</c:v>
                </c:pt>
                <c:pt idx="502">
                  <c:v>7.4382489351311573E-2</c:v>
                </c:pt>
                <c:pt idx="503">
                  <c:v>7.4382489351311573E-2</c:v>
                </c:pt>
                <c:pt idx="504">
                  <c:v>7.4382489351311573E-2</c:v>
                </c:pt>
                <c:pt idx="505">
                  <c:v>7.4382489351311573E-2</c:v>
                </c:pt>
                <c:pt idx="506">
                  <c:v>7.4382489351311573E-2</c:v>
                </c:pt>
                <c:pt idx="507">
                  <c:v>7.4382489351311573E-2</c:v>
                </c:pt>
                <c:pt idx="508">
                  <c:v>7.4382489351311573E-2</c:v>
                </c:pt>
                <c:pt idx="509">
                  <c:v>7.4382489351311573E-2</c:v>
                </c:pt>
                <c:pt idx="510">
                  <c:v>7.4382489351311573E-2</c:v>
                </c:pt>
                <c:pt idx="511">
                  <c:v>7.4382489351311573E-2</c:v>
                </c:pt>
                <c:pt idx="512">
                  <c:v>7.7221105085293618E-2</c:v>
                </c:pt>
                <c:pt idx="513">
                  <c:v>8.008898489900744E-2</c:v>
                </c:pt>
                <c:pt idx="514">
                  <c:v>8.008898489900744E-2</c:v>
                </c:pt>
                <c:pt idx="515">
                  <c:v>8.2976780544760931E-2</c:v>
                </c:pt>
                <c:pt idx="516">
                  <c:v>8.5864576190514422E-2</c:v>
                </c:pt>
                <c:pt idx="517">
                  <c:v>8.5864576190514422E-2</c:v>
                </c:pt>
                <c:pt idx="518">
                  <c:v>8.5864576190514422E-2</c:v>
                </c:pt>
                <c:pt idx="519">
                  <c:v>8.5864576190514422E-2</c:v>
                </c:pt>
                <c:pt idx="520">
                  <c:v>8.5864576190514422E-2</c:v>
                </c:pt>
                <c:pt idx="521">
                  <c:v>8.5864576190514422E-2</c:v>
                </c:pt>
                <c:pt idx="522">
                  <c:v>8.5864576190514422E-2</c:v>
                </c:pt>
                <c:pt idx="523">
                  <c:v>8.5864576190514422E-2</c:v>
                </c:pt>
                <c:pt idx="524">
                  <c:v>8.5864576190514422E-2</c:v>
                </c:pt>
                <c:pt idx="525">
                  <c:v>8.5864576190514422E-2</c:v>
                </c:pt>
                <c:pt idx="526">
                  <c:v>8.5864576190514422E-2</c:v>
                </c:pt>
                <c:pt idx="527">
                  <c:v>8.5864576190514422E-2</c:v>
                </c:pt>
                <c:pt idx="528">
                  <c:v>8.5864576190514422E-2</c:v>
                </c:pt>
                <c:pt idx="529">
                  <c:v>8.5864576190514422E-2</c:v>
                </c:pt>
                <c:pt idx="530">
                  <c:v>8.5864576190514422E-2</c:v>
                </c:pt>
                <c:pt idx="531">
                  <c:v>8.5864576190514422E-2</c:v>
                </c:pt>
                <c:pt idx="532">
                  <c:v>8.5864576190514422E-2</c:v>
                </c:pt>
                <c:pt idx="533">
                  <c:v>8.5864576190514422E-2</c:v>
                </c:pt>
                <c:pt idx="534">
                  <c:v>8.5864576190514422E-2</c:v>
                </c:pt>
                <c:pt idx="535">
                  <c:v>8.5864576190514422E-2</c:v>
                </c:pt>
                <c:pt idx="536">
                  <c:v>8.5864576190514422E-2</c:v>
                </c:pt>
                <c:pt idx="537">
                  <c:v>8.5864576190514422E-2</c:v>
                </c:pt>
                <c:pt idx="538">
                  <c:v>8.5864576190514422E-2</c:v>
                </c:pt>
                <c:pt idx="539">
                  <c:v>8.5864576190514422E-2</c:v>
                </c:pt>
                <c:pt idx="540">
                  <c:v>8.8847000582080379E-2</c:v>
                </c:pt>
                <c:pt idx="541">
                  <c:v>8.8847000582080379E-2</c:v>
                </c:pt>
                <c:pt idx="542">
                  <c:v>8.8847000582080379E-2</c:v>
                </c:pt>
                <c:pt idx="543">
                  <c:v>8.8847000582080379E-2</c:v>
                </c:pt>
                <c:pt idx="544">
                  <c:v>8.8847000582080379E-2</c:v>
                </c:pt>
                <c:pt idx="545">
                  <c:v>8.8847000582080379E-2</c:v>
                </c:pt>
                <c:pt idx="546">
                  <c:v>8.8847000582080379E-2</c:v>
                </c:pt>
                <c:pt idx="547">
                  <c:v>8.8847000582080379E-2</c:v>
                </c:pt>
                <c:pt idx="548">
                  <c:v>8.8847000582080379E-2</c:v>
                </c:pt>
                <c:pt idx="549">
                  <c:v>8.8847000582080379E-2</c:v>
                </c:pt>
                <c:pt idx="550">
                  <c:v>8.8847000582080379E-2</c:v>
                </c:pt>
                <c:pt idx="551">
                  <c:v>8.8847000582080379E-2</c:v>
                </c:pt>
                <c:pt idx="552">
                  <c:v>8.8847000582080379E-2</c:v>
                </c:pt>
                <c:pt idx="553">
                  <c:v>8.8847000582080379E-2</c:v>
                </c:pt>
                <c:pt idx="554">
                  <c:v>8.8847000582080379E-2</c:v>
                </c:pt>
                <c:pt idx="555">
                  <c:v>8.8847000582080379E-2</c:v>
                </c:pt>
                <c:pt idx="556">
                  <c:v>8.8847000582080379E-2</c:v>
                </c:pt>
                <c:pt idx="557">
                  <c:v>8.8847000582080379E-2</c:v>
                </c:pt>
                <c:pt idx="558">
                  <c:v>8.8847000582080379E-2</c:v>
                </c:pt>
                <c:pt idx="559">
                  <c:v>8.8847000582080379E-2</c:v>
                </c:pt>
                <c:pt idx="560">
                  <c:v>8.8847000582080379E-2</c:v>
                </c:pt>
                <c:pt idx="561">
                  <c:v>8.8847000582080379E-2</c:v>
                </c:pt>
                <c:pt idx="562">
                  <c:v>8.8847000582080379E-2</c:v>
                </c:pt>
                <c:pt idx="563">
                  <c:v>8.8847000582080379E-2</c:v>
                </c:pt>
                <c:pt idx="564">
                  <c:v>8.8847000582080379E-2</c:v>
                </c:pt>
                <c:pt idx="565">
                  <c:v>8.8847000582080379E-2</c:v>
                </c:pt>
                <c:pt idx="566">
                  <c:v>8.8847000582080379E-2</c:v>
                </c:pt>
                <c:pt idx="567">
                  <c:v>8.8847000582080379E-2</c:v>
                </c:pt>
                <c:pt idx="568">
                  <c:v>8.8847000582080379E-2</c:v>
                </c:pt>
                <c:pt idx="569">
                  <c:v>8.8847000582080379E-2</c:v>
                </c:pt>
                <c:pt idx="570">
                  <c:v>8.8847000582080379E-2</c:v>
                </c:pt>
                <c:pt idx="571">
                  <c:v>8.8847000582080379E-2</c:v>
                </c:pt>
                <c:pt idx="572">
                  <c:v>8.8847000582080379E-2</c:v>
                </c:pt>
                <c:pt idx="573">
                  <c:v>8.8847000582080379E-2</c:v>
                </c:pt>
                <c:pt idx="574">
                  <c:v>8.8847000582080379E-2</c:v>
                </c:pt>
                <c:pt idx="575">
                  <c:v>8.8847000582080379E-2</c:v>
                </c:pt>
                <c:pt idx="576">
                  <c:v>8.8847000582080379E-2</c:v>
                </c:pt>
                <c:pt idx="577">
                  <c:v>8.8847000582080379E-2</c:v>
                </c:pt>
                <c:pt idx="578">
                  <c:v>8.8847000582080379E-2</c:v>
                </c:pt>
                <c:pt idx="579">
                  <c:v>8.8847000582080379E-2</c:v>
                </c:pt>
                <c:pt idx="580">
                  <c:v>8.8847000582080379E-2</c:v>
                </c:pt>
                <c:pt idx="581">
                  <c:v>8.8847000582080379E-2</c:v>
                </c:pt>
                <c:pt idx="582">
                  <c:v>8.8847000582080379E-2</c:v>
                </c:pt>
                <c:pt idx="583">
                  <c:v>8.8847000582080379E-2</c:v>
                </c:pt>
                <c:pt idx="584">
                  <c:v>8.8847000582080379E-2</c:v>
                </c:pt>
                <c:pt idx="585">
                  <c:v>8.8847000582080379E-2</c:v>
                </c:pt>
                <c:pt idx="586">
                  <c:v>8.8847000582080379E-2</c:v>
                </c:pt>
                <c:pt idx="587">
                  <c:v>8.8847000582080379E-2</c:v>
                </c:pt>
                <c:pt idx="588">
                  <c:v>8.8847000582080379E-2</c:v>
                </c:pt>
                <c:pt idx="589">
                  <c:v>8.8847000582080379E-2</c:v>
                </c:pt>
                <c:pt idx="590">
                  <c:v>8.8847000582080379E-2</c:v>
                </c:pt>
                <c:pt idx="591">
                  <c:v>8.8847000582080379E-2</c:v>
                </c:pt>
                <c:pt idx="592">
                  <c:v>8.8847000582080379E-2</c:v>
                </c:pt>
                <c:pt idx="593">
                  <c:v>8.8847000582080379E-2</c:v>
                </c:pt>
                <c:pt idx="594">
                  <c:v>8.8847000582080379E-2</c:v>
                </c:pt>
                <c:pt idx="595">
                  <c:v>8.8847000582080379E-2</c:v>
                </c:pt>
                <c:pt idx="596">
                  <c:v>8.8847000582080379E-2</c:v>
                </c:pt>
                <c:pt idx="597">
                  <c:v>8.8847000582080379E-2</c:v>
                </c:pt>
                <c:pt idx="598">
                  <c:v>8.8847000582080379E-2</c:v>
                </c:pt>
                <c:pt idx="599">
                  <c:v>8.8847000582080379E-2</c:v>
                </c:pt>
                <c:pt idx="600">
                  <c:v>8.8847000582080379E-2</c:v>
                </c:pt>
                <c:pt idx="601">
                  <c:v>8.8847000582080379E-2</c:v>
                </c:pt>
                <c:pt idx="602">
                  <c:v>8.8847000582080379E-2</c:v>
                </c:pt>
                <c:pt idx="603">
                  <c:v>8.8847000582080379E-2</c:v>
                </c:pt>
                <c:pt idx="604">
                  <c:v>8.8847000582080379E-2</c:v>
                </c:pt>
                <c:pt idx="605">
                  <c:v>8.8847000582080379E-2</c:v>
                </c:pt>
                <c:pt idx="606">
                  <c:v>8.8847000582080379E-2</c:v>
                </c:pt>
                <c:pt idx="607">
                  <c:v>8.8847000582080379E-2</c:v>
                </c:pt>
                <c:pt idx="608">
                  <c:v>8.8847000582080379E-2</c:v>
                </c:pt>
                <c:pt idx="609">
                  <c:v>8.8847000582080379E-2</c:v>
                </c:pt>
                <c:pt idx="610">
                  <c:v>8.8847000582080379E-2</c:v>
                </c:pt>
                <c:pt idx="611">
                  <c:v>8.8847000582080379E-2</c:v>
                </c:pt>
                <c:pt idx="612">
                  <c:v>8.8847000582080379E-2</c:v>
                </c:pt>
                <c:pt idx="613">
                  <c:v>8.8847000582080379E-2</c:v>
                </c:pt>
                <c:pt idx="614">
                  <c:v>8.8847000582080379E-2</c:v>
                </c:pt>
                <c:pt idx="615">
                  <c:v>8.8847000582080379E-2</c:v>
                </c:pt>
                <c:pt idx="616">
                  <c:v>8.8847000582080379E-2</c:v>
                </c:pt>
                <c:pt idx="617">
                  <c:v>8.8847000582080379E-2</c:v>
                </c:pt>
                <c:pt idx="618">
                  <c:v>8.8847000582080379E-2</c:v>
                </c:pt>
                <c:pt idx="619">
                  <c:v>8.8847000582080379E-2</c:v>
                </c:pt>
                <c:pt idx="620">
                  <c:v>8.8847000582080379E-2</c:v>
                </c:pt>
                <c:pt idx="621">
                  <c:v>8.8847000582080379E-2</c:v>
                </c:pt>
                <c:pt idx="622">
                  <c:v>8.8847000582080379E-2</c:v>
                </c:pt>
                <c:pt idx="623">
                  <c:v>8.8847000582080379E-2</c:v>
                </c:pt>
                <c:pt idx="624">
                  <c:v>9.2201386137331448E-2</c:v>
                </c:pt>
                <c:pt idx="625">
                  <c:v>9.2201386137331448E-2</c:v>
                </c:pt>
                <c:pt idx="626">
                  <c:v>9.2201386137331448E-2</c:v>
                </c:pt>
                <c:pt idx="627">
                  <c:v>9.2201386137331448E-2</c:v>
                </c:pt>
                <c:pt idx="628">
                  <c:v>9.2201386137331448E-2</c:v>
                </c:pt>
                <c:pt idx="629">
                  <c:v>9.5555771692582517E-2</c:v>
                </c:pt>
                <c:pt idx="630">
                  <c:v>9.5555771692582517E-2</c:v>
                </c:pt>
                <c:pt idx="631">
                  <c:v>9.5555771692582517E-2</c:v>
                </c:pt>
                <c:pt idx="632">
                  <c:v>9.5555771692582517E-2</c:v>
                </c:pt>
                <c:pt idx="633">
                  <c:v>9.5555771692582517E-2</c:v>
                </c:pt>
                <c:pt idx="634">
                  <c:v>9.5555771692582517E-2</c:v>
                </c:pt>
                <c:pt idx="635">
                  <c:v>9.5555771692582517E-2</c:v>
                </c:pt>
                <c:pt idx="636">
                  <c:v>9.5555771692582517E-2</c:v>
                </c:pt>
                <c:pt idx="637">
                  <c:v>9.5555771692582517E-2</c:v>
                </c:pt>
                <c:pt idx="638">
                  <c:v>9.5555771692582517E-2</c:v>
                </c:pt>
                <c:pt idx="639">
                  <c:v>9.5555771692582517E-2</c:v>
                </c:pt>
                <c:pt idx="640">
                  <c:v>9.5555771692582517E-2</c:v>
                </c:pt>
                <c:pt idx="641">
                  <c:v>9.5555771692582517E-2</c:v>
                </c:pt>
                <c:pt idx="642">
                  <c:v>9.5555771692582517E-2</c:v>
                </c:pt>
                <c:pt idx="643">
                  <c:v>9.5555771692582517E-2</c:v>
                </c:pt>
                <c:pt idx="644">
                  <c:v>9.5555771692582517E-2</c:v>
                </c:pt>
                <c:pt idx="645">
                  <c:v>9.5555771692582517E-2</c:v>
                </c:pt>
                <c:pt idx="646">
                  <c:v>9.5555771692582517E-2</c:v>
                </c:pt>
                <c:pt idx="647">
                  <c:v>9.5555771692582517E-2</c:v>
                </c:pt>
                <c:pt idx="648">
                  <c:v>9.5555771692582517E-2</c:v>
                </c:pt>
                <c:pt idx="649">
                  <c:v>9.5555771692582517E-2</c:v>
                </c:pt>
                <c:pt idx="650">
                  <c:v>9.5555771692582517E-2</c:v>
                </c:pt>
                <c:pt idx="651">
                  <c:v>9.5555771692582517E-2</c:v>
                </c:pt>
                <c:pt idx="652">
                  <c:v>9.5555771692582517E-2</c:v>
                </c:pt>
                <c:pt idx="653">
                  <c:v>9.5555771692582517E-2</c:v>
                </c:pt>
                <c:pt idx="654">
                  <c:v>9.5555771692582517E-2</c:v>
                </c:pt>
                <c:pt idx="655">
                  <c:v>9.5555771692582517E-2</c:v>
                </c:pt>
                <c:pt idx="656">
                  <c:v>9.5555771692582517E-2</c:v>
                </c:pt>
                <c:pt idx="657">
                  <c:v>9.5555771692582517E-2</c:v>
                </c:pt>
                <c:pt idx="658">
                  <c:v>9.5555771692582517E-2</c:v>
                </c:pt>
                <c:pt idx="659">
                  <c:v>9.5555771692582517E-2</c:v>
                </c:pt>
                <c:pt idx="660">
                  <c:v>9.5555771692582517E-2</c:v>
                </c:pt>
                <c:pt idx="661">
                  <c:v>9.5555771692582517E-2</c:v>
                </c:pt>
                <c:pt idx="662">
                  <c:v>9.5555771692582517E-2</c:v>
                </c:pt>
                <c:pt idx="663">
                  <c:v>9.5555771692582517E-2</c:v>
                </c:pt>
                <c:pt idx="664">
                  <c:v>9.5555771692582517E-2</c:v>
                </c:pt>
                <c:pt idx="665">
                  <c:v>9.5555771692582517E-2</c:v>
                </c:pt>
                <c:pt idx="666">
                  <c:v>9.5555771692582517E-2</c:v>
                </c:pt>
                <c:pt idx="667">
                  <c:v>9.5555771692582517E-2</c:v>
                </c:pt>
                <c:pt idx="668">
                  <c:v>9.5555771692582517E-2</c:v>
                </c:pt>
                <c:pt idx="669">
                  <c:v>9.5555771692582517E-2</c:v>
                </c:pt>
                <c:pt idx="670">
                  <c:v>9.5555771692582517E-2</c:v>
                </c:pt>
                <c:pt idx="671">
                  <c:v>9.5555771692582517E-2</c:v>
                </c:pt>
                <c:pt idx="672">
                  <c:v>9.5555771692582517E-2</c:v>
                </c:pt>
                <c:pt idx="673">
                  <c:v>9.5555771692582517E-2</c:v>
                </c:pt>
                <c:pt idx="674">
                  <c:v>9.5555771692582517E-2</c:v>
                </c:pt>
                <c:pt idx="675">
                  <c:v>9.5555771692582517E-2</c:v>
                </c:pt>
                <c:pt idx="676">
                  <c:v>9.5555771692582517E-2</c:v>
                </c:pt>
                <c:pt idx="677">
                  <c:v>9.5555771692582517E-2</c:v>
                </c:pt>
                <c:pt idx="678">
                  <c:v>9.5555771692582517E-2</c:v>
                </c:pt>
                <c:pt idx="679">
                  <c:v>9.5555771692582517E-2</c:v>
                </c:pt>
                <c:pt idx="680">
                  <c:v>9.5555771692582517E-2</c:v>
                </c:pt>
                <c:pt idx="681">
                  <c:v>9.5555771692582517E-2</c:v>
                </c:pt>
                <c:pt idx="682">
                  <c:v>9.5555771692582517E-2</c:v>
                </c:pt>
                <c:pt idx="683">
                  <c:v>9.9028846749818711E-2</c:v>
                </c:pt>
                <c:pt idx="684">
                  <c:v>9.9028846749818711E-2</c:v>
                </c:pt>
                <c:pt idx="685">
                  <c:v>9.9028846749818711E-2</c:v>
                </c:pt>
                <c:pt idx="686">
                  <c:v>9.9028846749818711E-2</c:v>
                </c:pt>
                <c:pt idx="687">
                  <c:v>9.9028846749818711E-2</c:v>
                </c:pt>
                <c:pt idx="688">
                  <c:v>9.9028846749818711E-2</c:v>
                </c:pt>
                <c:pt idx="689">
                  <c:v>9.9028846749818711E-2</c:v>
                </c:pt>
                <c:pt idx="690">
                  <c:v>9.9028846749818711E-2</c:v>
                </c:pt>
                <c:pt idx="691">
                  <c:v>9.9028846749818711E-2</c:v>
                </c:pt>
                <c:pt idx="692">
                  <c:v>9.9028846749818711E-2</c:v>
                </c:pt>
                <c:pt idx="693">
                  <c:v>9.9028846749818711E-2</c:v>
                </c:pt>
                <c:pt idx="694">
                  <c:v>9.9028846749818711E-2</c:v>
                </c:pt>
                <c:pt idx="695">
                  <c:v>9.9028846749818711E-2</c:v>
                </c:pt>
                <c:pt idx="696">
                  <c:v>9.9028846749818711E-2</c:v>
                </c:pt>
                <c:pt idx="697">
                  <c:v>9.9028846749818711E-2</c:v>
                </c:pt>
                <c:pt idx="698">
                  <c:v>9.9028846749818711E-2</c:v>
                </c:pt>
                <c:pt idx="699">
                  <c:v>9.9028846749818711E-2</c:v>
                </c:pt>
                <c:pt idx="700">
                  <c:v>9.9028846749818711E-2</c:v>
                </c:pt>
                <c:pt idx="701">
                  <c:v>9.9028846749818711E-2</c:v>
                </c:pt>
                <c:pt idx="702">
                  <c:v>9.9028846749818711E-2</c:v>
                </c:pt>
                <c:pt idx="703">
                  <c:v>9.9028846749818711E-2</c:v>
                </c:pt>
                <c:pt idx="704">
                  <c:v>9.9028846749818711E-2</c:v>
                </c:pt>
                <c:pt idx="705">
                  <c:v>9.9028846749818711E-2</c:v>
                </c:pt>
                <c:pt idx="706">
                  <c:v>9.9028846749818711E-2</c:v>
                </c:pt>
                <c:pt idx="707">
                  <c:v>9.9028846749818711E-2</c:v>
                </c:pt>
                <c:pt idx="708">
                  <c:v>9.9028846749818711E-2</c:v>
                </c:pt>
                <c:pt idx="709">
                  <c:v>9.9028846749818711E-2</c:v>
                </c:pt>
                <c:pt idx="710">
                  <c:v>9.9028846749818711E-2</c:v>
                </c:pt>
                <c:pt idx="711">
                  <c:v>9.9028846749818711E-2</c:v>
                </c:pt>
                <c:pt idx="712">
                  <c:v>9.9028846749818711E-2</c:v>
                </c:pt>
                <c:pt idx="713">
                  <c:v>9.9028846749818711E-2</c:v>
                </c:pt>
                <c:pt idx="714">
                  <c:v>9.9028846749818711E-2</c:v>
                </c:pt>
                <c:pt idx="715">
                  <c:v>9.9028846749818711E-2</c:v>
                </c:pt>
                <c:pt idx="716">
                  <c:v>9.9028846749818711E-2</c:v>
                </c:pt>
                <c:pt idx="717">
                  <c:v>9.9028846749818711E-2</c:v>
                </c:pt>
                <c:pt idx="718">
                  <c:v>9.9028846749818711E-2</c:v>
                </c:pt>
                <c:pt idx="719">
                  <c:v>9.9028846749818711E-2</c:v>
                </c:pt>
                <c:pt idx="720">
                  <c:v>9.9028846749818711E-2</c:v>
                </c:pt>
                <c:pt idx="721">
                  <c:v>9.9028846749818711E-2</c:v>
                </c:pt>
                <c:pt idx="722">
                  <c:v>9.9028846749818711E-2</c:v>
                </c:pt>
                <c:pt idx="723">
                  <c:v>9.9028846749818711E-2</c:v>
                </c:pt>
                <c:pt idx="724">
                  <c:v>9.9028846749818711E-2</c:v>
                </c:pt>
                <c:pt idx="725">
                  <c:v>9.9028846749818711E-2</c:v>
                </c:pt>
                <c:pt idx="726">
                  <c:v>9.9028846749818711E-2</c:v>
                </c:pt>
                <c:pt idx="727">
                  <c:v>9.9028846749818711E-2</c:v>
                </c:pt>
                <c:pt idx="728">
                  <c:v>9.9028846749818711E-2</c:v>
                </c:pt>
                <c:pt idx="729">
                  <c:v>9.9028846749818711E-2</c:v>
                </c:pt>
                <c:pt idx="730">
                  <c:v>9.9028846749818711E-2</c:v>
                </c:pt>
                <c:pt idx="731">
                  <c:v>9.9028846749818711E-2</c:v>
                </c:pt>
                <c:pt idx="732">
                  <c:v>9.9028846749818711E-2</c:v>
                </c:pt>
                <c:pt idx="733">
                  <c:v>9.9028846749818711E-2</c:v>
                </c:pt>
                <c:pt idx="734">
                  <c:v>9.9028846749818711E-2</c:v>
                </c:pt>
                <c:pt idx="735">
                  <c:v>9.9028846749818711E-2</c:v>
                </c:pt>
                <c:pt idx="736">
                  <c:v>9.9028846749818711E-2</c:v>
                </c:pt>
                <c:pt idx="737">
                  <c:v>9.9028846749818711E-2</c:v>
                </c:pt>
                <c:pt idx="738">
                  <c:v>9.9028846749818711E-2</c:v>
                </c:pt>
                <c:pt idx="739">
                  <c:v>9.9028846749818711E-2</c:v>
                </c:pt>
                <c:pt idx="740">
                  <c:v>9.9028846749818711E-2</c:v>
                </c:pt>
                <c:pt idx="741">
                  <c:v>9.9028846749818711E-2</c:v>
                </c:pt>
                <c:pt idx="742">
                  <c:v>9.9028846749818711E-2</c:v>
                </c:pt>
                <c:pt idx="743">
                  <c:v>9.9028846749818711E-2</c:v>
                </c:pt>
                <c:pt idx="744">
                  <c:v>9.9028846749818711E-2</c:v>
                </c:pt>
                <c:pt idx="745">
                  <c:v>9.9028846749818711E-2</c:v>
                </c:pt>
                <c:pt idx="746">
                  <c:v>9.9028846749818711E-2</c:v>
                </c:pt>
                <c:pt idx="747">
                  <c:v>9.9028846749818711E-2</c:v>
                </c:pt>
                <c:pt idx="748">
                  <c:v>9.9028846749818711E-2</c:v>
                </c:pt>
                <c:pt idx="749">
                  <c:v>9.9028846749818711E-2</c:v>
                </c:pt>
                <c:pt idx="750">
                  <c:v>9.9028846749818711E-2</c:v>
                </c:pt>
                <c:pt idx="751">
                  <c:v>9.9028846749818711E-2</c:v>
                </c:pt>
                <c:pt idx="752">
                  <c:v>0.10330515201773749</c:v>
                </c:pt>
                <c:pt idx="753">
                  <c:v>0.10330515201773749</c:v>
                </c:pt>
                <c:pt idx="754">
                  <c:v>0.10330515201773749</c:v>
                </c:pt>
                <c:pt idx="755">
                  <c:v>0.10330515201773749</c:v>
                </c:pt>
                <c:pt idx="756">
                  <c:v>0.10330515201773749</c:v>
                </c:pt>
                <c:pt idx="757">
                  <c:v>0.10330515201773749</c:v>
                </c:pt>
                <c:pt idx="758">
                  <c:v>0.10330515201773749</c:v>
                </c:pt>
                <c:pt idx="759">
                  <c:v>0.10330515201773749</c:v>
                </c:pt>
                <c:pt idx="760">
                  <c:v>0.10330515201773749</c:v>
                </c:pt>
                <c:pt idx="761">
                  <c:v>0.10330515201773749</c:v>
                </c:pt>
                <c:pt idx="762">
                  <c:v>0.10330515201773749</c:v>
                </c:pt>
                <c:pt idx="763">
                  <c:v>0.10330515201773749</c:v>
                </c:pt>
                <c:pt idx="764">
                  <c:v>0.10330515201773749</c:v>
                </c:pt>
                <c:pt idx="765">
                  <c:v>0.10330515201773749</c:v>
                </c:pt>
                <c:pt idx="766">
                  <c:v>0.10330515201773749</c:v>
                </c:pt>
                <c:pt idx="767">
                  <c:v>0.10330515201773749</c:v>
                </c:pt>
                <c:pt idx="768">
                  <c:v>0.10330515201773749</c:v>
                </c:pt>
                <c:pt idx="769">
                  <c:v>0.10772976845101762</c:v>
                </c:pt>
                <c:pt idx="770">
                  <c:v>0.10772976845101762</c:v>
                </c:pt>
                <c:pt idx="771">
                  <c:v>0.10772976845101762</c:v>
                </c:pt>
                <c:pt idx="772">
                  <c:v>0.10772976845101762</c:v>
                </c:pt>
                <c:pt idx="773">
                  <c:v>0.10772976845101762</c:v>
                </c:pt>
                <c:pt idx="774">
                  <c:v>0.10772976845101762</c:v>
                </c:pt>
                <c:pt idx="775">
                  <c:v>0.10772976845101762</c:v>
                </c:pt>
                <c:pt idx="776">
                  <c:v>0.10772976845101762</c:v>
                </c:pt>
                <c:pt idx="777">
                  <c:v>0.10772976845101762</c:v>
                </c:pt>
                <c:pt idx="778">
                  <c:v>0.10772976845101762</c:v>
                </c:pt>
                <c:pt idx="779">
                  <c:v>0.10772976845101762</c:v>
                </c:pt>
                <c:pt idx="780">
                  <c:v>0.10772976845101762</c:v>
                </c:pt>
                <c:pt idx="781">
                  <c:v>0.10772976845101762</c:v>
                </c:pt>
                <c:pt idx="782">
                  <c:v>0.10772976845101762</c:v>
                </c:pt>
                <c:pt idx="783">
                  <c:v>0.10772976845101762</c:v>
                </c:pt>
                <c:pt idx="784">
                  <c:v>0.10772976845101762</c:v>
                </c:pt>
                <c:pt idx="785">
                  <c:v>0.10772976845101762</c:v>
                </c:pt>
                <c:pt idx="786">
                  <c:v>0.10772976845101762</c:v>
                </c:pt>
                <c:pt idx="787">
                  <c:v>0.10772976845101762</c:v>
                </c:pt>
                <c:pt idx="788">
                  <c:v>0.10772976845101762</c:v>
                </c:pt>
                <c:pt idx="789">
                  <c:v>0.10772976845101762</c:v>
                </c:pt>
                <c:pt idx="790">
                  <c:v>0.10772976845101762</c:v>
                </c:pt>
                <c:pt idx="791">
                  <c:v>0.10772976845101762</c:v>
                </c:pt>
                <c:pt idx="792">
                  <c:v>0.10772976845101762</c:v>
                </c:pt>
                <c:pt idx="793">
                  <c:v>0.10772976845101762</c:v>
                </c:pt>
                <c:pt idx="794">
                  <c:v>0.10772976845101762</c:v>
                </c:pt>
                <c:pt idx="795">
                  <c:v>0.10772976845101762</c:v>
                </c:pt>
                <c:pt idx="796">
                  <c:v>0.10772976845101762</c:v>
                </c:pt>
                <c:pt idx="797">
                  <c:v>0.10772976845101762</c:v>
                </c:pt>
                <c:pt idx="798">
                  <c:v>0.10772976845101762</c:v>
                </c:pt>
                <c:pt idx="799">
                  <c:v>0.10772976845101762</c:v>
                </c:pt>
                <c:pt idx="800">
                  <c:v>0.10772976845101762</c:v>
                </c:pt>
                <c:pt idx="801">
                  <c:v>0.10772976845101762</c:v>
                </c:pt>
                <c:pt idx="802">
                  <c:v>0.10772976845101762</c:v>
                </c:pt>
                <c:pt idx="803">
                  <c:v>0.10772976845101762</c:v>
                </c:pt>
                <c:pt idx="804">
                  <c:v>0.10772976845101762</c:v>
                </c:pt>
                <c:pt idx="805">
                  <c:v>0.10772976845101762</c:v>
                </c:pt>
                <c:pt idx="806">
                  <c:v>0.10772976845101762</c:v>
                </c:pt>
                <c:pt idx="807">
                  <c:v>0.10772976845101762</c:v>
                </c:pt>
                <c:pt idx="808">
                  <c:v>0.10772976845101762</c:v>
                </c:pt>
                <c:pt idx="809">
                  <c:v>0.10772976845101762</c:v>
                </c:pt>
                <c:pt idx="810">
                  <c:v>0.10772976845101762</c:v>
                </c:pt>
                <c:pt idx="811">
                  <c:v>0.10772976845101762</c:v>
                </c:pt>
                <c:pt idx="812">
                  <c:v>0.10772976845101762</c:v>
                </c:pt>
                <c:pt idx="813">
                  <c:v>0.10772976845101762</c:v>
                </c:pt>
                <c:pt idx="814">
                  <c:v>0.10772976845101762</c:v>
                </c:pt>
                <c:pt idx="815">
                  <c:v>0.10772976845101762</c:v>
                </c:pt>
                <c:pt idx="816">
                  <c:v>0.10772976845101762</c:v>
                </c:pt>
                <c:pt idx="817">
                  <c:v>0.10772976845101762</c:v>
                </c:pt>
                <c:pt idx="818">
                  <c:v>0.10772976845101762</c:v>
                </c:pt>
                <c:pt idx="819">
                  <c:v>0.10772976845101762</c:v>
                </c:pt>
                <c:pt idx="820">
                  <c:v>0.10772976845101762</c:v>
                </c:pt>
                <c:pt idx="821">
                  <c:v>0.10772976845101762</c:v>
                </c:pt>
                <c:pt idx="822">
                  <c:v>0.10772976845101762</c:v>
                </c:pt>
                <c:pt idx="823">
                  <c:v>0.10772976845101762</c:v>
                </c:pt>
                <c:pt idx="824">
                  <c:v>0.10772976845101762</c:v>
                </c:pt>
                <c:pt idx="825">
                  <c:v>0.10772976845101762</c:v>
                </c:pt>
                <c:pt idx="826">
                  <c:v>0.10772976845101762</c:v>
                </c:pt>
                <c:pt idx="827">
                  <c:v>0.10772976845101762</c:v>
                </c:pt>
                <c:pt idx="828">
                  <c:v>0.10772976845101762</c:v>
                </c:pt>
                <c:pt idx="829">
                  <c:v>0.10772976845101762</c:v>
                </c:pt>
                <c:pt idx="830">
                  <c:v>0.10772976845101762</c:v>
                </c:pt>
                <c:pt idx="831">
                  <c:v>0.10772976845101762</c:v>
                </c:pt>
                <c:pt idx="832">
                  <c:v>0.10772976845101762</c:v>
                </c:pt>
                <c:pt idx="833">
                  <c:v>0.10772976845101762</c:v>
                </c:pt>
                <c:pt idx="834">
                  <c:v>0.10772976845101762</c:v>
                </c:pt>
                <c:pt idx="835">
                  <c:v>0.10772976845101762</c:v>
                </c:pt>
                <c:pt idx="836">
                  <c:v>0.10772976845101762</c:v>
                </c:pt>
                <c:pt idx="837">
                  <c:v>0.10772976845101762</c:v>
                </c:pt>
                <c:pt idx="838">
                  <c:v>0.10772976845101762</c:v>
                </c:pt>
                <c:pt idx="839">
                  <c:v>0.10772976845101762</c:v>
                </c:pt>
                <c:pt idx="840">
                  <c:v>0.10772976845101762</c:v>
                </c:pt>
                <c:pt idx="841">
                  <c:v>0.10772976845101762</c:v>
                </c:pt>
                <c:pt idx="842">
                  <c:v>0.10772976845101762</c:v>
                </c:pt>
                <c:pt idx="843">
                  <c:v>0.10772976845101762</c:v>
                </c:pt>
                <c:pt idx="844">
                  <c:v>0.10772976845101762</c:v>
                </c:pt>
                <c:pt idx="845">
                  <c:v>0.10772976845101762</c:v>
                </c:pt>
                <c:pt idx="846">
                  <c:v>0.10772976845101762</c:v>
                </c:pt>
                <c:pt idx="847">
                  <c:v>0.10772976845101762</c:v>
                </c:pt>
                <c:pt idx="848">
                  <c:v>0.10772976845101762</c:v>
                </c:pt>
                <c:pt idx="849">
                  <c:v>0.10772976845101762</c:v>
                </c:pt>
                <c:pt idx="850">
                  <c:v>0.10772976845101762</c:v>
                </c:pt>
                <c:pt idx="851">
                  <c:v>0.10772976845101762</c:v>
                </c:pt>
                <c:pt idx="852">
                  <c:v>0.10772976845101762</c:v>
                </c:pt>
                <c:pt idx="853">
                  <c:v>0.10772976845101762</c:v>
                </c:pt>
                <c:pt idx="854">
                  <c:v>0.10772976845101762</c:v>
                </c:pt>
                <c:pt idx="855">
                  <c:v>0.11281670829845018</c:v>
                </c:pt>
                <c:pt idx="856">
                  <c:v>0.11281670829845018</c:v>
                </c:pt>
                <c:pt idx="857">
                  <c:v>0.11281670829845018</c:v>
                </c:pt>
                <c:pt idx="858">
                  <c:v>0.11281670829845018</c:v>
                </c:pt>
                <c:pt idx="859">
                  <c:v>0.11281670829845018</c:v>
                </c:pt>
                <c:pt idx="860">
                  <c:v>0.11281670829845018</c:v>
                </c:pt>
                <c:pt idx="861">
                  <c:v>0.11281670829845018</c:v>
                </c:pt>
                <c:pt idx="862">
                  <c:v>0.11281670829845018</c:v>
                </c:pt>
                <c:pt idx="863">
                  <c:v>0.11281670829845018</c:v>
                </c:pt>
                <c:pt idx="864">
                  <c:v>0.11281670829845018</c:v>
                </c:pt>
                <c:pt idx="865">
                  <c:v>0.11281670829845018</c:v>
                </c:pt>
                <c:pt idx="866">
                  <c:v>0.11281670829845018</c:v>
                </c:pt>
                <c:pt idx="867">
                  <c:v>0.11281670829845018</c:v>
                </c:pt>
                <c:pt idx="868">
                  <c:v>0.11281670829845018</c:v>
                </c:pt>
                <c:pt idx="869">
                  <c:v>0.11281670829845018</c:v>
                </c:pt>
                <c:pt idx="870">
                  <c:v>0.11281670829845018</c:v>
                </c:pt>
                <c:pt idx="871">
                  <c:v>0.11281670829845018</c:v>
                </c:pt>
                <c:pt idx="872">
                  <c:v>0.11281670829845018</c:v>
                </c:pt>
                <c:pt idx="873">
                  <c:v>0.11801111870603978</c:v>
                </c:pt>
                <c:pt idx="874">
                  <c:v>0.11801111870603978</c:v>
                </c:pt>
                <c:pt idx="875">
                  <c:v>0.11801111870603978</c:v>
                </c:pt>
                <c:pt idx="876">
                  <c:v>0.11801111870603978</c:v>
                </c:pt>
                <c:pt idx="877">
                  <c:v>0.11801111870603978</c:v>
                </c:pt>
                <c:pt idx="878">
                  <c:v>0.11801111870603978</c:v>
                </c:pt>
                <c:pt idx="879">
                  <c:v>0.11801111870603978</c:v>
                </c:pt>
                <c:pt idx="880">
                  <c:v>0.11801111870603978</c:v>
                </c:pt>
                <c:pt idx="881">
                  <c:v>0.11801111870603978</c:v>
                </c:pt>
                <c:pt idx="882">
                  <c:v>0.11801111870603978</c:v>
                </c:pt>
                <c:pt idx="883">
                  <c:v>0.11801111870603978</c:v>
                </c:pt>
                <c:pt idx="884">
                  <c:v>0.11801111870603978</c:v>
                </c:pt>
                <c:pt idx="885">
                  <c:v>0.11801111870603978</c:v>
                </c:pt>
                <c:pt idx="886">
                  <c:v>0.11801111870603978</c:v>
                </c:pt>
                <c:pt idx="887">
                  <c:v>0.11801111870603978</c:v>
                </c:pt>
                <c:pt idx="888">
                  <c:v>0.11801111870603978</c:v>
                </c:pt>
                <c:pt idx="889">
                  <c:v>0.11801111870603978</c:v>
                </c:pt>
                <c:pt idx="890">
                  <c:v>0.11801111870603978</c:v>
                </c:pt>
                <c:pt idx="891">
                  <c:v>0.11801111870603978</c:v>
                </c:pt>
                <c:pt idx="892">
                  <c:v>0.11801111870603978</c:v>
                </c:pt>
                <c:pt idx="893">
                  <c:v>0.11801111870603978</c:v>
                </c:pt>
                <c:pt idx="894">
                  <c:v>0.11801111870603978</c:v>
                </c:pt>
                <c:pt idx="895">
                  <c:v>0.11801111870603978</c:v>
                </c:pt>
                <c:pt idx="896">
                  <c:v>0.11801111870603978</c:v>
                </c:pt>
                <c:pt idx="897">
                  <c:v>0.11801111870603978</c:v>
                </c:pt>
                <c:pt idx="898">
                  <c:v>0.11801111870603978</c:v>
                </c:pt>
                <c:pt idx="899">
                  <c:v>0.11801111870603978</c:v>
                </c:pt>
                <c:pt idx="900">
                  <c:v>0.11801111870603978</c:v>
                </c:pt>
                <c:pt idx="901">
                  <c:v>0.11801111870603978</c:v>
                </c:pt>
                <c:pt idx="902">
                  <c:v>0.11801111870603978</c:v>
                </c:pt>
                <c:pt idx="903">
                  <c:v>0.11801111870603978</c:v>
                </c:pt>
                <c:pt idx="904">
                  <c:v>0.11801111870603978</c:v>
                </c:pt>
                <c:pt idx="905">
                  <c:v>0.11801111870603978</c:v>
                </c:pt>
                <c:pt idx="906">
                  <c:v>0.11801111870603978</c:v>
                </c:pt>
                <c:pt idx="907">
                  <c:v>0.11801111870603978</c:v>
                </c:pt>
                <c:pt idx="908">
                  <c:v>0.11801111870603978</c:v>
                </c:pt>
                <c:pt idx="909">
                  <c:v>0.11801111870603978</c:v>
                </c:pt>
                <c:pt idx="910">
                  <c:v>0.11801111870603978</c:v>
                </c:pt>
                <c:pt idx="911">
                  <c:v>0.11801111870603978</c:v>
                </c:pt>
                <c:pt idx="912">
                  <c:v>0.11801111870603978</c:v>
                </c:pt>
                <c:pt idx="913">
                  <c:v>0.11801111870603978</c:v>
                </c:pt>
                <c:pt idx="914">
                  <c:v>0.11801111870603978</c:v>
                </c:pt>
                <c:pt idx="915">
                  <c:v>0.11801111870603978</c:v>
                </c:pt>
                <c:pt idx="916">
                  <c:v>0.11801111870603978</c:v>
                </c:pt>
                <c:pt idx="917">
                  <c:v>0.11801111870603978</c:v>
                </c:pt>
                <c:pt idx="918">
                  <c:v>0.11801111870603978</c:v>
                </c:pt>
                <c:pt idx="919">
                  <c:v>0.11801111870603978</c:v>
                </c:pt>
                <c:pt idx="920">
                  <c:v>0.11801111870603978</c:v>
                </c:pt>
                <c:pt idx="921">
                  <c:v>0.11801111870603978</c:v>
                </c:pt>
                <c:pt idx="922">
                  <c:v>0.12360332327817641</c:v>
                </c:pt>
                <c:pt idx="923">
                  <c:v>0.12360332327817641</c:v>
                </c:pt>
                <c:pt idx="924">
                  <c:v>0.12360332327817641</c:v>
                </c:pt>
                <c:pt idx="925">
                  <c:v>0.12360332327817641</c:v>
                </c:pt>
                <c:pt idx="926">
                  <c:v>0.12360332327817641</c:v>
                </c:pt>
                <c:pt idx="927">
                  <c:v>0.12360332327817641</c:v>
                </c:pt>
                <c:pt idx="928">
                  <c:v>0.12360332327817641</c:v>
                </c:pt>
                <c:pt idx="929">
                  <c:v>0.12360332327817641</c:v>
                </c:pt>
                <c:pt idx="930">
                  <c:v>0.12360332327817641</c:v>
                </c:pt>
                <c:pt idx="931">
                  <c:v>0.12360332327817641</c:v>
                </c:pt>
                <c:pt idx="932">
                  <c:v>0.12360332327817641</c:v>
                </c:pt>
                <c:pt idx="933">
                  <c:v>0.12360332327817641</c:v>
                </c:pt>
                <c:pt idx="934">
                  <c:v>0.12360332327817641</c:v>
                </c:pt>
                <c:pt idx="935">
                  <c:v>0.12360332327817641</c:v>
                </c:pt>
                <c:pt idx="936">
                  <c:v>0.12360332327817641</c:v>
                </c:pt>
                <c:pt idx="937">
                  <c:v>0.12360332327817641</c:v>
                </c:pt>
                <c:pt idx="938">
                  <c:v>0.12360332327817641</c:v>
                </c:pt>
                <c:pt idx="939">
                  <c:v>0.12360332327817641</c:v>
                </c:pt>
                <c:pt idx="940">
                  <c:v>0.12360332327817641</c:v>
                </c:pt>
                <c:pt idx="941">
                  <c:v>0.12360332327817641</c:v>
                </c:pt>
                <c:pt idx="942">
                  <c:v>0.12360332327817641</c:v>
                </c:pt>
                <c:pt idx="943">
                  <c:v>0.12360332327817641</c:v>
                </c:pt>
                <c:pt idx="944">
                  <c:v>0.12360332327817641</c:v>
                </c:pt>
                <c:pt idx="945">
                  <c:v>0.12360332327817641</c:v>
                </c:pt>
                <c:pt idx="946">
                  <c:v>0.12360332327817641</c:v>
                </c:pt>
                <c:pt idx="947">
                  <c:v>0.12966753254185137</c:v>
                </c:pt>
                <c:pt idx="948">
                  <c:v>0.12966753254185137</c:v>
                </c:pt>
                <c:pt idx="949">
                  <c:v>0.12966753254185137</c:v>
                </c:pt>
                <c:pt idx="950">
                  <c:v>0.12966753254185137</c:v>
                </c:pt>
                <c:pt idx="951">
                  <c:v>0.12966753254185137</c:v>
                </c:pt>
                <c:pt idx="952">
                  <c:v>0.12966753254185137</c:v>
                </c:pt>
                <c:pt idx="953">
                  <c:v>0.12966753254185137</c:v>
                </c:pt>
                <c:pt idx="954">
                  <c:v>0.12966753254185137</c:v>
                </c:pt>
                <c:pt idx="955">
                  <c:v>0.12966753254185137</c:v>
                </c:pt>
                <c:pt idx="956">
                  <c:v>0.12966753254185137</c:v>
                </c:pt>
                <c:pt idx="957">
                  <c:v>0.13583720631445981</c:v>
                </c:pt>
                <c:pt idx="958">
                  <c:v>0.13583720631445981</c:v>
                </c:pt>
                <c:pt idx="959">
                  <c:v>0.13583720631445981</c:v>
                </c:pt>
                <c:pt idx="960">
                  <c:v>0.13583720631445981</c:v>
                </c:pt>
                <c:pt idx="961">
                  <c:v>0.13583720631445981</c:v>
                </c:pt>
                <c:pt idx="962">
                  <c:v>0.13583720631445981</c:v>
                </c:pt>
                <c:pt idx="963">
                  <c:v>0.13583720631445981</c:v>
                </c:pt>
                <c:pt idx="964">
                  <c:v>0.13583720631445981</c:v>
                </c:pt>
                <c:pt idx="965">
                  <c:v>0.13583720631445981</c:v>
                </c:pt>
                <c:pt idx="966">
                  <c:v>0.13583720631445981</c:v>
                </c:pt>
                <c:pt idx="967">
                  <c:v>0.13583720631445981</c:v>
                </c:pt>
                <c:pt idx="968">
                  <c:v>0.13583720631445981</c:v>
                </c:pt>
                <c:pt idx="969">
                  <c:v>0.13583720631445981</c:v>
                </c:pt>
                <c:pt idx="970">
                  <c:v>0.13583720631445981</c:v>
                </c:pt>
                <c:pt idx="971">
                  <c:v>0.13583720631445981</c:v>
                </c:pt>
                <c:pt idx="972">
                  <c:v>0.13583720631445981</c:v>
                </c:pt>
                <c:pt idx="973">
                  <c:v>0.13583720631445981</c:v>
                </c:pt>
                <c:pt idx="974">
                  <c:v>0.13583720631445981</c:v>
                </c:pt>
                <c:pt idx="975">
                  <c:v>0.13583720631445981</c:v>
                </c:pt>
                <c:pt idx="976">
                  <c:v>0.13583720631445981</c:v>
                </c:pt>
                <c:pt idx="977">
                  <c:v>0.13583720631445981</c:v>
                </c:pt>
                <c:pt idx="978">
                  <c:v>0.13583720631445981</c:v>
                </c:pt>
                <c:pt idx="979">
                  <c:v>0.13583720631445981</c:v>
                </c:pt>
                <c:pt idx="980">
                  <c:v>0.13583720631445981</c:v>
                </c:pt>
                <c:pt idx="981">
                  <c:v>0.13583720631445981</c:v>
                </c:pt>
                <c:pt idx="982">
                  <c:v>0.13583720631445981</c:v>
                </c:pt>
                <c:pt idx="983">
                  <c:v>0.13583720631445981</c:v>
                </c:pt>
                <c:pt idx="984">
                  <c:v>0.13583720631445981</c:v>
                </c:pt>
                <c:pt idx="985">
                  <c:v>0.13583720631445981</c:v>
                </c:pt>
                <c:pt idx="986">
                  <c:v>0.13583720631445981</c:v>
                </c:pt>
                <c:pt idx="987">
                  <c:v>0.13583720631445981</c:v>
                </c:pt>
                <c:pt idx="988">
                  <c:v>0.13583720631445981</c:v>
                </c:pt>
                <c:pt idx="989">
                  <c:v>0.13583720631445981</c:v>
                </c:pt>
                <c:pt idx="990">
                  <c:v>0.13583720631445981</c:v>
                </c:pt>
                <c:pt idx="991">
                  <c:v>0.13583720631445981</c:v>
                </c:pt>
                <c:pt idx="992">
                  <c:v>0.13583720631445981</c:v>
                </c:pt>
                <c:pt idx="993">
                  <c:v>0.13583720631445981</c:v>
                </c:pt>
                <c:pt idx="994">
                  <c:v>0.13583720631445981</c:v>
                </c:pt>
                <c:pt idx="995">
                  <c:v>0.13583720631445981</c:v>
                </c:pt>
                <c:pt idx="996">
                  <c:v>0.13583720631445981</c:v>
                </c:pt>
                <c:pt idx="997">
                  <c:v>0.13583720631445981</c:v>
                </c:pt>
                <c:pt idx="998">
                  <c:v>0.13583720631445981</c:v>
                </c:pt>
                <c:pt idx="999">
                  <c:v>0.13583720631445981</c:v>
                </c:pt>
                <c:pt idx="1000">
                  <c:v>0.13583720631445981</c:v>
                </c:pt>
                <c:pt idx="1001">
                  <c:v>0.13583720631445981</c:v>
                </c:pt>
                <c:pt idx="1002">
                  <c:v>0.13583720631445981</c:v>
                </c:pt>
                <c:pt idx="1003">
                  <c:v>0.13583720631445981</c:v>
                </c:pt>
                <c:pt idx="1004">
                  <c:v>0.13583720631445981</c:v>
                </c:pt>
                <c:pt idx="1005">
                  <c:v>0.13583720631445981</c:v>
                </c:pt>
                <c:pt idx="1006">
                  <c:v>0.13583720631445981</c:v>
                </c:pt>
                <c:pt idx="1007">
                  <c:v>0.13583720631445981</c:v>
                </c:pt>
                <c:pt idx="1008">
                  <c:v>0.13583720631445981</c:v>
                </c:pt>
                <c:pt idx="1009">
                  <c:v>0.13583720631445981</c:v>
                </c:pt>
                <c:pt idx="1010">
                  <c:v>0.13583720631445981</c:v>
                </c:pt>
                <c:pt idx="1011">
                  <c:v>0.13583720631445981</c:v>
                </c:pt>
                <c:pt idx="1012">
                  <c:v>0.13583720631445981</c:v>
                </c:pt>
                <c:pt idx="1013">
                  <c:v>0.13583720631445981</c:v>
                </c:pt>
                <c:pt idx="1014">
                  <c:v>0.13583720631445981</c:v>
                </c:pt>
                <c:pt idx="1015">
                  <c:v>0.13583720631445981</c:v>
                </c:pt>
                <c:pt idx="1016">
                  <c:v>0.13583720631445981</c:v>
                </c:pt>
                <c:pt idx="1017">
                  <c:v>0.13583720631445981</c:v>
                </c:pt>
                <c:pt idx="1018">
                  <c:v>0.13583720631445981</c:v>
                </c:pt>
                <c:pt idx="1019">
                  <c:v>0.13583720631445981</c:v>
                </c:pt>
                <c:pt idx="1020">
                  <c:v>0.13583720631445981</c:v>
                </c:pt>
                <c:pt idx="1021">
                  <c:v>0.13583720631445981</c:v>
                </c:pt>
                <c:pt idx="1022">
                  <c:v>0.13583720631445981</c:v>
                </c:pt>
                <c:pt idx="1023">
                  <c:v>0.13583720631445981</c:v>
                </c:pt>
                <c:pt idx="1024">
                  <c:v>0.13583720631445981</c:v>
                </c:pt>
                <c:pt idx="1025">
                  <c:v>0.13583720631445981</c:v>
                </c:pt>
                <c:pt idx="1026">
                  <c:v>0.13583720631445981</c:v>
                </c:pt>
                <c:pt idx="1027">
                  <c:v>0.13583720631445981</c:v>
                </c:pt>
                <c:pt idx="1028">
                  <c:v>0.13583720631445981</c:v>
                </c:pt>
                <c:pt idx="1029">
                  <c:v>0.13583720631445981</c:v>
                </c:pt>
                <c:pt idx="1030">
                  <c:v>0.13583720631445981</c:v>
                </c:pt>
                <c:pt idx="1031">
                  <c:v>0.13583720631445981</c:v>
                </c:pt>
                <c:pt idx="1032">
                  <c:v>0.13583720631445981</c:v>
                </c:pt>
                <c:pt idx="1033">
                  <c:v>0.13583720631445981</c:v>
                </c:pt>
                <c:pt idx="1034">
                  <c:v>0.13583720631445981</c:v>
                </c:pt>
                <c:pt idx="1035">
                  <c:v>0.13583720631445981</c:v>
                </c:pt>
                <c:pt idx="1036">
                  <c:v>0.13583720631445981</c:v>
                </c:pt>
                <c:pt idx="1037">
                  <c:v>0.13583720631445981</c:v>
                </c:pt>
                <c:pt idx="1038">
                  <c:v>0.13583720631445981</c:v>
                </c:pt>
                <c:pt idx="1039">
                  <c:v>0.13583720631445981</c:v>
                </c:pt>
                <c:pt idx="1040">
                  <c:v>0.13583720631445981</c:v>
                </c:pt>
                <c:pt idx="1041">
                  <c:v>0.13583720631445981</c:v>
                </c:pt>
                <c:pt idx="1042">
                  <c:v>0.13583720631445981</c:v>
                </c:pt>
                <c:pt idx="1043">
                  <c:v>0.13583720631445981</c:v>
                </c:pt>
                <c:pt idx="1044">
                  <c:v>0.13583720631445981</c:v>
                </c:pt>
                <c:pt idx="1045">
                  <c:v>0.13583720631445981</c:v>
                </c:pt>
                <c:pt idx="1046">
                  <c:v>0.13583720631445981</c:v>
                </c:pt>
                <c:pt idx="1047">
                  <c:v>0.13583720631445981</c:v>
                </c:pt>
                <c:pt idx="1048">
                  <c:v>0.14280963492036791</c:v>
                </c:pt>
                <c:pt idx="1049">
                  <c:v>0.14280963492036791</c:v>
                </c:pt>
                <c:pt idx="1050">
                  <c:v>0.14280963492036791</c:v>
                </c:pt>
                <c:pt idx="1051">
                  <c:v>0.14280963492036791</c:v>
                </c:pt>
                <c:pt idx="1052">
                  <c:v>0.14280963492036791</c:v>
                </c:pt>
                <c:pt idx="1053">
                  <c:v>0.14280963492036791</c:v>
                </c:pt>
                <c:pt idx="1054">
                  <c:v>0.14280963492036791</c:v>
                </c:pt>
                <c:pt idx="1055">
                  <c:v>0.14280963492036791</c:v>
                </c:pt>
                <c:pt idx="1056">
                  <c:v>0.14280963492036791</c:v>
                </c:pt>
                <c:pt idx="1057">
                  <c:v>0.14280963492036791</c:v>
                </c:pt>
                <c:pt idx="1058">
                  <c:v>0.14280963492036791</c:v>
                </c:pt>
                <c:pt idx="1059">
                  <c:v>0.14280963492036791</c:v>
                </c:pt>
                <c:pt idx="1060">
                  <c:v>0.14280963492036791</c:v>
                </c:pt>
                <c:pt idx="1061">
                  <c:v>0.14280963492036791</c:v>
                </c:pt>
                <c:pt idx="1062">
                  <c:v>0.14280963492036791</c:v>
                </c:pt>
                <c:pt idx="1063">
                  <c:v>0.14280963492036791</c:v>
                </c:pt>
                <c:pt idx="1064">
                  <c:v>0.14280963492036791</c:v>
                </c:pt>
                <c:pt idx="1065">
                  <c:v>0.14280963492036791</c:v>
                </c:pt>
                <c:pt idx="1066">
                  <c:v>0.14280963492036791</c:v>
                </c:pt>
                <c:pt idx="1067">
                  <c:v>0.14280963492036791</c:v>
                </c:pt>
                <c:pt idx="1068">
                  <c:v>0.14280963492036791</c:v>
                </c:pt>
                <c:pt idx="1069">
                  <c:v>0.14280963492036791</c:v>
                </c:pt>
                <c:pt idx="1070">
                  <c:v>0.14280963492036791</c:v>
                </c:pt>
                <c:pt idx="1071">
                  <c:v>0.14280963492036791</c:v>
                </c:pt>
                <c:pt idx="1072">
                  <c:v>0.14280963492036791</c:v>
                </c:pt>
                <c:pt idx="1073">
                  <c:v>0.14280963492036791</c:v>
                </c:pt>
                <c:pt idx="1074">
                  <c:v>0.14280963492036791</c:v>
                </c:pt>
                <c:pt idx="1075">
                  <c:v>0.14280963492036791</c:v>
                </c:pt>
                <c:pt idx="1076">
                  <c:v>0.14280963492036791</c:v>
                </c:pt>
                <c:pt idx="1077">
                  <c:v>0.15040183495791232</c:v>
                </c:pt>
                <c:pt idx="1078">
                  <c:v>0.15040183495791232</c:v>
                </c:pt>
                <c:pt idx="1079">
                  <c:v>0.15040183495791232</c:v>
                </c:pt>
                <c:pt idx="1080">
                  <c:v>0.15040183495791232</c:v>
                </c:pt>
                <c:pt idx="1081">
                  <c:v>0.15040183495791232</c:v>
                </c:pt>
                <c:pt idx="1082">
                  <c:v>0.15040183495791232</c:v>
                </c:pt>
                <c:pt idx="1083">
                  <c:v>0.15040183495791232</c:v>
                </c:pt>
                <c:pt idx="1084">
                  <c:v>0.15040183495791232</c:v>
                </c:pt>
                <c:pt idx="1085">
                  <c:v>0.15040183495791232</c:v>
                </c:pt>
                <c:pt idx="1086">
                  <c:v>0.15040183495791232</c:v>
                </c:pt>
                <c:pt idx="1087">
                  <c:v>0.15040183495791232</c:v>
                </c:pt>
                <c:pt idx="1088">
                  <c:v>0.15040183495791232</c:v>
                </c:pt>
                <c:pt idx="1089">
                  <c:v>0.15040183495791232</c:v>
                </c:pt>
                <c:pt idx="1090">
                  <c:v>0.15040183495791232</c:v>
                </c:pt>
                <c:pt idx="1091">
                  <c:v>0.15040183495791232</c:v>
                </c:pt>
                <c:pt idx="1092">
                  <c:v>0.15040183495791232</c:v>
                </c:pt>
                <c:pt idx="1093">
                  <c:v>0.15040183495791232</c:v>
                </c:pt>
                <c:pt idx="1094">
                  <c:v>0.15040183495791232</c:v>
                </c:pt>
                <c:pt idx="1095">
                  <c:v>0.15040183495791232</c:v>
                </c:pt>
                <c:pt idx="1096">
                  <c:v>0.15040183495791232</c:v>
                </c:pt>
                <c:pt idx="1097">
                  <c:v>0.15040183495791232</c:v>
                </c:pt>
                <c:pt idx="1098">
                  <c:v>0.15040183495791232</c:v>
                </c:pt>
                <c:pt idx="1099">
                  <c:v>0.15040183495791232</c:v>
                </c:pt>
                <c:pt idx="1100">
                  <c:v>0.15040183495791232</c:v>
                </c:pt>
                <c:pt idx="1101">
                  <c:v>0.15040183495791232</c:v>
                </c:pt>
                <c:pt idx="1102">
                  <c:v>0.15040183495791232</c:v>
                </c:pt>
                <c:pt idx="1103">
                  <c:v>0.15040183495791232</c:v>
                </c:pt>
                <c:pt idx="1104">
                  <c:v>0.15040183495791232</c:v>
                </c:pt>
                <c:pt idx="1105">
                  <c:v>0.15040183495791232</c:v>
                </c:pt>
                <c:pt idx="1106">
                  <c:v>0.15040183495791232</c:v>
                </c:pt>
                <c:pt idx="1107">
                  <c:v>0.15040183495791232</c:v>
                </c:pt>
                <c:pt idx="1108">
                  <c:v>0.15040183495791232</c:v>
                </c:pt>
                <c:pt idx="1109">
                  <c:v>0.15040183495791232</c:v>
                </c:pt>
                <c:pt idx="1110">
                  <c:v>0.15040183495791232</c:v>
                </c:pt>
                <c:pt idx="1111">
                  <c:v>0.15040183495791232</c:v>
                </c:pt>
                <c:pt idx="1112">
                  <c:v>0.15040183495791232</c:v>
                </c:pt>
                <c:pt idx="1113">
                  <c:v>0.15040183495791232</c:v>
                </c:pt>
                <c:pt idx="1114">
                  <c:v>0.15040183495791232</c:v>
                </c:pt>
                <c:pt idx="1115">
                  <c:v>0.15040183495791232</c:v>
                </c:pt>
                <c:pt idx="1116">
                  <c:v>0.15040183495791232</c:v>
                </c:pt>
                <c:pt idx="1117">
                  <c:v>0.15040183495791232</c:v>
                </c:pt>
                <c:pt idx="1118">
                  <c:v>0.15040183495791232</c:v>
                </c:pt>
                <c:pt idx="1119">
                  <c:v>0.15040183495791232</c:v>
                </c:pt>
                <c:pt idx="1120">
                  <c:v>0.15040183495791232</c:v>
                </c:pt>
                <c:pt idx="1121">
                  <c:v>0.15040183495791232</c:v>
                </c:pt>
                <c:pt idx="1122">
                  <c:v>0.15040183495791232</c:v>
                </c:pt>
                <c:pt idx="1123">
                  <c:v>0.15040183495791232</c:v>
                </c:pt>
                <c:pt idx="1124">
                  <c:v>0.15040183495791232</c:v>
                </c:pt>
                <c:pt idx="1125">
                  <c:v>0.15040183495791232</c:v>
                </c:pt>
                <c:pt idx="1126">
                  <c:v>0.15040183495791232</c:v>
                </c:pt>
                <c:pt idx="1127">
                  <c:v>0.15040183495791232</c:v>
                </c:pt>
                <c:pt idx="1128">
                  <c:v>0.15040183495791232</c:v>
                </c:pt>
                <c:pt idx="1129">
                  <c:v>0.15040183495791232</c:v>
                </c:pt>
                <c:pt idx="1130">
                  <c:v>0.15040183495791232</c:v>
                </c:pt>
                <c:pt idx="1131">
                  <c:v>0.15040183495791232</c:v>
                </c:pt>
                <c:pt idx="1132">
                  <c:v>0.15040183495791232</c:v>
                </c:pt>
                <c:pt idx="1133">
                  <c:v>0.15040183495791232</c:v>
                </c:pt>
                <c:pt idx="1134">
                  <c:v>0.15040183495791232</c:v>
                </c:pt>
                <c:pt idx="1135">
                  <c:v>0.15040183495791232</c:v>
                </c:pt>
                <c:pt idx="1136">
                  <c:v>0.15040183495791232</c:v>
                </c:pt>
                <c:pt idx="1137">
                  <c:v>0.15040183495791232</c:v>
                </c:pt>
                <c:pt idx="1138">
                  <c:v>0.15040183495791232</c:v>
                </c:pt>
                <c:pt idx="1139">
                  <c:v>0.15040183495791232</c:v>
                </c:pt>
                <c:pt idx="1140">
                  <c:v>0.15040183495791232</c:v>
                </c:pt>
                <c:pt idx="1141">
                  <c:v>0.15040183495791232</c:v>
                </c:pt>
                <c:pt idx="1142">
                  <c:v>0.15040183495791232</c:v>
                </c:pt>
                <c:pt idx="1143">
                  <c:v>0.15040183495791232</c:v>
                </c:pt>
                <c:pt idx="1144">
                  <c:v>0.15040183495791232</c:v>
                </c:pt>
                <c:pt idx="1145">
                  <c:v>0.15040183495791232</c:v>
                </c:pt>
                <c:pt idx="1146">
                  <c:v>0.15040183495791232</c:v>
                </c:pt>
                <c:pt idx="1147">
                  <c:v>0.15040183495791232</c:v>
                </c:pt>
                <c:pt idx="1148">
                  <c:v>0.15040183495791232</c:v>
                </c:pt>
                <c:pt idx="1149">
                  <c:v>0.15040183495791232</c:v>
                </c:pt>
                <c:pt idx="1150">
                  <c:v>0.15040183495791232</c:v>
                </c:pt>
                <c:pt idx="1151">
                  <c:v>0.15040183495791232</c:v>
                </c:pt>
                <c:pt idx="1152">
                  <c:v>0.15040183495791232</c:v>
                </c:pt>
                <c:pt idx="1153">
                  <c:v>0.15040183495791232</c:v>
                </c:pt>
                <c:pt idx="1154">
                  <c:v>0.15040183495791232</c:v>
                </c:pt>
                <c:pt idx="1155">
                  <c:v>0.15040183495791232</c:v>
                </c:pt>
                <c:pt idx="1156">
                  <c:v>0.15040183495791232</c:v>
                </c:pt>
                <c:pt idx="1157">
                  <c:v>0.15040183495791232</c:v>
                </c:pt>
                <c:pt idx="1158">
                  <c:v>0.15040183495791232</c:v>
                </c:pt>
                <c:pt idx="1159">
                  <c:v>0.15040183495791232</c:v>
                </c:pt>
                <c:pt idx="1160">
                  <c:v>0.15040183495791232</c:v>
                </c:pt>
                <c:pt idx="1161">
                  <c:v>0.15040183495791232</c:v>
                </c:pt>
                <c:pt idx="1162">
                  <c:v>0.15040183495791232</c:v>
                </c:pt>
                <c:pt idx="1163">
                  <c:v>0.15040183495791232</c:v>
                </c:pt>
                <c:pt idx="1164">
                  <c:v>0.15040183495791232</c:v>
                </c:pt>
                <c:pt idx="1165">
                  <c:v>0.15040183495791232</c:v>
                </c:pt>
                <c:pt idx="1166">
                  <c:v>0.15040183495791232</c:v>
                </c:pt>
                <c:pt idx="1167">
                  <c:v>0.15040183495791232</c:v>
                </c:pt>
                <c:pt idx="1168">
                  <c:v>0.15040183495791232</c:v>
                </c:pt>
                <c:pt idx="1169">
                  <c:v>0.15040183495791232</c:v>
                </c:pt>
                <c:pt idx="1170">
                  <c:v>0.15040183495791232</c:v>
                </c:pt>
                <c:pt idx="1171">
                  <c:v>0.15040183495791232</c:v>
                </c:pt>
                <c:pt idx="1172">
                  <c:v>0.15040183495791232</c:v>
                </c:pt>
                <c:pt idx="1173">
                  <c:v>0.15040183495791232</c:v>
                </c:pt>
                <c:pt idx="1174">
                  <c:v>0.15040183495791232</c:v>
                </c:pt>
                <c:pt idx="1175">
                  <c:v>0.15040183495791232</c:v>
                </c:pt>
                <c:pt idx="1176">
                  <c:v>0.15040183495791232</c:v>
                </c:pt>
                <c:pt idx="1177">
                  <c:v>0.15040183495791232</c:v>
                </c:pt>
                <c:pt idx="1178">
                  <c:v>0.15040183495791232</c:v>
                </c:pt>
                <c:pt idx="1179">
                  <c:v>0.15040183495791232</c:v>
                </c:pt>
                <c:pt idx="1180">
                  <c:v>0.15040183495791232</c:v>
                </c:pt>
                <c:pt idx="1181">
                  <c:v>0.15040183495791232</c:v>
                </c:pt>
                <c:pt idx="1182">
                  <c:v>0.15040183495791232</c:v>
                </c:pt>
                <c:pt idx="1183">
                  <c:v>0.15040183495791232</c:v>
                </c:pt>
                <c:pt idx="1184">
                  <c:v>0.15040183495791232</c:v>
                </c:pt>
                <c:pt idx="1185">
                  <c:v>0.15040183495791232</c:v>
                </c:pt>
                <c:pt idx="1186">
                  <c:v>0.15040183495791232</c:v>
                </c:pt>
                <c:pt idx="1187">
                  <c:v>0.15040183495791232</c:v>
                </c:pt>
                <c:pt idx="1188">
                  <c:v>0.15040183495791232</c:v>
                </c:pt>
                <c:pt idx="1189">
                  <c:v>0.15040183495791232</c:v>
                </c:pt>
                <c:pt idx="1190">
                  <c:v>0.15040183495791232</c:v>
                </c:pt>
                <c:pt idx="1191">
                  <c:v>0.15040183495791232</c:v>
                </c:pt>
                <c:pt idx="1192">
                  <c:v>0.15040183495791232</c:v>
                </c:pt>
                <c:pt idx="1193">
                  <c:v>0.15040183495791232</c:v>
                </c:pt>
                <c:pt idx="1194">
                  <c:v>0.15040183495791232</c:v>
                </c:pt>
                <c:pt idx="1195">
                  <c:v>0.15040183495791232</c:v>
                </c:pt>
                <c:pt idx="1196">
                  <c:v>0.15040183495791232</c:v>
                </c:pt>
                <c:pt idx="1197">
                  <c:v>0.15040183495791232</c:v>
                </c:pt>
                <c:pt idx="1198">
                  <c:v>0.15040183495791232</c:v>
                </c:pt>
                <c:pt idx="1199">
                  <c:v>0.15040183495791232</c:v>
                </c:pt>
                <c:pt idx="1200">
                  <c:v>0.15040183495791232</c:v>
                </c:pt>
                <c:pt idx="1201">
                  <c:v>0.15040183495791232</c:v>
                </c:pt>
                <c:pt idx="1202">
                  <c:v>0.15040183495791232</c:v>
                </c:pt>
                <c:pt idx="1203">
                  <c:v>0.15040183495791232</c:v>
                </c:pt>
                <c:pt idx="1204">
                  <c:v>0.15040183495791232</c:v>
                </c:pt>
                <c:pt idx="1205">
                  <c:v>0.15040183495791232</c:v>
                </c:pt>
                <c:pt idx="1206">
                  <c:v>0.15040183495791232</c:v>
                </c:pt>
                <c:pt idx="1207">
                  <c:v>0.15040183495791232</c:v>
                </c:pt>
                <c:pt idx="1208">
                  <c:v>0.15040183495791232</c:v>
                </c:pt>
                <c:pt idx="1209">
                  <c:v>0.15040183495791232</c:v>
                </c:pt>
                <c:pt idx="1210">
                  <c:v>0.15040183495791232</c:v>
                </c:pt>
                <c:pt idx="1211">
                  <c:v>0.15040183495791232</c:v>
                </c:pt>
                <c:pt idx="1212">
                  <c:v>0.15040183495791232</c:v>
                </c:pt>
                <c:pt idx="1213">
                  <c:v>0.15040183495791232</c:v>
                </c:pt>
                <c:pt idx="1214">
                  <c:v>0.15040183495791232</c:v>
                </c:pt>
                <c:pt idx="1215">
                  <c:v>0.15040183495791232</c:v>
                </c:pt>
                <c:pt idx="1216">
                  <c:v>0.15040183495791232</c:v>
                </c:pt>
                <c:pt idx="1217">
                  <c:v>0.15040183495791232</c:v>
                </c:pt>
                <c:pt idx="1218">
                  <c:v>0.15040183495791232</c:v>
                </c:pt>
                <c:pt idx="1219">
                  <c:v>0.15040183495791232</c:v>
                </c:pt>
                <c:pt idx="1220">
                  <c:v>0.15040183495791232</c:v>
                </c:pt>
                <c:pt idx="1221">
                  <c:v>0.15040183495791232</c:v>
                </c:pt>
                <c:pt idx="1222">
                  <c:v>0.15040183495791232</c:v>
                </c:pt>
                <c:pt idx="1223">
                  <c:v>0.15040183495791232</c:v>
                </c:pt>
                <c:pt idx="1224">
                  <c:v>0.15040183495791232</c:v>
                </c:pt>
                <c:pt idx="1225">
                  <c:v>0.15040183495791232</c:v>
                </c:pt>
                <c:pt idx="1226">
                  <c:v>0.15040183495791232</c:v>
                </c:pt>
                <c:pt idx="1227">
                  <c:v>0.15040183495791232</c:v>
                </c:pt>
                <c:pt idx="1228">
                  <c:v>0.15040183495791232</c:v>
                </c:pt>
                <c:pt idx="1229">
                  <c:v>0.15040183495791232</c:v>
                </c:pt>
                <c:pt idx="1230">
                  <c:v>0.15040183495791232</c:v>
                </c:pt>
                <c:pt idx="1231">
                  <c:v>0.15040183495791232</c:v>
                </c:pt>
                <c:pt idx="1232">
                  <c:v>0.15040183495791232</c:v>
                </c:pt>
                <c:pt idx="1233">
                  <c:v>0.15040183495791232</c:v>
                </c:pt>
                <c:pt idx="1234">
                  <c:v>0.15040183495791232</c:v>
                </c:pt>
                <c:pt idx="1235">
                  <c:v>0.15040183495791232</c:v>
                </c:pt>
                <c:pt idx="1236">
                  <c:v>0.15040183495791232</c:v>
                </c:pt>
                <c:pt idx="1237">
                  <c:v>0.15040183495791232</c:v>
                </c:pt>
                <c:pt idx="1238">
                  <c:v>0.15040183495791232</c:v>
                </c:pt>
                <c:pt idx="1239">
                  <c:v>0.15040183495791232</c:v>
                </c:pt>
                <c:pt idx="1240">
                  <c:v>0.15040183495791232</c:v>
                </c:pt>
                <c:pt idx="1241">
                  <c:v>0.15040183495791232</c:v>
                </c:pt>
                <c:pt idx="1242">
                  <c:v>0.15040183495791232</c:v>
                </c:pt>
                <c:pt idx="1243">
                  <c:v>0.15040183495791232</c:v>
                </c:pt>
                <c:pt idx="1244">
                  <c:v>0.15040183495791232</c:v>
                </c:pt>
                <c:pt idx="1245">
                  <c:v>0.15040183495791232</c:v>
                </c:pt>
                <c:pt idx="1246">
                  <c:v>0.16273204079176151</c:v>
                </c:pt>
                <c:pt idx="1247">
                  <c:v>0.16273204079176151</c:v>
                </c:pt>
                <c:pt idx="1248">
                  <c:v>0.16273204079176151</c:v>
                </c:pt>
                <c:pt idx="1249">
                  <c:v>0.16273204079176151</c:v>
                </c:pt>
                <c:pt idx="1250">
                  <c:v>0.16273204079176151</c:v>
                </c:pt>
                <c:pt idx="1251">
                  <c:v>0.16273204079176151</c:v>
                </c:pt>
                <c:pt idx="1252">
                  <c:v>0.16273204079176151</c:v>
                </c:pt>
                <c:pt idx="1253">
                  <c:v>0.16273204079176151</c:v>
                </c:pt>
                <c:pt idx="1254">
                  <c:v>0.16273204079176151</c:v>
                </c:pt>
                <c:pt idx="1255">
                  <c:v>0.16273204079176151</c:v>
                </c:pt>
                <c:pt idx="1256">
                  <c:v>0.16273204079176151</c:v>
                </c:pt>
                <c:pt idx="1257">
                  <c:v>0.16273204079176151</c:v>
                </c:pt>
                <c:pt idx="1258">
                  <c:v>0.16273204079176151</c:v>
                </c:pt>
                <c:pt idx="1259">
                  <c:v>0.16273204079176151</c:v>
                </c:pt>
                <c:pt idx="1260">
                  <c:v>0.16273204079176151</c:v>
                </c:pt>
                <c:pt idx="1261">
                  <c:v>0.16273204079176151</c:v>
                </c:pt>
                <c:pt idx="1262">
                  <c:v>0.16273204079176151</c:v>
                </c:pt>
                <c:pt idx="1263">
                  <c:v>0.16273204079176151</c:v>
                </c:pt>
                <c:pt idx="1264">
                  <c:v>0.16273204079176151</c:v>
                </c:pt>
                <c:pt idx="1265">
                  <c:v>0.16273204079176151</c:v>
                </c:pt>
                <c:pt idx="1266">
                  <c:v>0.16273204079176151</c:v>
                </c:pt>
                <c:pt idx="1267">
                  <c:v>0.16273204079176151</c:v>
                </c:pt>
                <c:pt idx="1268">
                  <c:v>0.16273204079176151</c:v>
                </c:pt>
                <c:pt idx="1269">
                  <c:v>0.16273204079176151</c:v>
                </c:pt>
                <c:pt idx="1270">
                  <c:v>0.16273204079176151</c:v>
                </c:pt>
                <c:pt idx="1271">
                  <c:v>0.16273204079176151</c:v>
                </c:pt>
                <c:pt idx="1272">
                  <c:v>0.16273204079176151</c:v>
                </c:pt>
                <c:pt idx="1273">
                  <c:v>0.16273204079176151</c:v>
                </c:pt>
                <c:pt idx="1274">
                  <c:v>0.16273204079176151</c:v>
                </c:pt>
                <c:pt idx="1275">
                  <c:v>0.16273204079176151</c:v>
                </c:pt>
                <c:pt idx="1276">
                  <c:v>0.16273204079176151</c:v>
                </c:pt>
                <c:pt idx="1277">
                  <c:v>0.16273204079176151</c:v>
                </c:pt>
                <c:pt idx="1278">
                  <c:v>0.16273204079176151</c:v>
                </c:pt>
                <c:pt idx="1279">
                  <c:v>0.16273204079176151</c:v>
                </c:pt>
                <c:pt idx="1280">
                  <c:v>0.16273204079176151</c:v>
                </c:pt>
                <c:pt idx="1281">
                  <c:v>0.16273204079176151</c:v>
                </c:pt>
                <c:pt idx="1282">
                  <c:v>0.16273204079176151</c:v>
                </c:pt>
                <c:pt idx="1283">
                  <c:v>0.16273204079176151</c:v>
                </c:pt>
                <c:pt idx="1284">
                  <c:v>0.16273204079176151</c:v>
                </c:pt>
                <c:pt idx="1285">
                  <c:v>0.16273204079176151</c:v>
                </c:pt>
                <c:pt idx="1286">
                  <c:v>0.16273204079176151</c:v>
                </c:pt>
                <c:pt idx="1287">
                  <c:v>0.16273204079176151</c:v>
                </c:pt>
                <c:pt idx="1288">
                  <c:v>0.16273204079176151</c:v>
                </c:pt>
                <c:pt idx="1289">
                  <c:v>0.16273204079176151</c:v>
                </c:pt>
                <c:pt idx="1290">
                  <c:v>0.16273204079176151</c:v>
                </c:pt>
                <c:pt idx="1291">
                  <c:v>0.16273204079176151</c:v>
                </c:pt>
                <c:pt idx="1292">
                  <c:v>0.16273204079176151</c:v>
                </c:pt>
                <c:pt idx="1293">
                  <c:v>0.16273204079176151</c:v>
                </c:pt>
                <c:pt idx="1294">
                  <c:v>0.16273204079176151</c:v>
                </c:pt>
                <c:pt idx="1295">
                  <c:v>0.16273204079176151</c:v>
                </c:pt>
                <c:pt idx="1296">
                  <c:v>0.16273204079176151</c:v>
                </c:pt>
                <c:pt idx="1297">
                  <c:v>0.16273204079176151</c:v>
                </c:pt>
                <c:pt idx="1298">
                  <c:v>0.16273204079176151</c:v>
                </c:pt>
                <c:pt idx="1299">
                  <c:v>0.16273204079176151</c:v>
                </c:pt>
                <c:pt idx="1300">
                  <c:v>0.16273204079176151</c:v>
                </c:pt>
                <c:pt idx="1301">
                  <c:v>0.16273204079176151</c:v>
                </c:pt>
                <c:pt idx="1302">
                  <c:v>0.16273204079176151</c:v>
                </c:pt>
                <c:pt idx="1303">
                  <c:v>0.16273204079176151</c:v>
                </c:pt>
                <c:pt idx="1304">
                  <c:v>0.16273204079176151</c:v>
                </c:pt>
                <c:pt idx="1305">
                  <c:v>0.16273204079176151</c:v>
                </c:pt>
                <c:pt idx="1306">
                  <c:v>0.16273204079176151</c:v>
                </c:pt>
                <c:pt idx="1307">
                  <c:v>0.16273204079176151</c:v>
                </c:pt>
                <c:pt idx="1308">
                  <c:v>0.16273204079176151</c:v>
                </c:pt>
                <c:pt idx="1309">
                  <c:v>0.16273204079176151</c:v>
                </c:pt>
                <c:pt idx="1310">
                  <c:v>0.16273204079176151</c:v>
                </c:pt>
                <c:pt idx="1311">
                  <c:v>0.16273204079176151</c:v>
                </c:pt>
                <c:pt idx="1312">
                  <c:v>0.16273204079176151</c:v>
                </c:pt>
                <c:pt idx="1313">
                  <c:v>0.16273204079176151</c:v>
                </c:pt>
                <c:pt idx="1314">
                  <c:v>0.16273204079176151</c:v>
                </c:pt>
                <c:pt idx="1315">
                  <c:v>0.16273204079176151</c:v>
                </c:pt>
                <c:pt idx="1316">
                  <c:v>0.16273204079176151</c:v>
                </c:pt>
                <c:pt idx="1317">
                  <c:v>0.16273204079176151</c:v>
                </c:pt>
                <c:pt idx="1318">
                  <c:v>0.16273204079176151</c:v>
                </c:pt>
                <c:pt idx="1319">
                  <c:v>0.16273204079176151</c:v>
                </c:pt>
                <c:pt idx="1320">
                  <c:v>0.16273204079176151</c:v>
                </c:pt>
                <c:pt idx="1321">
                  <c:v>0.16273204079176151</c:v>
                </c:pt>
                <c:pt idx="1322">
                  <c:v>0.16273204079176151</c:v>
                </c:pt>
                <c:pt idx="1323">
                  <c:v>0.16273204079176151</c:v>
                </c:pt>
                <c:pt idx="1324">
                  <c:v>0.16273204079176151</c:v>
                </c:pt>
                <c:pt idx="1325">
                  <c:v>0.16273204079176151</c:v>
                </c:pt>
                <c:pt idx="1326">
                  <c:v>0.16273204079176151</c:v>
                </c:pt>
                <c:pt idx="1327">
                  <c:v>0.16273204079176151</c:v>
                </c:pt>
                <c:pt idx="1328">
                  <c:v>0.16273204079176151</c:v>
                </c:pt>
                <c:pt idx="1329">
                  <c:v>0.16273204079176151</c:v>
                </c:pt>
                <c:pt idx="1330">
                  <c:v>0.16273204079176151</c:v>
                </c:pt>
                <c:pt idx="1331">
                  <c:v>0.16273204079176151</c:v>
                </c:pt>
                <c:pt idx="1332">
                  <c:v>0.16273204079176151</c:v>
                </c:pt>
                <c:pt idx="1333">
                  <c:v>0.16273204079176151</c:v>
                </c:pt>
                <c:pt idx="1334">
                  <c:v>0.16273204079176151</c:v>
                </c:pt>
                <c:pt idx="1335">
                  <c:v>0.16273204079176151</c:v>
                </c:pt>
                <c:pt idx="1336">
                  <c:v>0.16273204079176151</c:v>
                </c:pt>
                <c:pt idx="1337">
                  <c:v>0.16273204079176151</c:v>
                </c:pt>
                <c:pt idx="1338">
                  <c:v>0.16273204079176151</c:v>
                </c:pt>
                <c:pt idx="1339">
                  <c:v>0.16273204079176151</c:v>
                </c:pt>
                <c:pt idx="1340">
                  <c:v>0.16273204079176151</c:v>
                </c:pt>
                <c:pt idx="1341">
                  <c:v>0.16273204079176151</c:v>
                </c:pt>
                <c:pt idx="1342">
                  <c:v>0.16273204079176151</c:v>
                </c:pt>
                <c:pt idx="1343">
                  <c:v>0.16273204079176151</c:v>
                </c:pt>
                <c:pt idx="1344">
                  <c:v>0.16273204079176151</c:v>
                </c:pt>
                <c:pt idx="1345">
                  <c:v>0.16273204079176151</c:v>
                </c:pt>
                <c:pt idx="1346">
                  <c:v>0.16273204079176151</c:v>
                </c:pt>
                <c:pt idx="1347">
                  <c:v>0.16273204079176151</c:v>
                </c:pt>
                <c:pt idx="1348">
                  <c:v>0.16273204079176151</c:v>
                </c:pt>
                <c:pt idx="1349">
                  <c:v>0.16273204079176151</c:v>
                </c:pt>
                <c:pt idx="1350">
                  <c:v>0.16273204079176151</c:v>
                </c:pt>
                <c:pt idx="1351">
                  <c:v>0.16273204079176151</c:v>
                </c:pt>
                <c:pt idx="1352">
                  <c:v>0.16273204079176151</c:v>
                </c:pt>
                <c:pt idx="1353">
                  <c:v>0.16273204079176151</c:v>
                </c:pt>
                <c:pt idx="1354">
                  <c:v>0.16273204079176151</c:v>
                </c:pt>
                <c:pt idx="1355">
                  <c:v>0.16273204079176151</c:v>
                </c:pt>
                <c:pt idx="1356">
                  <c:v>0.16273204079176151</c:v>
                </c:pt>
                <c:pt idx="1357">
                  <c:v>0.16273204079176151</c:v>
                </c:pt>
                <c:pt idx="1358">
                  <c:v>0.16273204079176151</c:v>
                </c:pt>
                <c:pt idx="1359">
                  <c:v>0.16273204079176151</c:v>
                </c:pt>
                <c:pt idx="1360">
                  <c:v>0.16273204079176151</c:v>
                </c:pt>
                <c:pt idx="1361">
                  <c:v>0.16273204079176151</c:v>
                </c:pt>
                <c:pt idx="1362">
                  <c:v>0.16273204079176151</c:v>
                </c:pt>
                <c:pt idx="1363">
                  <c:v>0.16273204079176151</c:v>
                </c:pt>
                <c:pt idx="1364">
                  <c:v>0.16273204079176151</c:v>
                </c:pt>
                <c:pt idx="1365">
                  <c:v>0.16273204079176151</c:v>
                </c:pt>
                <c:pt idx="1366">
                  <c:v>0.16273204079176151</c:v>
                </c:pt>
                <c:pt idx="1367">
                  <c:v>0.16273204079176151</c:v>
                </c:pt>
                <c:pt idx="1368">
                  <c:v>0.16273204079176151</c:v>
                </c:pt>
                <c:pt idx="1369">
                  <c:v>0.16273204079176151</c:v>
                </c:pt>
                <c:pt idx="1370">
                  <c:v>0.16273204079176151</c:v>
                </c:pt>
                <c:pt idx="1371">
                  <c:v>0.16273204079176151</c:v>
                </c:pt>
                <c:pt idx="1372">
                  <c:v>0.16273204079176151</c:v>
                </c:pt>
                <c:pt idx="1373">
                  <c:v>0.16273204079176151</c:v>
                </c:pt>
                <c:pt idx="1374">
                  <c:v>0.16273204079176151</c:v>
                </c:pt>
                <c:pt idx="1375">
                  <c:v>0.16273204079176151</c:v>
                </c:pt>
                <c:pt idx="1376">
                  <c:v>0.16273204079176151</c:v>
                </c:pt>
                <c:pt idx="1377">
                  <c:v>0.16273204079176151</c:v>
                </c:pt>
                <c:pt idx="1378">
                  <c:v>0.16273204079176151</c:v>
                </c:pt>
                <c:pt idx="1379">
                  <c:v>0.16273204079176151</c:v>
                </c:pt>
                <c:pt idx="1380">
                  <c:v>0.16273204079176151</c:v>
                </c:pt>
                <c:pt idx="1381">
                  <c:v>0.16273204079176151</c:v>
                </c:pt>
                <c:pt idx="1382">
                  <c:v>0.16273204079176151</c:v>
                </c:pt>
                <c:pt idx="1383">
                  <c:v>0.16273204079176151</c:v>
                </c:pt>
                <c:pt idx="1384">
                  <c:v>0.16273204079176151</c:v>
                </c:pt>
                <c:pt idx="1385">
                  <c:v>0.16273204079176151</c:v>
                </c:pt>
                <c:pt idx="1386">
                  <c:v>0.16273204079176151</c:v>
                </c:pt>
                <c:pt idx="1387">
                  <c:v>0.16273204079176151</c:v>
                </c:pt>
                <c:pt idx="1388">
                  <c:v>0.16273204079176151</c:v>
                </c:pt>
                <c:pt idx="1389">
                  <c:v>0.16273204079176151</c:v>
                </c:pt>
                <c:pt idx="1390">
                  <c:v>0.16273204079176151</c:v>
                </c:pt>
                <c:pt idx="1391">
                  <c:v>0.16273204079176151</c:v>
                </c:pt>
                <c:pt idx="1392">
                  <c:v>0.16273204079176151</c:v>
                </c:pt>
                <c:pt idx="1393">
                  <c:v>0.16273204079176151</c:v>
                </c:pt>
                <c:pt idx="1394">
                  <c:v>0.16273204079176151</c:v>
                </c:pt>
                <c:pt idx="1395">
                  <c:v>0.16273204079176151</c:v>
                </c:pt>
                <c:pt idx="1396">
                  <c:v>0.16273204079176151</c:v>
                </c:pt>
                <c:pt idx="1397">
                  <c:v>0.16273204079176151</c:v>
                </c:pt>
                <c:pt idx="1398">
                  <c:v>0.16273204079176151</c:v>
                </c:pt>
                <c:pt idx="1399">
                  <c:v>0.16273204079176151</c:v>
                </c:pt>
                <c:pt idx="1400">
                  <c:v>0.16273204079176151</c:v>
                </c:pt>
                <c:pt idx="1401">
                  <c:v>0.16273204079176151</c:v>
                </c:pt>
                <c:pt idx="1402">
                  <c:v>0.16273204079176151</c:v>
                </c:pt>
                <c:pt idx="1403">
                  <c:v>0.16273204079176151</c:v>
                </c:pt>
                <c:pt idx="1404">
                  <c:v>0.16273204079176151</c:v>
                </c:pt>
                <c:pt idx="1405">
                  <c:v>0.16273204079176151</c:v>
                </c:pt>
                <c:pt idx="1406">
                  <c:v>0.16273204079176151</c:v>
                </c:pt>
                <c:pt idx="1407">
                  <c:v>0.16273204079176151</c:v>
                </c:pt>
                <c:pt idx="1408">
                  <c:v>0.16273204079176151</c:v>
                </c:pt>
                <c:pt idx="1409">
                  <c:v>0.16273204079176151</c:v>
                </c:pt>
                <c:pt idx="1410">
                  <c:v>0.16273204079176151</c:v>
                </c:pt>
                <c:pt idx="1411">
                  <c:v>0.16273204079176151</c:v>
                </c:pt>
                <c:pt idx="1412">
                  <c:v>0.16273204079176151</c:v>
                </c:pt>
                <c:pt idx="1413">
                  <c:v>0.16273204079176151</c:v>
                </c:pt>
                <c:pt idx="1414">
                  <c:v>0.16273204079176151</c:v>
                </c:pt>
                <c:pt idx="1415">
                  <c:v>0.16273204079176151</c:v>
                </c:pt>
                <c:pt idx="1416">
                  <c:v>0.16273204079176151</c:v>
                </c:pt>
                <c:pt idx="1417">
                  <c:v>0.16273204079176151</c:v>
                </c:pt>
                <c:pt idx="1418">
                  <c:v>0.16273204079176151</c:v>
                </c:pt>
                <c:pt idx="1419">
                  <c:v>0.16273204079176151</c:v>
                </c:pt>
                <c:pt idx="1420">
                  <c:v>0.16273204079176151</c:v>
                </c:pt>
                <c:pt idx="1421">
                  <c:v>0.16273204079176151</c:v>
                </c:pt>
                <c:pt idx="1422">
                  <c:v>0.16273204079176151</c:v>
                </c:pt>
                <c:pt idx="1423">
                  <c:v>0.16273204079176151</c:v>
                </c:pt>
                <c:pt idx="1424">
                  <c:v>0.16273204079176151</c:v>
                </c:pt>
                <c:pt idx="1425">
                  <c:v>0.16273204079176151</c:v>
                </c:pt>
                <c:pt idx="1426">
                  <c:v>0.16273204079176151</c:v>
                </c:pt>
                <c:pt idx="1427">
                  <c:v>0.16273204079176151</c:v>
                </c:pt>
                <c:pt idx="1428">
                  <c:v>0.16273204079176151</c:v>
                </c:pt>
                <c:pt idx="1429">
                  <c:v>0.16273204079176151</c:v>
                </c:pt>
                <c:pt idx="1430">
                  <c:v>0.16273204079176151</c:v>
                </c:pt>
                <c:pt idx="1431">
                  <c:v>0.16273204079176151</c:v>
                </c:pt>
                <c:pt idx="1432">
                  <c:v>0.16273204079176151</c:v>
                </c:pt>
                <c:pt idx="1433">
                  <c:v>0.16273204079176151</c:v>
                </c:pt>
                <c:pt idx="1434">
                  <c:v>0.16273204079176151</c:v>
                </c:pt>
                <c:pt idx="1435">
                  <c:v>0.16273204079176151</c:v>
                </c:pt>
                <c:pt idx="1436">
                  <c:v>0.16273204079176151</c:v>
                </c:pt>
                <c:pt idx="1437">
                  <c:v>0.16273204079176151</c:v>
                </c:pt>
                <c:pt idx="1438">
                  <c:v>0.16273204079176151</c:v>
                </c:pt>
                <c:pt idx="1439">
                  <c:v>0.16273204079176151</c:v>
                </c:pt>
                <c:pt idx="1440">
                  <c:v>0.16273204079176151</c:v>
                </c:pt>
                <c:pt idx="1441">
                  <c:v>0.16273204079176151</c:v>
                </c:pt>
                <c:pt idx="1442">
                  <c:v>0.16273204079176151</c:v>
                </c:pt>
                <c:pt idx="1443">
                  <c:v>0.16273204079176151</c:v>
                </c:pt>
                <c:pt idx="1444">
                  <c:v>0.16273204079176151</c:v>
                </c:pt>
                <c:pt idx="1445">
                  <c:v>0.16273204079176151</c:v>
                </c:pt>
                <c:pt idx="1446">
                  <c:v>0.16273204079176151</c:v>
                </c:pt>
                <c:pt idx="1447">
                  <c:v>0.16273204079176151</c:v>
                </c:pt>
                <c:pt idx="1448">
                  <c:v>0.16273204079176151</c:v>
                </c:pt>
                <c:pt idx="1449">
                  <c:v>0.16273204079176151</c:v>
                </c:pt>
                <c:pt idx="1450">
                  <c:v>0.16273204079176151</c:v>
                </c:pt>
                <c:pt idx="1451">
                  <c:v>0.16273204079176151</c:v>
                </c:pt>
                <c:pt idx="1452">
                  <c:v>0.16273204079176151</c:v>
                </c:pt>
                <c:pt idx="1453">
                  <c:v>0.16273204079176151</c:v>
                </c:pt>
                <c:pt idx="1454">
                  <c:v>0.16273204079176151</c:v>
                </c:pt>
                <c:pt idx="1455">
                  <c:v>0.16273204079176151</c:v>
                </c:pt>
                <c:pt idx="1456">
                  <c:v>0.16273204079176151</c:v>
                </c:pt>
                <c:pt idx="1457">
                  <c:v>0.16273204079176151</c:v>
                </c:pt>
                <c:pt idx="1458">
                  <c:v>0.16273204079176151</c:v>
                </c:pt>
                <c:pt idx="1459">
                  <c:v>0.16273204079176151</c:v>
                </c:pt>
                <c:pt idx="1460">
                  <c:v>0.16273204079176151</c:v>
                </c:pt>
                <c:pt idx="1461">
                  <c:v>0.16273204079176151</c:v>
                </c:pt>
                <c:pt idx="1462">
                  <c:v>0.16273204079176151</c:v>
                </c:pt>
                <c:pt idx="1463">
                  <c:v>0.16273204079176151</c:v>
                </c:pt>
                <c:pt idx="1464">
                  <c:v>0.16273204079176151</c:v>
                </c:pt>
                <c:pt idx="1465">
                  <c:v>0.16273204079176151</c:v>
                </c:pt>
                <c:pt idx="1466">
                  <c:v>0.16273204079176151</c:v>
                </c:pt>
                <c:pt idx="1467">
                  <c:v>0.16273204079176151</c:v>
                </c:pt>
                <c:pt idx="1468">
                  <c:v>0.16273204079176151</c:v>
                </c:pt>
                <c:pt idx="1469">
                  <c:v>0.16273204079176151</c:v>
                </c:pt>
                <c:pt idx="1470">
                  <c:v>0.16273204079176151</c:v>
                </c:pt>
                <c:pt idx="1471">
                  <c:v>0.16273204079176151</c:v>
                </c:pt>
                <c:pt idx="1472">
                  <c:v>0.16273204079176151</c:v>
                </c:pt>
                <c:pt idx="1473">
                  <c:v>0.16273204079176151</c:v>
                </c:pt>
                <c:pt idx="1474">
                  <c:v>0.16273204079176151</c:v>
                </c:pt>
                <c:pt idx="1475">
                  <c:v>0.16273204079176151</c:v>
                </c:pt>
                <c:pt idx="1476">
                  <c:v>0.16273204079176151</c:v>
                </c:pt>
                <c:pt idx="1477">
                  <c:v>0.16273204079176151</c:v>
                </c:pt>
                <c:pt idx="1478">
                  <c:v>0.16273204079176151</c:v>
                </c:pt>
                <c:pt idx="1479">
                  <c:v>0.16273204079176151</c:v>
                </c:pt>
                <c:pt idx="1480">
                  <c:v>0.16273204079176151</c:v>
                </c:pt>
                <c:pt idx="1481">
                  <c:v>0.16273204079176151</c:v>
                </c:pt>
                <c:pt idx="1482">
                  <c:v>0.16273204079176151</c:v>
                </c:pt>
                <c:pt idx="1483">
                  <c:v>0.16273204079176151</c:v>
                </c:pt>
                <c:pt idx="1484">
                  <c:v>0.16273204079176151</c:v>
                </c:pt>
                <c:pt idx="1485">
                  <c:v>0.16273204079176151</c:v>
                </c:pt>
                <c:pt idx="1486">
                  <c:v>0.16273204079176151</c:v>
                </c:pt>
                <c:pt idx="1487">
                  <c:v>0.16273204079176151</c:v>
                </c:pt>
                <c:pt idx="1488">
                  <c:v>0.16273204079176151</c:v>
                </c:pt>
                <c:pt idx="1489">
                  <c:v>0.16273204079176151</c:v>
                </c:pt>
                <c:pt idx="1490">
                  <c:v>0.16273204079176151</c:v>
                </c:pt>
                <c:pt idx="1491">
                  <c:v>0.16273204079176151</c:v>
                </c:pt>
                <c:pt idx="1492">
                  <c:v>0.16273204079176151</c:v>
                </c:pt>
                <c:pt idx="1493">
                  <c:v>0.16273204079176151</c:v>
                </c:pt>
                <c:pt idx="1494">
                  <c:v>0.16273204079176151</c:v>
                </c:pt>
                <c:pt idx="1495">
                  <c:v>0.16273204079176151</c:v>
                </c:pt>
                <c:pt idx="1496">
                  <c:v>0.16273204079176151</c:v>
                </c:pt>
                <c:pt idx="1497">
                  <c:v>0.16273204079176151</c:v>
                </c:pt>
                <c:pt idx="1498">
                  <c:v>0.16273204079176151</c:v>
                </c:pt>
                <c:pt idx="1499">
                  <c:v>0.16273204079176151</c:v>
                </c:pt>
                <c:pt idx="1500">
                  <c:v>0.16273204079176151</c:v>
                </c:pt>
                <c:pt idx="1501">
                  <c:v>0.16273204079176151</c:v>
                </c:pt>
                <c:pt idx="1502">
                  <c:v>0.16273204079176151</c:v>
                </c:pt>
                <c:pt idx="1503">
                  <c:v>0.16273204079176151</c:v>
                </c:pt>
                <c:pt idx="1504">
                  <c:v>0.16273204079176151</c:v>
                </c:pt>
                <c:pt idx="1505">
                  <c:v>0.16273204079176151</c:v>
                </c:pt>
                <c:pt idx="1506">
                  <c:v>0.16273204079176151</c:v>
                </c:pt>
                <c:pt idx="1507">
                  <c:v>0.16273204079176151</c:v>
                </c:pt>
                <c:pt idx="1508">
                  <c:v>0.16273204079176151</c:v>
                </c:pt>
                <c:pt idx="1509">
                  <c:v>0.16273204079176151</c:v>
                </c:pt>
                <c:pt idx="1510">
                  <c:v>0.16273204079176151</c:v>
                </c:pt>
                <c:pt idx="1511">
                  <c:v>0.16273204079176151</c:v>
                </c:pt>
                <c:pt idx="1512">
                  <c:v>0.16273204079176151</c:v>
                </c:pt>
                <c:pt idx="1513">
                  <c:v>0.16273204079176151</c:v>
                </c:pt>
                <c:pt idx="1514">
                  <c:v>0.16273204079176151</c:v>
                </c:pt>
                <c:pt idx="1515">
                  <c:v>0.16273204079176151</c:v>
                </c:pt>
                <c:pt idx="1516">
                  <c:v>0.16273204079176151</c:v>
                </c:pt>
                <c:pt idx="1517">
                  <c:v>0.16273204079176151</c:v>
                </c:pt>
                <c:pt idx="1518">
                  <c:v>0.16273204079176151</c:v>
                </c:pt>
                <c:pt idx="1519">
                  <c:v>0.16273204079176151</c:v>
                </c:pt>
                <c:pt idx="1520">
                  <c:v>0.16273204079176151</c:v>
                </c:pt>
                <c:pt idx="1521">
                  <c:v>0.16273204079176151</c:v>
                </c:pt>
                <c:pt idx="1522">
                  <c:v>0.16273204079176151</c:v>
                </c:pt>
                <c:pt idx="1523">
                  <c:v>0.16273204079176151</c:v>
                </c:pt>
                <c:pt idx="1524">
                  <c:v>0.16273204079176151</c:v>
                </c:pt>
                <c:pt idx="1525">
                  <c:v>0.16273204079176151</c:v>
                </c:pt>
                <c:pt idx="1526">
                  <c:v>0.16273204079176151</c:v>
                </c:pt>
                <c:pt idx="1527">
                  <c:v>0.16273204079176151</c:v>
                </c:pt>
                <c:pt idx="1528">
                  <c:v>0.16273204079176151</c:v>
                </c:pt>
                <c:pt idx="1529">
                  <c:v>0.16273204079176151</c:v>
                </c:pt>
                <c:pt idx="1530">
                  <c:v>0.16273204079176151</c:v>
                </c:pt>
                <c:pt idx="1531">
                  <c:v>0.16273204079176151</c:v>
                </c:pt>
                <c:pt idx="1532">
                  <c:v>0.16273204079176151</c:v>
                </c:pt>
                <c:pt idx="1533">
                  <c:v>0.16273204079176151</c:v>
                </c:pt>
                <c:pt idx="1534">
                  <c:v>0.16273204079176151</c:v>
                </c:pt>
                <c:pt idx="1535">
                  <c:v>0.16273204079176151</c:v>
                </c:pt>
                <c:pt idx="1536">
                  <c:v>0.16273204079176151</c:v>
                </c:pt>
                <c:pt idx="1537">
                  <c:v>0.16273204079176151</c:v>
                </c:pt>
                <c:pt idx="1538">
                  <c:v>0.16273204079176151</c:v>
                </c:pt>
                <c:pt idx="1539">
                  <c:v>0.16273204079176151</c:v>
                </c:pt>
                <c:pt idx="1540">
                  <c:v>0.16273204079176151</c:v>
                </c:pt>
                <c:pt idx="1541">
                  <c:v>0.16273204079176151</c:v>
                </c:pt>
                <c:pt idx="1542">
                  <c:v>0.16273204079176151</c:v>
                </c:pt>
                <c:pt idx="1543">
                  <c:v>0.16273204079176151</c:v>
                </c:pt>
                <c:pt idx="1544">
                  <c:v>0.16273204079176151</c:v>
                </c:pt>
                <c:pt idx="1545">
                  <c:v>0.16273204079176151</c:v>
                </c:pt>
                <c:pt idx="1546">
                  <c:v>0.16273204079176151</c:v>
                </c:pt>
                <c:pt idx="1547">
                  <c:v>0.16273204079176151</c:v>
                </c:pt>
                <c:pt idx="1548">
                  <c:v>0.16273204079176151</c:v>
                </c:pt>
                <c:pt idx="1549">
                  <c:v>0.16273204079176151</c:v>
                </c:pt>
                <c:pt idx="1550">
                  <c:v>0.16273204079176151</c:v>
                </c:pt>
                <c:pt idx="1551">
                  <c:v>0.16273204079176151</c:v>
                </c:pt>
                <c:pt idx="1552">
                  <c:v>0.16273204079176151</c:v>
                </c:pt>
                <c:pt idx="1553">
                  <c:v>0.16273204079176151</c:v>
                </c:pt>
                <c:pt idx="1554">
                  <c:v>0.16273204079176151</c:v>
                </c:pt>
                <c:pt idx="1555">
                  <c:v>0.16273204079176151</c:v>
                </c:pt>
                <c:pt idx="1556">
                  <c:v>0.16273204079176151</c:v>
                </c:pt>
                <c:pt idx="1557">
                  <c:v>0.16273204079176151</c:v>
                </c:pt>
                <c:pt idx="1558">
                  <c:v>0.16273204079176151</c:v>
                </c:pt>
                <c:pt idx="1559">
                  <c:v>0.16273204079176151</c:v>
                </c:pt>
                <c:pt idx="1560">
                  <c:v>0.16273204079176151</c:v>
                </c:pt>
                <c:pt idx="1561">
                  <c:v>0.16273204079176151</c:v>
                </c:pt>
                <c:pt idx="1562">
                  <c:v>0.16273204079176151</c:v>
                </c:pt>
                <c:pt idx="1563">
                  <c:v>0.16273204079176151</c:v>
                </c:pt>
                <c:pt idx="1564">
                  <c:v>0.16273204079176151</c:v>
                </c:pt>
                <c:pt idx="1565">
                  <c:v>0.16273204079176151</c:v>
                </c:pt>
                <c:pt idx="1566">
                  <c:v>0.16273204079176151</c:v>
                </c:pt>
                <c:pt idx="1567">
                  <c:v>0.16273204079176151</c:v>
                </c:pt>
                <c:pt idx="1568">
                  <c:v>0.16273204079176151</c:v>
                </c:pt>
                <c:pt idx="1569">
                  <c:v>0.16273204079176151</c:v>
                </c:pt>
                <c:pt idx="1570">
                  <c:v>0.16273204079176151</c:v>
                </c:pt>
                <c:pt idx="1571">
                  <c:v>0.16273204079176151</c:v>
                </c:pt>
                <c:pt idx="1572">
                  <c:v>0.16273204079176151</c:v>
                </c:pt>
                <c:pt idx="1573">
                  <c:v>0.16273204079176151</c:v>
                </c:pt>
                <c:pt idx="1574">
                  <c:v>0.16273204079176151</c:v>
                </c:pt>
                <c:pt idx="1575">
                  <c:v>0.16273204079176151</c:v>
                </c:pt>
                <c:pt idx="1576">
                  <c:v>0.16273204079176151</c:v>
                </c:pt>
                <c:pt idx="1577">
                  <c:v>0.16273204079176151</c:v>
                </c:pt>
                <c:pt idx="1578">
                  <c:v>0.16273204079176151</c:v>
                </c:pt>
                <c:pt idx="1579">
                  <c:v>0.16273204079176151</c:v>
                </c:pt>
                <c:pt idx="1580">
                  <c:v>0.16273204079176151</c:v>
                </c:pt>
                <c:pt idx="1581">
                  <c:v>0.16273204079176151</c:v>
                </c:pt>
                <c:pt idx="1582">
                  <c:v>0.16273204079176151</c:v>
                </c:pt>
                <c:pt idx="1583">
                  <c:v>0.16273204079176151</c:v>
                </c:pt>
                <c:pt idx="1584">
                  <c:v>0.16273204079176151</c:v>
                </c:pt>
                <c:pt idx="1585">
                  <c:v>0.16273204079176151</c:v>
                </c:pt>
                <c:pt idx="1586">
                  <c:v>0.16273204079176151</c:v>
                </c:pt>
                <c:pt idx="1587">
                  <c:v>0.16273204079176151</c:v>
                </c:pt>
                <c:pt idx="1588">
                  <c:v>0.16273204079176151</c:v>
                </c:pt>
                <c:pt idx="1589">
                  <c:v>0.16273204079176151</c:v>
                </c:pt>
                <c:pt idx="1590">
                  <c:v>0.16273204079176151</c:v>
                </c:pt>
                <c:pt idx="1591">
                  <c:v>0.16273204079176151</c:v>
                </c:pt>
                <c:pt idx="1592">
                  <c:v>0.16273204079176151</c:v>
                </c:pt>
                <c:pt idx="1593">
                  <c:v>0.16273204079176151</c:v>
                </c:pt>
                <c:pt idx="1594">
                  <c:v>0.16273204079176151</c:v>
                </c:pt>
                <c:pt idx="1595">
                  <c:v>0.16273204079176151</c:v>
                </c:pt>
                <c:pt idx="1596">
                  <c:v>0.16273204079176151</c:v>
                </c:pt>
                <c:pt idx="1597">
                  <c:v>0.16273204079176151</c:v>
                </c:pt>
                <c:pt idx="1598">
                  <c:v>0.16273204079176151</c:v>
                </c:pt>
                <c:pt idx="1599">
                  <c:v>0.16273204079176151</c:v>
                </c:pt>
                <c:pt idx="1600">
                  <c:v>0.16273204079176151</c:v>
                </c:pt>
                <c:pt idx="1601">
                  <c:v>0.16273204079176151</c:v>
                </c:pt>
                <c:pt idx="1602">
                  <c:v>0.16273204079176151</c:v>
                </c:pt>
                <c:pt idx="1603">
                  <c:v>0.16273204079176151</c:v>
                </c:pt>
                <c:pt idx="1604">
                  <c:v>0.16273204079176151</c:v>
                </c:pt>
                <c:pt idx="1605">
                  <c:v>0.16273204079176151</c:v>
                </c:pt>
                <c:pt idx="1606">
                  <c:v>0.16273204079176151</c:v>
                </c:pt>
                <c:pt idx="1607">
                  <c:v>0.16273204079176151</c:v>
                </c:pt>
                <c:pt idx="1608">
                  <c:v>0.16273204079176151</c:v>
                </c:pt>
                <c:pt idx="1609">
                  <c:v>0.16273204079176151</c:v>
                </c:pt>
                <c:pt idx="1610">
                  <c:v>0.16273204079176151</c:v>
                </c:pt>
                <c:pt idx="1611">
                  <c:v>0.16273204079176151</c:v>
                </c:pt>
                <c:pt idx="1612">
                  <c:v>0.16273204079176151</c:v>
                </c:pt>
                <c:pt idx="1613">
                  <c:v>0.16273204079176151</c:v>
                </c:pt>
                <c:pt idx="1614">
                  <c:v>0.16273204079176151</c:v>
                </c:pt>
                <c:pt idx="1615">
                  <c:v>0.16273204079176151</c:v>
                </c:pt>
                <c:pt idx="1616">
                  <c:v>0.16273204079176151</c:v>
                </c:pt>
                <c:pt idx="1617">
                  <c:v>0.16273204079176151</c:v>
                </c:pt>
                <c:pt idx="1618">
                  <c:v>0.16273204079176151</c:v>
                </c:pt>
                <c:pt idx="1619">
                  <c:v>0.16273204079176151</c:v>
                </c:pt>
                <c:pt idx="1620">
                  <c:v>0.16273204079176151</c:v>
                </c:pt>
                <c:pt idx="1621">
                  <c:v>0.16273204079176151</c:v>
                </c:pt>
                <c:pt idx="1622">
                  <c:v>0.16273204079176151</c:v>
                </c:pt>
                <c:pt idx="1623">
                  <c:v>0.16273204079176151</c:v>
                </c:pt>
                <c:pt idx="1624">
                  <c:v>0.16273204079176151</c:v>
                </c:pt>
                <c:pt idx="1625">
                  <c:v>0.16273204079176151</c:v>
                </c:pt>
                <c:pt idx="1626">
                  <c:v>0.16273204079176151</c:v>
                </c:pt>
                <c:pt idx="1627">
                  <c:v>0.16273204079176151</c:v>
                </c:pt>
                <c:pt idx="1628">
                  <c:v>0.16273204079176151</c:v>
                </c:pt>
                <c:pt idx="1629">
                  <c:v>0.16273204079176151</c:v>
                </c:pt>
                <c:pt idx="1630">
                  <c:v>0.16273204079176151</c:v>
                </c:pt>
                <c:pt idx="1631">
                  <c:v>0.16273204079176151</c:v>
                </c:pt>
                <c:pt idx="1632">
                  <c:v>0.16273204079176151</c:v>
                </c:pt>
                <c:pt idx="1633">
                  <c:v>0.16273204079176151</c:v>
                </c:pt>
                <c:pt idx="1634">
                  <c:v>0.16273204079176151</c:v>
                </c:pt>
                <c:pt idx="1635">
                  <c:v>0.16273204079176151</c:v>
                </c:pt>
                <c:pt idx="1636">
                  <c:v>0.16273204079176151</c:v>
                </c:pt>
                <c:pt idx="1637">
                  <c:v>0.16273204079176151</c:v>
                </c:pt>
                <c:pt idx="1638">
                  <c:v>0.16273204079176151</c:v>
                </c:pt>
                <c:pt idx="1639">
                  <c:v>0.16273204079176151</c:v>
                </c:pt>
                <c:pt idx="1640">
                  <c:v>0.16273204079176151</c:v>
                </c:pt>
                <c:pt idx="1641">
                  <c:v>0.16273204079176151</c:v>
                </c:pt>
                <c:pt idx="1642">
                  <c:v>0.16273204079176151</c:v>
                </c:pt>
                <c:pt idx="1643">
                  <c:v>0.16273204079176151</c:v>
                </c:pt>
                <c:pt idx="1644">
                  <c:v>0.16273204079176151</c:v>
                </c:pt>
                <c:pt idx="1645">
                  <c:v>0.16273204079176151</c:v>
                </c:pt>
                <c:pt idx="1646">
                  <c:v>0.16273204079176151</c:v>
                </c:pt>
                <c:pt idx="1647">
                  <c:v>0.16273204079176151</c:v>
                </c:pt>
                <c:pt idx="1648">
                  <c:v>0.16273204079176151</c:v>
                </c:pt>
                <c:pt idx="1649">
                  <c:v>0.16273204079176151</c:v>
                </c:pt>
                <c:pt idx="1650">
                  <c:v>0.16273204079176151</c:v>
                </c:pt>
                <c:pt idx="1651">
                  <c:v>0.16273204079176151</c:v>
                </c:pt>
                <c:pt idx="1652">
                  <c:v>0.16273204079176151</c:v>
                </c:pt>
                <c:pt idx="1653">
                  <c:v>0.16273204079176151</c:v>
                </c:pt>
                <c:pt idx="1654">
                  <c:v>0.16273204079176151</c:v>
                </c:pt>
                <c:pt idx="1655">
                  <c:v>0.16273204079176151</c:v>
                </c:pt>
                <c:pt idx="1656">
                  <c:v>0.16273204079176151</c:v>
                </c:pt>
                <c:pt idx="1657">
                  <c:v>0.16273204079176151</c:v>
                </c:pt>
                <c:pt idx="1658">
                  <c:v>0.16273204079176151</c:v>
                </c:pt>
                <c:pt idx="1659">
                  <c:v>0.16273204079176151</c:v>
                </c:pt>
                <c:pt idx="1660">
                  <c:v>0.16273204079176151</c:v>
                </c:pt>
                <c:pt idx="1661">
                  <c:v>0.16273204079176151</c:v>
                </c:pt>
                <c:pt idx="1662">
                  <c:v>0.16273204079176151</c:v>
                </c:pt>
                <c:pt idx="1663">
                  <c:v>0.16273204079176151</c:v>
                </c:pt>
                <c:pt idx="1664">
                  <c:v>0.16273204079176151</c:v>
                </c:pt>
                <c:pt idx="1665">
                  <c:v>0.16273204079176151</c:v>
                </c:pt>
                <c:pt idx="1666">
                  <c:v>0.16273204079176151</c:v>
                </c:pt>
                <c:pt idx="1667">
                  <c:v>0.16273204079176151</c:v>
                </c:pt>
                <c:pt idx="1668">
                  <c:v>0.16273204079176151</c:v>
                </c:pt>
                <c:pt idx="1669">
                  <c:v>0.16273204079176151</c:v>
                </c:pt>
                <c:pt idx="1670">
                  <c:v>0.16273204079176151</c:v>
                </c:pt>
                <c:pt idx="1671">
                  <c:v>0.16273204079176151</c:v>
                </c:pt>
                <c:pt idx="1672">
                  <c:v>0.16273204079176151</c:v>
                </c:pt>
                <c:pt idx="1673">
                  <c:v>0.16273204079176151</c:v>
                </c:pt>
                <c:pt idx="1674">
                  <c:v>0.16273204079176151</c:v>
                </c:pt>
                <c:pt idx="1675">
                  <c:v>0.16273204079176151</c:v>
                </c:pt>
                <c:pt idx="1676">
                  <c:v>0.16273204079176151</c:v>
                </c:pt>
                <c:pt idx="1677">
                  <c:v>0.16273204079176151</c:v>
                </c:pt>
                <c:pt idx="1678">
                  <c:v>0.16273204079176151</c:v>
                </c:pt>
                <c:pt idx="1679">
                  <c:v>0.16273204079176151</c:v>
                </c:pt>
                <c:pt idx="1680">
                  <c:v>0.16273204079176151</c:v>
                </c:pt>
                <c:pt idx="1681">
                  <c:v>0.16273204079176151</c:v>
                </c:pt>
                <c:pt idx="1682">
                  <c:v>0.16273204079176151</c:v>
                </c:pt>
                <c:pt idx="1683">
                  <c:v>0.16273204079176151</c:v>
                </c:pt>
                <c:pt idx="1684">
                  <c:v>0.16273204079176151</c:v>
                </c:pt>
                <c:pt idx="1685">
                  <c:v>0.16273204079176151</c:v>
                </c:pt>
                <c:pt idx="1686">
                  <c:v>0.16273204079176151</c:v>
                </c:pt>
                <c:pt idx="1687">
                  <c:v>0.16273204079176151</c:v>
                </c:pt>
                <c:pt idx="1688">
                  <c:v>0.16273204079176151</c:v>
                </c:pt>
                <c:pt idx="1689">
                  <c:v>0.16273204079176151</c:v>
                </c:pt>
                <c:pt idx="1690">
                  <c:v>0.16273204079176151</c:v>
                </c:pt>
                <c:pt idx="1691">
                  <c:v>0.16273204079176151</c:v>
                </c:pt>
                <c:pt idx="1692">
                  <c:v>0.16273204079176151</c:v>
                </c:pt>
                <c:pt idx="1693">
                  <c:v>0.16273204079176151</c:v>
                </c:pt>
                <c:pt idx="1694">
                  <c:v>0.16273204079176151</c:v>
                </c:pt>
                <c:pt idx="1695">
                  <c:v>0.16273204079176151</c:v>
                </c:pt>
                <c:pt idx="1696">
                  <c:v>0.16273204079176151</c:v>
                </c:pt>
                <c:pt idx="1697">
                  <c:v>0.16273204079176151</c:v>
                </c:pt>
                <c:pt idx="1698">
                  <c:v>0.16273204079176151</c:v>
                </c:pt>
                <c:pt idx="1699">
                  <c:v>0.16273204079176151</c:v>
                </c:pt>
                <c:pt idx="1700">
                  <c:v>0.16273204079176151</c:v>
                </c:pt>
                <c:pt idx="1701">
                  <c:v>0.16273204079176151</c:v>
                </c:pt>
                <c:pt idx="1702">
                  <c:v>0.16273204079176151</c:v>
                </c:pt>
                <c:pt idx="1703">
                  <c:v>0.16273204079176151</c:v>
                </c:pt>
                <c:pt idx="1704">
                  <c:v>0.16273204079176151</c:v>
                </c:pt>
                <c:pt idx="1705">
                  <c:v>0.16273204079176151</c:v>
                </c:pt>
                <c:pt idx="1706">
                  <c:v>0.16273204079176151</c:v>
                </c:pt>
                <c:pt idx="1707">
                  <c:v>0.16273204079176151</c:v>
                </c:pt>
                <c:pt idx="1708">
                  <c:v>0.16273204079176151</c:v>
                </c:pt>
                <c:pt idx="1709">
                  <c:v>0.16273204079176151</c:v>
                </c:pt>
                <c:pt idx="1710">
                  <c:v>0.16273204079176151</c:v>
                </c:pt>
                <c:pt idx="1711">
                  <c:v>0.16273204079176151</c:v>
                </c:pt>
                <c:pt idx="1712">
                  <c:v>0.16273204079176151</c:v>
                </c:pt>
                <c:pt idx="1713">
                  <c:v>0.16273204079176151</c:v>
                </c:pt>
                <c:pt idx="1714">
                  <c:v>0.16273204079176151</c:v>
                </c:pt>
                <c:pt idx="1715">
                  <c:v>0.16273204079176151</c:v>
                </c:pt>
                <c:pt idx="1716">
                  <c:v>0.16273204079176151</c:v>
                </c:pt>
                <c:pt idx="1717">
                  <c:v>0.16273204079176151</c:v>
                </c:pt>
                <c:pt idx="1718">
                  <c:v>0.16273204079176151</c:v>
                </c:pt>
                <c:pt idx="1719">
                  <c:v>0.16273204079176151</c:v>
                </c:pt>
                <c:pt idx="1720">
                  <c:v>0.16273204079176151</c:v>
                </c:pt>
                <c:pt idx="1721">
                  <c:v>0.16273204079176151</c:v>
                </c:pt>
                <c:pt idx="1722">
                  <c:v>0.16273204079176151</c:v>
                </c:pt>
                <c:pt idx="1723">
                  <c:v>0.16273204079176151</c:v>
                </c:pt>
                <c:pt idx="1724">
                  <c:v>0.16273204079176151</c:v>
                </c:pt>
                <c:pt idx="1725">
                  <c:v>0.16273204079176151</c:v>
                </c:pt>
                <c:pt idx="1726">
                  <c:v>0.16273204079176151</c:v>
                </c:pt>
                <c:pt idx="1727">
                  <c:v>0.16273204079176151</c:v>
                </c:pt>
                <c:pt idx="1728">
                  <c:v>0.16273204079176151</c:v>
                </c:pt>
                <c:pt idx="1729">
                  <c:v>0.16273204079176151</c:v>
                </c:pt>
                <c:pt idx="1730">
                  <c:v>0.16273204079176151</c:v>
                </c:pt>
                <c:pt idx="1731">
                  <c:v>0.16273204079176151</c:v>
                </c:pt>
                <c:pt idx="1732">
                  <c:v>0.16273204079176151</c:v>
                </c:pt>
                <c:pt idx="1733">
                  <c:v>0.16273204079176151</c:v>
                </c:pt>
                <c:pt idx="1734">
                  <c:v>0.16273204079176151</c:v>
                </c:pt>
                <c:pt idx="1735">
                  <c:v>0.16273204079176151</c:v>
                </c:pt>
                <c:pt idx="1736">
                  <c:v>0.16273204079176151</c:v>
                </c:pt>
                <c:pt idx="1737">
                  <c:v>0.16273204079176151</c:v>
                </c:pt>
                <c:pt idx="1738">
                  <c:v>0.16273204079176151</c:v>
                </c:pt>
                <c:pt idx="1739">
                  <c:v>0.16273204079176151</c:v>
                </c:pt>
                <c:pt idx="1740">
                  <c:v>0.16273204079176151</c:v>
                </c:pt>
                <c:pt idx="1741">
                  <c:v>0.16273204079176151</c:v>
                </c:pt>
                <c:pt idx="1742">
                  <c:v>0.16273204079176151</c:v>
                </c:pt>
                <c:pt idx="1743">
                  <c:v>0.16273204079176151</c:v>
                </c:pt>
                <c:pt idx="1744">
                  <c:v>0.16273204079176151</c:v>
                </c:pt>
                <c:pt idx="1745">
                  <c:v>0.16273204079176151</c:v>
                </c:pt>
                <c:pt idx="1746">
                  <c:v>0.16273204079176151</c:v>
                </c:pt>
                <c:pt idx="1747">
                  <c:v>0.16273204079176151</c:v>
                </c:pt>
                <c:pt idx="1748">
                  <c:v>0.16273204079176151</c:v>
                </c:pt>
                <c:pt idx="1749">
                  <c:v>0.16273204079176151</c:v>
                </c:pt>
                <c:pt idx="1750">
                  <c:v>0.16273204079176151</c:v>
                </c:pt>
                <c:pt idx="1751">
                  <c:v>0.16273204079176151</c:v>
                </c:pt>
                <c:pt idx="1752">
                  <c:v>0.16273204079176151</c:v>
                </c:pt>
                <c:pt idx="1753">
                  <c:v>0.16273204079176151</c:v>
                </c:pt>
                <c:pt idx="1754">
                  <c:v>0.16273204079176151</c:v>
                </c:pt>
                <c:pt idx="1755">
                  <c:v>0.16273204079176151</c:v>
                </c:pt>
                <c:pt idx="1756">
                  <c:v>0.16273204079176151</c:v>
                </c:pt>
                <c:pt idx="1757">
                  <c:v>0.16273204079176151</c:v>
                </c:pt>
                <c:pt idx="1758">
                  <c:v>0.16273204079176151</c:v>
                </c:pt>
                <c:pt idx="1759">
                  <c:v>0.16273204079176151</c:v>
                </c:pt>
                <c:pt idx="1760">
                  <c:v>0.16273204079176151</c:v>
                </c:pt>
                <c:pt idx="1761">
                  <c:v>0.16273204079176151</c:v>
                </c:pt>
                <c:pt idx="1762">
                  <c:v>0.16273204079176151</c:v>
                </c:pt>
                <c:pt idx="1763">
                  <c:v>0.16273204079176151</c:v>
                </c:pt>
                <c:pt idx="1764">
                  <c:v>0.16273204079176151</c:v>
                </c:pt>
                <c:pt idx="1765">
                  <c:v>0.16273204079176151</c:v>
                </c:pt>
                <c:pt idx="1766">
                  <c:v>0.16273204079176151</c:v>
                </c:pt>
                <c:pt idx="1767">
                  <c:v>0.16273204079176151</c:v>
                </c:pt>
                <c:pt idx="1768">
                  <c:v>0.16273204079176151</c:v>
                </c:pt>
                <c:pt idx="1769">
                  <c:v>0.16273204079176151</c:v>
                </c:pt>
                <c:pt idx="1770">
                  <c:v>0.16273204079176151</c:v>
                </c:pt>
                <c:pt idx="1771">
                  <c:v>0.16273204079176151</c:v>
                </c:pt>
                <c:pt idx="1772">
                  <c:v>0.16273204079176151</c:v>
                </c:pt>
                <c:pt idx="1773">
                  <c:v>0.16273204079176151</c:v>
                </c:pt>
                <c:pt idx="1774">
                  <c:v>0.16273204079176151</c:v>
                </c:pt>
                <c:pt idx="1775">
                  <c:v>0.16273204079176151</c:v>
                </c:pt>
                <c:pt idx="1776">
                  <c:v>0.16273204079176151</c:v>
                </c:pt>
                <c:pt idx="1777">
                  <c:v>0.16273204079176151</c:v>
                </c:pt>
                <c:pt idx="1778">
                  <c:v>0.16273204079176151</c:v>
                </c:pt>
                <c:pt idx="1779">
                  <c:v>0.16273204079176151</c:v>
                </c:pt>
                <c:pt idx="1780">
                  <c:v>0.16273204079176151</c:v>
                </c:pt>
                <c:pt idx="1781">
                  <c:v>0.16273204079176151</c:v>
                </c:pt>
                <c:pt idx="1782">
                  <c:v>0.16273204079176151</c:v>
                </c:pt>
                <c:pt idx="1783">
                  <c:v>0.16273204079176151</c:v>
                </c:pt>
                <c:pt idx="1784">
                  <c:v>0.16273204079176151</c:v>
                </c:pt>
                <c:pt idx="1785">
                  <c:v>0.16273204079176151</c:v>
                </c:pt>
                <c:pt idx="1786">
                  <c:v>0.16273204079176151</c:v>
                </c:pt>
                <c:pt idx="1787">
                  <c:v>0.16273204079176151</c:v>
                </c:pt>
                <c:pt idx="1788">
                  <c:v>0.16273204079176151</c:v>
                </c:pt>
                <c:pt idx="1789">
                  <c:v>0.16273204079176151</c:v>
                </c:pt>
                <c:pt idx="1790">
                  <c:v>0.16273204079176151</c:v>
                </c:pt>
                <c:pt idx="1791">
                  <c:v>0.16273204079176151</c:v>
                </c:pt>
                <c:pt idx="1792">
                  <c:v>0.16273204079176151</c:v>
                </c:pt>
                <c:pt idx="1793">
                  <c:v>0.16273204079176151</c:v>
                </c:pt>
                <c:pt idx="1794">
                  <c:v>0.16273204079176151</c:v>
                </c:pt>
                <c:pt idx="1795">
                  <c:v>0.16273204079176151</c:v>
                </c:pt>
                <c:pt idx="1796">
                  <c:v>0.16273204079176151</c:v>
                </c:pt>
                <c:pt idx="1797">
                  <c:v>0.16273204079176151</c:v>
                </c:pt>
                <c:pt idx="1798">
                  <c:v>0.16273204079176151</c:v>
                </c:pt>
                <c:pt idx="1799">
                  <c:v>0.16273204079176151</c:v>
                </c:pt>
                <c:pt idx="1800">
                  <c:v>0.16273204079176151</c:v>
                </c:pt>
                <c:pt idx="1801">
                  <c:v>0.16273204079176151</c:v>
                </c:pt>
                <c:pt idx="1802">
                  <c:v>0.16273204079176151</c:v>
                </c:pt>
                <c:pt idx="1803">
                  <c:v>0.16273204079176151</c:v>
                </c:pt>
                <c:pt idx="1804">
                  <c:v>0.16273204079176151</c:v>
                </c:pt>
                <c:pt idx="1805">
                  <c:v>0.16273204079176151</c:v>
                </c:pt>
                <c:pt idx="1806">
                  <c:v>0.16273204079176151</c:v>
                </c:pt>
                <c:pt idx="1807">
                  <c:v>0.16273204079176151</c:v>
                </c:pt>
                <c:pt idx="1808">
                  <c:v>0.16273204079176151</c:v>
                </c:pt>
                <c:pt idx="1809">
                  <c:v>0.16273204079176151</c:v>
                </c:pt>
                <c:pt idx="1810">
                  <c:v>0.16273204079176151</c:v>
                </c:pt>
                <c:pt idx="1811">
                  <c:v>0.16273204079176151</c:v>
                </c:pt>
                <c:pt idx="1812">
                  <c:v>0.16273204079176151</c:v>
                </c:pt>
                <c:pt idx="1813">
                  <c:v>0.16273204079176151</c:v>
                </c:pt>
                <c:pt idx="1826">
                  <c:v>8.9903938494062904E-2</c:v>
                </c:pt>
                <c:pt idx="1827">
                  <c:v>8.9903938494062904E-2</c:v>
                </c:pt>
                <c:pt idx="1828">
                  <c:v>8.9903938494062904E-2</c:v>
                </c:pt>
                <c:pt idx="1829">
                  <c:v>8.9903938494062904E-2</c:v>
                </c:pt>
                <c:pt idx="1830">
                  <c:v>8.9903938494062904E-2</c:v>
                </c:pt>
                <c:pt idx="1831">
                  <c:v>8.9903938494062904E-2</c:v>
                </c:pt>
                <c:pt idx="1832">
                  <c:v>8.9903938494062904E-2</c:v>
                </c:pt>
                <c:pt idx="1833">
                  <c:v>8.9903938494062904E-2</c:v>
                </c:pt>
                <c:pt idx="1834">
                  <c:v>8.9903938494062904E-2</c:v>
                </c:pt>
                <c:pt idx="1835">
                  <c:v>8.9903938494062904E-2</c:v>
                </c:pt>
                <c:pt idx="1836">
                  <c:v>8.9903938494062904E-2</c:v>
                </c:pt>
                <c:pt idx="1837">
                  <c:v>8.9903938494062904E-2</c:v>
                </c:pt>
                <c:pt idx="1838">
                  <c:v>8.9903938494062904E-2</c:v>
                </c:pt>
                <c:pt idx="1839">
                  <c:v>9.2968234997449897E-2</c:v>
                </c:pt>
                <c:pt idx="1840">
                  <c:v>9.2968234997449897E-2</c:v>
                </c:pt>
                <c:pt idx="1841">
                  <c:v>9.2968234997449897E-2</c:v>
                </c:pt>
                <c:pt idx="1842">
                  <c:v>9.2968234997449897E-2</c:v>
                </c:pt>
                <c:pt idx="1843">
                  <c:v>9.2968234997449897E-2</c:v>
                </c:pt>
                <c:pt idx="1844">
                  <c:v>9.2968234997449897E-2</c:v>
                </c:pt>
                <c:pt idx="1845">
                  <c:v>9.2968234997449897E-2</c:v>
                </c:pt>
                <c:pt idx="1846">
                  <c:v>9.2968234997449897E-2</c:v>
                </c:pt>
                <c:pt idx="1847">
                  <c:v>9.2968234997449897E-2</c:v>
                </c:pt>
                <c:pt idx="1848">
                  <c:v>9.2968234997449897E-2</c:v>
                </c:pt>
                <c:pt idx="1849">
                  <c:v>9.2968234997449897E-2</c:v>
                </c:pt>
                <c:pt idx="1850">
                  <c:v>9.6106753215451798E-2</c:v>
                </c:pt>
                <c:pt idx="1851">
                  <c:v>9.6106753215451798E-2</c:v>
                </c:pt>
                <c:pt idx="1852">
                  <c:v>9.6106753215451798E-2</c:v>
                </c:pt>
                <c:pt idx="1853">
                  <c:v>9.6106753215451798E-2</c:v>
                </c:pt>
                <c:pt idx="1854">
                  <c:v>9.6106753215451798E-2</c:v>
                </c:pt>
                <c:pt idx="1855">
                  <c:v>9.6106753215451798E-2</c:v>
                </c:pt>
                <c:pt idx="1856">
                  <c:v>9.6106753215451798E-2</c:v>
                </c:pt>
                <c:pt idx="1857">
                  <c:v>9.6106753215451798E-2</c:v>
                </c:pt>
                <c:pt idx="1858">
                  <c:v>9.6106753215451798E-2</c:v>
                </c:pt>
                <c:pt idx="1859">
                  <c:v>9.6106753215451798E-2</c:v>
                </c:pt>
                <c:pt idx="1860">
                  <c:v>9.6106753215451798E-2</c:v>
                </c:pt>
                <c:pt idx="1861">
                  <c:v>9.6106753215451798E-2</c:v>
                </c:pt>
                <c:pt idx="1862">
                  <c:v>9.6106753215451798E-2</c:v>
                </c:pt>
                <c:pt idx="1863">
                  <c:v>9.6106753215451798E-2</c:v>
                </c:pt>
                <c:pt idx="1864">
                  <c:v>9.6106753215451798E-2</c:v>
                </c:pt>
                <c:pt idx="1865">
                  <c:v>9.6106753215451798E-2</c:v>
                </c:pt>
                <c:pt idx="1866">
                  <c:v>9.6106753215451798E-2</c:v>
                </c:pt>
                <c:pt idx="1867">
                  <c:v>9.6106753215451798E-2</c:v>
                </c:pt>
                <c:pt idx="1868">
                  <c:v>9.6106753215451798E-2</c:v>
                </c:pt>
                <c:pt idx="1869">
                  <c:v>9.6106753215451798E-2</c:v>
                </c:pt>
                <c:pt idx="1870">
                  <c:v>9.6106753215451798E-2</c:v>
                </c:pt>
                <c:pt idx="1871">
                  <c:v>9.6106753215451798E-2</c:v>
                </c:pt>
                <c:pt idx="1872">
                  <c:v>9.6106753215451798E-2</c:v>
                </c:pt>
                <c:pt idx="1873">
                  <c:v>9.6106753215451798E-2</c:v>
                </c:pt>
                <c:pt idx="1874">
                  <c:v>9.6106753215451798E-2</c:v>
                </c:pt>
                <c:pt idx="1875">
                  <c:v>9.6106753215451798E-2</c:v>
                </c:pt>
                <c:pt idx="1876">
                  <c:v>9.6106753215451798E-2</c:v>
                </c:pt>
                <c:pt idx="1877">
                  <c:v>9.6106753215451798E-2</c:v>
                </c:pt>
                <c:pt idx="1878">
                  <c:v>9.6106753215451798E-2</c:v>
                </c:pt>
                <c:pt idx="1879">
                  <c:v>9.6106753215451798E-2</c:v>
                </c:pt>
                <c:pt idx="1880">
                  <c:v>9.6106753215451798E-2</c:v>
                </c:pt>
                <c:pt idx="1881">
                  <c:v>9.6106753215451798E-2</c:v>
                </c:pt>
                <c:pt idx="1882">
                  <c:v>9.6106753215451798E-2</c:v>
                </c:pt>
                <c:pt idx="1883">
                  <c:v>9.6106753215451798E-2</c:v>
                </c:pt>
                <c:pt idx="1884">
                  <c:v>9.6106753215451798E-2</c:v>
                </c:pt>
                <c:pt idx="1885">
                  <c:v>9.6106753215451798E-2</c:v>
                </c:pt>
                <c:pt idx="1886">
                  <c:v>9.6106753215451798E-2</c:v>
                </c:pt>
                <c:pt idx="1887">
                  <c:v>9.6106753215451798E-2</c:v>
                </c:pt>
                <c:pt idx="1888">
                  <c:v>9.6106753215451798E-2</c:v>
                </c:pt>
                <c:pt idx="1889">
                  <c:v>9.6106753215451798E-2</c:v>
                </c:pt>
                <c:pt idx="1890">
                  <c:v>9.6106753215451798E-2</c:v>
                </c:pt>
                <c:pt idx="1891">
                  <c:v>9.6106753215451798E-2</c:v>
                </c:pt>
                <c:pt idx="1892">
                  <c:v>9.6106753215451798E-2</c:v>
                </c:pt>
                <c:pt idx="1893">
                  <c:v>9.6106753215451798E-2</c:v>
                </c:pt>
                <c:pt idx="1894">
                  <c:v>9.6106753215451798E-2</c:v>
                </c:pt>
                <c:pt idx="1895">
                  <c:v>9.6106753215451798E-2</c:v>
                </c:pt>
                <c:pt idx="1896">
                  <c:v>9.6106753215451798E-2</c:v>
                </c:pt>
                <c:pt idx="1897">
                  <c:v>9.6106753215451798E-2</c:v>
                </c:pt>
                <c:pt idx="1898">
                  <c:v>9.6106753215451798E-2</c:v>
                </c:pt>
                <c:pt idx="1899">
                  <c:v>9.6106753215451798E-2</c:v>
                </c:pt>
                <c:pt idx="1900">
                  <c:v>9.6106753215451798E-2</c:v>
                </c:pt>
                <c:pt idx="1901">
                  <c:v>9.6106753215451798E-2</c:v>
                </c:pt>
                <c:pt idx="1902">
                  <c:v>9.6106753215451798E-2</c:v>
                </c:pt>
                <c:pt idx="1903">
                  <c:v>9.6106753215451798E-2</c:v>
                </c:pt>
                <c:pt idx="1904">
                  <c:v>9.6106753215451798E-2</c:v>
                </c:pt>
                <c:pt idx="1905">
                  <c:v>9.6106753215451798E-2</c:v>
                </c:pt>
                <c:pt idx="1906">
                  <c:v>9.6106753215451798E-2</c:v>
                </c:pt>
                <c:pt idx="1907">
                  <c:v>9.6106753215451798E-2</c:v>
                </c:pt>
                <c:pt idx="1908">
                  <c:v>9.6106753215451798E-2</c:v>
                </c:pt>
                <c:pt idx="1909">
                  <c:v>9.6106753215451798E-2</c:v>
                </c:pt>
                <c:pt idx="1910">
                  <c:v>9.6106753215451798E-2</c:v>
                </c:pt>
                <c:pt idx="1911">
                  <c:v>9.6106753215451798E-2</c:v>
                </c:pt>
                <c:pt idx="1912">
                  <c:v>9.6106753215451798E-2</c:v>
                </c:pt>
                <c:pt idx="1913">
                  <c:v>9.6106753215451798E-2</c:v>
                </c:pt>
                <c:pt idx="1914">
                  <c:v>9.6106753215451798E-2</c:v>
                </c:pt>
                <c:pt idx="1915">
                  <c:v>9.6106753215451798E-2</c:v>
                </c:pt>
                <c:pt idx="1916">
                  <c:v>9.6106753215451798E-2</c:v>
                </c:pt>
                <c:pt idx="1917">
                  <c:v>9.6106753215451798E-2</c:v>
                </c:pt>
                <c:pt idx="1918">
                  <c:v>9.6106753215451798E-2</c:v>
                </c:pt>
                <c:pt idx="1919">
                  <c:v>9.6106753215451798E-2</c:v>
                </c:pt>
                <c:pt idx="1920">
                  <c:v>9.6106753215451798E-2</c:v>
                </c:pt>
                <c:pt idx="1921">
                  <c:v>9.6106753215451798E-2</c:v>
                </c:pt>
                <c:pt idx="1922">
                  <c:v>9.6106753215451798E-2</c:v>
                </c:pt>
                <c:pt idx="1923">
                  <c:v>9.6106753215451798E-2</c:v>
                </c:pt>
                <c:pt idx="1924">
                  <c:v>9.9953107457088172E-2</c:v>
                </c:pt>
                <c:pt idx="1925">
                  <c:v>9.9953107457088172E-2</c:v>
                </c:pt>
                <c:pt idx="1926">
                  <c:v>9.9953107457088172E-2</c:v>
                </c:pt>
                <c:pt idx="1927">
                  <c:v>9.9953107457088172E-2</c:v>
                </c:pt>
                <c:pt idx="1928">
                  <c:v>9.9953107457088172E-2</c:v>
                </c:pt>
                <c:pt idx="1929">
                  <c:v>9.9953107457088172E-2</c:v>
                </c:pt>
                <c:pt idx="1930">
                  <c:v>9.9953107457088172E-2</c:v>
                </c:pt>
                <c:pt idx="1931">
                  <c:v>9.9953107457088172E-2</c:v>
                </c:pt>
                <c:pt idx="1932">
                  <c:v>9.9953107457088172E-2</c:v>
                </c:pt>
                <c:pt idx="1933">
                  <c:v>9.9953107457088172E-2</c:v>
                </c:pt>
                <c:pt idx="1934">
                  <c:v>9.9953107457088172E-2</c:v>
                </c:pt>
                <c:pt idx="1935">
                  <c:v>9.9953107457088172E-2</c:v>
                </c:pt>
                <c:pt idx="1936">
                  <c:v>9.9953107457088172E-2</c:v>
                </c:pt>
                <c:pt idx="1937">
                  <c:v>9.9953107457088172E-2</c:v>
                </c:pt>
                <c:pt idx="1938">
                  <c:v>9.9953107457088172E-2</c:v>
                </c:pt>
                <c:pt idx="1939">
                  <c:v>9.9953107457088172E-2</c:v>
                </c:pt>
                <c:pt idx="1940">
                  <c:v>9.9953107457088172E-2</c:v>
                </c:pt>
                <c:pt idx="1941">
                  <c:v>9.9953107457088172E-2</c:v>
                </c:pt>
                <c:pt idx="1942">
                  <c:v>9.9953107457088172E-2</c:v>
                </c:pt>
                <c:pt idx="1943">
                  <c:v>9.9953107457088172E-2</c:v>
                </c:pt>
                <c:pt idx="1944">
                  <c:v>9.9953107457088172E-2</c:v>
                </c:pt>
                <c:pt idx="1945">
                  <c:v>9.9953107457088172E-2</c:v>
                </c:pt>
                <c:pt idx="1946">
                  <c:v>9.9953107457088172E-2</c:v>
                </c:pt>
                <c:pt idx="1947">
                  <c:v>9.9953107457088172E-2</c:v>
                </c:pt>
                <c:pt idx="1948">
                  <c:v>9.9953107457088172E-2</c:v>
                </c:pt>
                <c:pt idx="1949">
                  <c:v>9.9953107457088172E-2</c:v>
                </c:pt>
                <c:pt idx="1950">
                  <c:v>9.9953107457088172E-2</c:v>
                </c:pt>
                <c:pt idx="1951">
                  <c:v>9.9953107457088172E-2</c:v>
                </c:pt>
                <c:pt idx="1952">
                  <c:v>9.9953107457088172E-2</c:v>
                </c:pt>
                <c:pt idx="1953">
                  <c:v>9.9953107457088172E-2</c:v>
                </c:pt>
                <c:pt idx="1954">
                  <c:v>9.9953107457088172E-2</c:v>
                </c:pt>
                <c:pt idx="1955">
                  <c:v>9.9953107457088172E-2</c:v>
                </c:pt>
                <c:pt idx="1956">
                  <c:v>9.9953107457088172E-2</c:v>
                </c:pt>
                <c:pt idx="1957">
                  <c:v>9.9953107457088172E-2</c:v>
                </c:pt>
                <c:pt idx="1958">
                  <c:v>9.9953107457088172E-2</c:v>
                </c:pt>
                <c:pt idx="1959">
                  <c:v>9.9953107457088172E-2</c:v>
                </c:pt>
                <c:pt idx="1960">
                  <c:v>9.9953107457088172E-2</c:v>
                </c:pt>
                <c:pt idx="1961">
                  <c:v>9.9953107457088172E-2</c:v>
                </c:pt>
                <c:pt idx="1962">
                  <c:v>9.9953107457088172E-2</c:v>
                </c:pt>
                <c:pt idx="1963">
                  <c:v>9.9953107457088172E-2</c:v>
                </c:pt>
                <c:pt idx="1964">
                  <c:v>9.9953107457088172E-2</c:v>
                </c:pt>
                <c:pt idx="1965">
                  <c:v>9.9953107457088172E-2</c:v>
                </c:pt>
                <c:pt idx="1966">
                  <c:v>9.9953107457088172E-2</c:v>
                </c:pt>
                <c:pt idx="1967">
                  <c:v>9.9953107457088172E-2</c:v>
                </c:pt>
                <c:pt idx="1968">
                  <c:v>9.9953107457088172E-2</c:v>
                </c:pt>
                <c:pt idx="1969">
                  <c:v>9.9953107457088172E-2</c:v>
                </c:pt>
                <c:pt idx="1970">
                  <c:v>9.9953107457088172E-2</c:v>
                </c:pt>
                <c:pt idx="1971">
                  <c:v>9.9953107457088172E-2</c:v>
                </c:pt>
                <c:pt idx="1972">
                  <c:v>9.9953107457088172E-2</c:v>
                </c:pt>
                <c:pt idx="1973">
                  <c:v>9.9953107457088172E-2</c:v>
                </c:pt>
                <c:pt idx="1974">
                  <c:v>9.9953107457088172E-2</c:v>
                </c:pt>
                <c:pt idx="1975">
                  <c:v>9.9953107457088172E-2</c:v>
                </c:pt>
                <c:pt idx="1976">
                  <c:v>9.9953107457088172E-2</c:v>
                </c:pt>
                <c:pt idx="1977">
                  <c:v>9.9953107457088172E-2</c:v>
                </c:pt>
                <c:pt idx="1978">
                  <c:v>9.9953107457088172E-2</c:v>
                </c:pt>
                <c:pt idx="1979">
                  <c:v>9.9953107457088172E-2</c:v>
                </c:pt>
                <c:pt idx="1980">
                  <c:v>9.9953107457088172E-2</c:v>
                </c:pt>
                <c:pt idx="1981">
                  <c:v>9.9953107457088172E-2</c:v>
                </c:pt>
                <c:pt idx="1982">
                  <c:v>9.9953107457088172E-2</c:v>
                </c:pt>
                <c:pt idx="1983">
                  <c:v>9.9953107457088172E-2</c:v>
                </c:pt>
                <c:pt idx="1984">
                  <c:v>9.9953107457088172E-2</c:v>
                </c:pt>
                <c:pt idx="1985">
                  <c:v>9.9953107457088172E-2</c:v>
                </c:pt>
                <c:pt idx="1986">
                  <c:v>9.9953107457088172E-2</c:v>
                </c:pt>
                <c:pt idx="1987">
                  <c:v>9.9953107457088172E-2</c:v>
                </c:pt>
                <c:pt idx="1988">
                  <c:v>0.10527882871473854</c:v>
                </c:pt>
                <c:pt idx="1989">
                  <c:v>0.10527882871473854</c:v>
                </c:pt>
                <c:pt idx="1990">
                  <c:v>0.10527882871473854</c:v>
                </c:pt>
                <c:pt idx="1991">
                  <c:v>0.11066871528874614</c:v>
                </c:pt>
                <c:pt idx="1992">
                  <c:v>0.11066871528874614</c:v>
                </c:pt>
                <c:pt idx="1993">
                  <c:v>0.11066871528874614</c:v>
                </c:pt>
                <c:pt idx="1994">
                  <c:v>0.11066871528874614</c:v>
                </c:pt>
                <c:pt idx="1995">
                  <c:v>0.11066871528874614</c:v>
                </c:pt>
                <c:pt idx="1996">
                  <c:v>0.11066871528874614</c:v>
                </c:pt>
                <c:pt idx="1997">
                  <c:v>0.11066871528874614</c:v>
                </c:pt>
                <c:pt idx="1998">
                  <c:v>0.11066871528874614</c:v>
                </c:pt>
                <c:pt idx="1999">
                  <c:v>0.11066871528874614</c:v>
                </c:pt>
                <c:pt idx="2000">
                  <c:v>0.11066871528874614</c:v>
                </c:pt>
                <c:pt idx="2001">
                  <c:v>0.11066871528874614</c:v>
                </c:pt>
                <c:pt idx="2002">
                  <c:v>0.11066871528874614</c:v>
                </c:pt>
                <c:pt idx="2003">
                  <c:v>0.11066871528874614</c:v>
                </c:pt>
                <c:pt idx="2004">
                  <c:v>0.11066871528874614</c:v>
                </c:pt>
                <c:pt idx="2005">
                  <c:v>0.11066871528874614</c:v>
                </c:pt>
                <c:pt idx="2006">
                  <c:v>0.11066871528874614</c:v>
                </c:pt>
                <c:pt idx="2007">
                  <c:v>0.11066871528874614</c:v>
                </c:pt>
                <c:pt idx="2008">
                  <c:v>0.11066871528874614</c:v>
                </c:pt>
                <c:pt idx="2009">
                  <c:v>0.11066871528874614</c:v>
                </c:pt>
                <c:pt idx="2010">
                  <c:v>0.11671858797385672</c:v>
                </c:pt>
                <c:pt idx="2011">
                  <c:v>0.11671858797385672</c:v>
                </c:pt>
                <c:pt idx="2012">
                  <c:v>0.11671858797385672</c:v>
                </c:pt>
                <c:pt idx="2013">
                  <c:v>0.11671858797385672</c:v>
                </c:pt>
                <c:pt idx="2014">
                  <c:v>0.11671858797385672</c:v>
                </c:pt>
                <c:pt idx="2015">
                  <c:v>0.11671858797385672</c:v>
                </c:pt>
                <c:pt idx="2016">
                  <c:v>0.11671858797385672</c:v>
                </c:pt>
                <c:pt idx="2017">
                  <c:v>0.11671858797385672</c:v>
                </c:pt>
                <c:pt idx="2018">
                  <c:v>0.11671858797385672</c:v>
                </c:pt>
                <c:pt idx="2019">
                  <c:v>0.11671858797385672</c:v>
                </c:pt>
                <c:pt idx="2020">
                  <c:v>0.11671858797385672</c:v>
                </c:pt>
                <c:pt idx="2021">
                  <c:v>0.11671858797385672</c:v>
                </c:pt>
                <c:pt idx="2022">
                  <c:v>0.11671858797385672</c:v>
                </c:pt>
                <c:pt idx="2023">
                  <c:v>0.11671858797385672</c:v>
                </c:pt>
                <c:pt idx="2024">
                  <c:v>0.11671858797385672</c:v>
                </c:pt>
                <c:pt idx="2025">
                  <c:v>0.11671858797385672</c:v>
                </c:pt>
                <c:pt idx="2026">
                  <c:v>0.11671858797385672</c:v>
                </c:pt>
                <c:pt idx="2027">
                  <c:v>0.11671858797385672</c:v>
                </c:pt>
                <c:pt idx="2028">
                  <c:v>0.11671858797385672</c:v>
                </c:pt>
                <c:pt idx="2029">
                  <c:v>0.11671858797385672</c:v>
                </c:pt>
                <c:pt idx="2030">
                  <c:v>0.11671858797385672</c:v>
                </c:pt>
                <c:pt idx="2031">
                  <c:v>0.11671858797385672</c:v>
                </c:pt>
                <c:pt idx="2032">
                  <c:v>0.11671858797385672</c:v>
                </c:pt>
                <c:pt idx="2033">
                  <c:v>0.11671858797385672</c:v>
                </c:pt>
                <c:pt idx="2034">
                  <c:v>0.11671858797385672</c:v>
                </c:pt>
                <c:pt idx="2035">
                  <c:v>0.11671858797385672</c:v>
                </c:pt>
                <c:pt idx="2036">
                  <c:v>0.11671858797385672</c:v>
                </c:pt>
                <c:pt idx="2037">
                  <c:v>0.12407926640740791</c:v>
                </c:pt>
                <c:pt idx="2038">
                  <c:v>0.12407926640740791</c:v>
                </c:pt>
                <c:pt idx="2039">
                  <c:v>0.12407926640740791</c:v>
                </c:pt>
                <c:pt idx="2040">
                  <c:v>0.12407926640740791</c:v>
                </c:pt>
                <c:pt idx="2041">
                  <c:v>0.12407926640740791</c:v>
                </c:pt>
                <c:pt idx="2042">
                  <c:v>0.12407926640740791</c:v>
                </c:pt>
                <c:pt idx="2043">
                  <c:v>0.12407926640740791</c:v>
                </c:pt>
                <c:pt idx="2044">
                  <c:v>0.12407926640740791</c:v>
                </c:pt>
                <c:pt idx="2045">
                  <c:v>0.12407926640740791</c:v>
                </c:pt>
                <c:pt idx="2046">
                  <c:v>0.12407926640740791</c:v>
                </c:pt>
                <c:pt idx="2047">
                  <c:v>0.12407926640740791</c:v>
                </c:pt>
                <c:pt idx="2048">
                  <c:v>0.12407926640740791</c:v>
                </c:pt>
                <c:pt idx="2049">
                  <c:v>0.12407926640740791</c:v>
                </c:pt>
                <c:pt idx="2050">
                  <c:v>0.12407926640740791</c:v>
                </c:pt>
                <c:pt idx="2051">
                  <c:v>0.12407926640740791</c:v>
                </c:pt>
                <c:pt idx="2052">
                  <c:v>0.12407926640740791</c:v>
                </c:pt>
                <c:pt idx="2053">
                  <c:v>0.12407926640740791</c:v>
                </c:pt>
                <c:pt idx="2054">
                  <c:v>0.12407926640740791</c:v>
                </c:pt>
                <c:pt idx="2055">
                  <c:v>0.12407926640740791</c:v>
                </c:pt>
                <c:pt idx="2056">
                  <c:v>0.12407926640740791</c:v>
                </c:pt>
                <c:pt idx="2057">
                  <c:v>0.12407926640740791</c:v>
                </c:pt>
                <c:pt idx="2058">
                  <c:v>0.12407926640740791</c:v>
                </c:pt>
                <c:pt idx="2059">
                  <c:v>0.12407926640740791</c:v>
                </c:pt>
                <c:pt idx="2060">
                  <c:v>0.12407926640740791</c:v>
                </c:pt>
                <c:pt idx="2061">
                  <c:v>0.12407926640740791</c:v>
                </c:pt>
                <c:pt idx="2062">
                  <c:v>0.12407926640740791</c:v>
                </c:pt>
                <c:pt idx="2063">
                  <c:v>0.12407926640740791</c:v>
                </c:pt>
                <c:pt idx="2064">
                  <c:v>0.12407926640740791</c:v>
                </c:pt>
                <c:pt idx="2065">
                  <c:v>0.12407926640740791</c:v>
                </c:pt>
                <c:pt idx="2066">
                  <c:v>0.12407926640740791</c:v>
                </c:pt>
                <c:pt idx="2067">
                  <c:v>0.12407926640740791</c:v>
                </c:pt>
                <c:pt idx="2068">
                  <c:v>0.12407926640740791</c:v>
                </c:pt>
                <c:pt idx="2069">
                  <c:v>0.12407926640740791</c:v>
                </c:pt>
                <c:pt idx="2070">
                  <c:v>0.12407926640740791</c:v>
                </c:pt>
                <c:pt idx="2071">
                  <c:v>0.12407926640740791</c:v>
                </c:pt>
                <c:pt idx="2072">
                  <c:v>0.12407926640740791</c:v>
                </c:pt>
                <c:pt idx="2073">
                  <c:v>0.12407926640740791</c:v>
                </c:pt>
                <c:pt idx="2074">
                  <c:v>0.12407926640740791</c:v>
                </c:pt>
                <c:pt idx="2075">
                  <c:v>0.12407926640740791</c:v>
                </c:pt>
                <c:pt idx="2076">
                  <c:v>0.12407926640740791</c:v>
                </c:pt>
                <c:pt idx="2077">
                  <c:v>0.12407926640740791</c:v>
                </c:pt>
                <c:pt idx="2078">
                  <c:v>0.12407926640740791</c:v>
                </c:pt>
                <c:pt idx="2079">
                  <c:v>0.12407926640740791</c:v>
                </c:pt>
                <c:pt idx="2080">
                  <c:v>0.12407926640740791</c:v>
                </c:pt>
                <c:pt idx="2081">
                  <c:v>0.12407926640740791</c:v>
                </c:pt>
                <c:pt idx="2082">
                  <c:v>0.12407926640740791</c:v>
                </c:pt>
                <c:pt idx="2083">
                  <c:v>0.12407926640740791</c:v>
                </c:pt>
                <c:pt idx="2084">
                  <c:v>0.12407926640740791</c:v>
                </c:pt>
                <c:pt idx="2085">
                  <c:v>0.12407926640740791</c:v>
                </c:pt>
                <c:pt idx="2086">
                  <c:v>0.12407926640740791</c:v>
                </c:pt>
                <c:pt idx="2087">
                  <c:v>0.12407926640740791</c:v>
                </c:pt>
                <c:pt idx="2088">
                  <c:v>0.12407926640740791</c:v>
                </c:pt>
                <c:pt idx="2089">
                  <c:v>0.12407926640740791</c:v>
                </c:pt>
                <c:pt idx="2090">
                  <c:v>0.12407926640740791</c:v>
                </c:pt>
                <c:pt idx="2091">
                  <c:v>0.12407926640740791</c:v>
                </c:pt>
                <c:pt idx="2092">
                  <c:v>0.12407926640740791</c:v>
                </c:pt>
                <c:pt idx="2093">
                  <c:v>0.12407926640740791</c:v>
                </c:pt>
                <c:pt idx="2094">
                  <c:v>0.12407926640740791</c:v>
                </c:pt>
                <c:pt idx="2095">
                  <c:v>0.12407926640740791</c:v>
                </c:pt>
                <c:pt idx="2096">
                  <c:v>0.12407926640740791</c:v>
                </c:pt>
                <c:pt idx="2097">
                  <c:v>0.12407926640740791</c:v>
                </c:pt>
                <c:pt idx="2098">
                  <c:v>0.12407926640740791</c:v>
                </c:pt>
                <c:pt idx="2099">
                  <c:v>0.12407926640740791</c:v>
                </c:pt>
                <c:pt idx="2100">
                  <c:v>0.12407926640740791</c:v>
                </c:pt>
                <c:pt idx="2101">
                  <c:v>0.12407926640740791</c:v>
                </c:pt>
                <c:pt idx="2102">
                  <c:v>0.12407926640740791</c:v>
                </c:pt>
                <c:pt idx="2103">
                  <c:v>0.12407926640740791</c:v>
                </c:pt>
                <c:pt idx="2104">
                  <c:v>0.12407926640740791</c:v>
                </c:pt>
                <c:pt idx="2105">
                  <c:v>0.12407926640740791</c:v>
                </c:pt>
                <c:pt idx="2106">
                  <c:v>0.12407926640740791</c:v>
                </c:pt>
                <c:pt idx="2107">
                  <c:v>0.12407926640740791</c:v>
                </c:pt>
                <c:pt idx="2108">
                  <c:v>0.12407926640740791</c:v>
                </c:pt>
                <c:pt idx="2109">
                  <c:v>0.12407926640740791</c:v>
                </c:pt>
                <c:pt idx="2110">
                  <c:v>0.12407926640740791</c:v>
                </c:pt>
                <c:pt idx="2111">
                  <c:v>0.12407926640740791</c:v>
                </c:pt>
                <c:pt idx="2112">
                  <c:v>0.12407926640740791</c:v>
                </c:pt>
                <c:pt idx="2113">
                  <c:v>0.12407926640740791</c:v>
                </c:pt>
                <c:pt idx="2114">
                  <c:v>0.12407926640740791</c:v>
                </c:pt>
                <c:pt idx="2115">
                  <c:v>0.12407926640740791</c:v>
                </c:pt>
                <c:pt idx="2116">
                  <c:v>0.12407926640740791</c:v>
                </c:pt>
                <c:pt idx="2117">
                  <c:v>0.12407926640740791</c:v>
                </c:pt>
                <c:pt idx="2118">
                  <c:v>0.12407926640740791</c:v>
                </c:pt>
                <c:pt idx="2119">
                  <c:v>0.12407926640740791</c:v>
                </c:pt>
                <c:pt idx="2120">
                  <c:v>0.12407926640740791</c:v>
                </c:pt>
                <c:pt idx="2121">
                  <c:v>0.12407926640740791</c:v>
                </c:pt>
                <c:pt idx="2122">
                  <c:v>0.12407926640740791</c:v>
                </c:pt>
                <c:pt idx="2123">
                  <c:v>0.12407926640740791</c:v>
                </c:pt>
                <c:pt idx="2124">
                  <c:v>0.12407926640740791</c:v>
                </c:pt>
                <c:pt idx="2125">
                  <c:v>0.12407926640740791</c:v>
                </c:pt>
                <c:pt idx="2126">
                  <c:v>0.12407926640740791</c:v>
                </c:pt>
                <c:pt idx="2127">
                  <c:v>0.12407926640740791</c:v>
                </c:pt>
                <c:pt idx="2128">
                  <c:v>0.12407926640740791</c:v>
                </c:pt>
                <c:pt idx="2129">
                  <c:v>0.12407926640740791</c:v>
                </c:pt>
                <c:pt idx="2130">
                  <c:v>0.12407926640740791</c:v>
                </c:pt>
                <c:pt idx="2131">
                  <c:v>0.12407926640740791</c:v>
                </c:pt>
                <c:pt idx="2132">
                  <c:v>0.12407926640740791</c:v>
                </c:pt>
                <c:pt idx="2133">
                  <c:v>0.12407926640740791</c:v>
                </c:pt>
                <c:pt idx="2134">
                  <c:v>0.12407926640740791</c:v>
                </c:pt>
                <c:pt idx="2135">
                  <c:v>0.12407926640740791</c:v>
                </c:pt>
                <c:pt idx="2136">
                  <c:v>0.12407926640740791</c:v>
                </c:pt>
                <c:pt idx="2137">
                  <c:v>0.12407926640740791</c:v>
                </c:pt>
                <c:pt idx="2138">
                  <c:v>0.12407926640740791</c:v>
                </c:pt>
                <c:pt idx="2139">
                  <c:v>0.12407926640740791</c:v>
                </c:pt>
                <c:pt idx="2140">
                  <c:v>0.12407926640740791</c:v>
                </c:pt>
                <c:pt idx="2141">
                  <c:v>0.12407926640740791</c:v>
                </c:pt>
                <c:pt idx="2142">
                  <c:v>0.12407926640740791</c:v>
                </c:pt>
                <c:pt idx="2143">
                  <c:v>0.12407926640740791</c:v>
                </c:pt>
                <c:pt idx="2144">
                  <c:v>0.12407926640740791</c:v>
                </c:pt>
                <c:pt idx="2145">
                  <c:v>0.12407926640740791</c:v>
                </c:pt>
                <c:pt idx="2146">
                  <c:v>0.12407926640740791</c:v>
                </c:pt>
                <c:pt idx="2147">
                  <c:v>0.12407926640740791</c:v>
                </c:pt>
                <c:pt idx="2148">
                  <c:v>0.12407926640740791</c:v>
                </c:pt>
                <c:pt idx="2149">
                  <c:v>0.12407926640740791</c:v>
                </c:pt>
                <c:pt idx="2150">
                  <c:v>0.12407926640740791</c:v>
                </c:pt>
                <c:pt idx="2151">
                  <c:v>0.12407926640740791</c:v>
                </c:pt>
                <c:pt idx="2152">
                  <c:v>0.12407926640740791</c:v>
                </c:pt>
                <c:pt idx="2153">
                  <c:v>0.12407926640740791</c:v>
                </c:pt>
                <c:pt idx="2154">
                  <c:v>0.12407926640740791</c:v>
                </c:pt>
                <c:pt idx="2155">
                  <c:v>0.12407926640740791</c:v>
                </c:pt>
                <c:pt idx="2156">
                  <c:v>0.12407926640740791</c:v>
                </c:pt>
                <c:pt idx="2157">
                  <c:v>0.12407926640740791</c:v>
                </c:pt>
                <c:pt idx="2158">
                  <c:v>0.12407926640740791</c:v>
                </c:pt>
                <c:pt idx="2159">
                  <c:v>0.12407926640740791</c:v>
                </c:pt>
                <c:pt idx="2160">
                  <c:v>0.12407926640740791</c:v>
                </c:pt>
                <c:pt idx="2161">
                  <c:v>0.12407926640740791</c:v>
                </c:pt>
                <c:pt idx="2162">
                  <c:v>0.12407926640740791</c:v>
                </c:pt>
                <c:pt idx="2163">
                  <c:v>0.12407926640740791</c:v>
                </c:pt>
                <c:pt idx="2164">
                  <c:v>0.12407926640740791</c:v>
                </c:pt>
                <c:pt idx="2165">
                  <c:v>0.12407926640740791</c:v>
                </c:pt>
                <c:pt idx="2166">
                  <c:v>0.12407926640740791</c:v>
                </c:pt>
                <c:pt idx="2167">
                  <c:v>0.12407926640740791</c:v>
                </c:pt>
                <c:pt idx="2168">
                  <c:v>0.12407926640740791</c:v>
                </c:pt>
                <c:pt idx="2169">
                  <c:v>0.12407926640740791</c:v>
                </c:pt>
                <c:pt idx="2170">
                  <c:v>0.12407926640740791</c:v>
                </c:pt>
                <c:pt idx="2171">
                  <c:v>0.12407926640740791</c:v>
                </c:pt>
                <c:pt idx="2172">
                  <c:v>0.12407926640740791</c:v>
                </c:pt>
                <c:pt idx="2173">
                  <c:v>0.12407926640740791</c:v>
                </c:pt>
                <c:pt idx="2174">
                  <c:v>0.12407926640740791</c:v>
                </c:pt>
                <c:pt idx="2175">
                  <c:v>0.12407926640740791</c:v>
                </c:pt>
                <c:pt idx="2176">
                  <c:v>0.12407926640740791</c:v>
                </c:pt>
                <c:pt idx="2177">
                  <c:v>0.12407926640740791</c:v>
                </c:pt>
                <c:pt idx="2178">
                  <c:v>0.12407926640740791</c:v>
                </c:pt>
                <c:pt idx="2179">
                  <c:v>0.12407926640740791</c:v>
                </c:pt>
                <c:pt idx="2180">
                  <c:v>0.12407926640740791</c:v>
                </c:pt>
                <c:pt idx="2181">
                  <c:v>0.12407926640740791</c:v>
                </c:pt>
                <c:pt idx="2182">
                  <c:v>0.12407926640740791</c:v>
                </c:pt>
                <c:pt idx="2183">
                  <c:v>0.12407926640740791</c:v>
                </c:pt>
                <c:pt idx="2184">
                  <c:v>0.12407926640740791</c:v>
                </c:pt>
                <c:pt idx="2185">
                  <c:v>0.12407926640740791</c:v>
                </c:pt>
                <c:pt idx="2186">
                  <c:v>0.12407926640740791</c:v>
                </c:pt>
                <c:pt idx="2187">
                  <c:v>0.12407926640740791</c:v>
                </c:pt>
                <c:pt idx="2188">
                  <c:v>0.12407926640740791</c:v>
                </c:pt>
                <c:pt idx="2189">
                  <c:v>0.12407926640740791</c:v>
                </c:pt>
                <c:pt idx="2190">
                  <c:v>0.12407926640740791</c:v>
                </c:pt>
                <c:pt idx="2191">
                  <c:v>0.12407926640740791</c:v>
                </c:pt>
                <c:pt idx="2192">
                  <c:v>0.12407926640740791</c:v>
                </c:pt>
                <c:pt idx="2193">
                  <c:v>0.12407926640740791</c:v>
                </c:pt>
                <c:pt idx="2194">
                  <c:v>0.12407926640740791</c:v>
                </c:pt>
                <c:pt idx="2195">
                  <c:v>0.12407926640740791</c:v>
                </c:pt>
                <c:pt idx="2196">
                  <c:v>0.12407926640740791</c:v>
                </c:pt>
                <c:pt idx="2197">
                  <c:v>0.12407926640740791</c:v>
                </c:pt>
                <c:pt idx="2198">
                  <c:v>0.12407926640740791</c:v>
                </c:pt>
                <c:pt idx="2199">
                  <c:v>0.12407926640740791</c:v>
                </c:pt>
                <c:pt idx="2200">
                  <c:v>0.12407926640740791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719-4E03-AD1C-C47537CFEA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556968"/>
        <c:axId val="1"/>
      </c:scatterChart>
      <c:valAx>
        <c:axId val="662556968"/>
        <c:scaling>
          <c:orientation val="minMax"/>
          <c:max val="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Follow up (years)</a:t>
                </a:r>
              </a:p>
            </c:rich>
          </c:tx>
          <c:layout>
            <c:manualLayout>
              <c:xMode val="edge"/>
              <c:yMode val="edge"/>
              <c:x val="0.46977032588949519"/>
              <c:y val="0.9323827956672424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;\-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1"/>
        <c:crosses val="autoZero"/>
        <c:crossBetween val="midCat"/>
        <c:majorUnit val="1"/>
      </c:valAx>
      <c:valAx>
        <c:axId val="1"/>
        <c:scaling>
          <c:orientation val="minMax"/>
          <c:max val="0.60000000000000009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Cumulative Incidence</a:t>
                </a:r>
                <a:r>
                  <a:rPr lang="en-US" baseline="0" dirty="0"/>
                  <a:t>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4612472838074934E-2"/>
              <c:y val="0.1712467860026517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6625569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200484099532099"/>
          <c:y val="2.7960636432561345E-2"/>
          <c:w val="0.79473064951656658"/>
          <c:h val="0.8153440166769179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CUM_INCID_CR1!$B$1</c:f>
              <c:strCache>
                <c:ptCount val="1"/>
                <c:pt idx="0">
                  <c:v>cif_con</c:v>
                </c:pt>
              </c:strCache>
            </c:strRef>
          </c:tx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CUM_INCID_CR1!$B$2:$B$2202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5.9525918577047086E-3</c:v>
                </c:pt>
                <c:pt idx="49">
                  <c:v>5.9525918577047086E-3</c:v>
                </c:pt>
                <c:pt idx="50">
                  <c:v>5.9525918577047086E-3</c:v>
                </c:pt>
                <c:pt idx="51">
                  <c:v>5.9525918577047086E-3</c:v>
                </c:pt>
                <c:pt idx="52">
                  <c:v>5.9525918577047086E-3</c:v>
                </c:pt>
                <c:pt idx="53">
                  <c:v>5.9525918577047086E-3</c:v>
                </c:pt>
                <c:pt idx="54">
                  <c:v>5.9525918577047086E-3</c:v>
                </c:pt>
                <c:pt idx="55">
                  <c:v>5.9525918577047086E-3</c:v>
                </c:pt>
                <c:pt idx="56">
                  <c:v>5.9525918577047086E-3</c:v>
                </c:pt>
                <c:pt idx="57">
                  <c:v>1.1941260029698537E-2</c:v>
                </c:pt>
                <c:pt idx="58">
                  <c:v>1.1941260029698537E-2</c:v>
                </c:pt>
                <c:pt idx="59">
                  <c:v>1.1941260029698537E-2</c:v>
                </c:pt>
                <c:pt idx="60">
                  <c:v>1.1941260029698537E-2</c:v>
                </c:pt>
                <c:pt idx="61">
                  <c:v>1.1941260029698537E-2</c:v>
                </c:pt>
                <c:pt idx="62">
                  <c:v>1.1941260029698537E-2</c:v>
                </c:pt>
                <c:pt idx="63">
                  <c:v>1.1941260029698537E-2</c:v>
                </c:pt>
                <c:pt idx="64">
                  <c:v>1.1941260029698537E-2</c:v>
                </c:pt>
                <c:pt idx="65">
                  <c:v>1.1941260029698537E-2</c:v>
                </c:pt>
                <c:pt idx="66">
                  <c:v>1.1941260029698537E-2</c:v>
                </c:pt>
                <c:pt idx="67">
                  <c:v>1.1941260029698537E-2</c:v>
                </c:pt>
                <c:pt idx="68">
                  <c:v>1.1941260029698537E-2</c:v>
                </c:pt>
                <c:pt idx="69">
                  <c:v>1.1941260029698537E-2</c:v>
                </c:pt>
                <c:pt idx="70">
                  <c:v>1.1941260029698537E-2</c:v>
                </c:pt>
                <c:pt idx="71">
                  <c:v>1.1941260029698537E-2</c:v>
                </c:pt>
                <c:pt idx="72">
                  <c:v>1.1941260029698537E-2</c:v>
                </c:pt>
                <c:pt idx="73">
                  <c:v>1.1941260029698537E-2</c:v>
                </c:pt>
                <c:pt idx="74">
                  <c:v>1.1941260029698537E-2</c:v>
                </c:pt>
                <c:pt idx="75">
                  <c:v>1.1941260029698537E-2</c:v>
                </c:pt>
                <c:pt idx="76">
                  <c:v>1.1941260029698537E-2</c:v>
                </c:pt>
                <c:pt idx="77">
                  <c:v>1.1941260029698537E-2</c:v>
                </c:pt>
                <c:pt idx="78">
                  <c:v>1.1941260029698537E-2</c:v>
                </c:pt>
                <c:pt idx="79">
                  <c:v>1.1941260029698537E-2</c:v>
                </c:pt>
                <c:pt idx="80">
                  <c:v>1.7966668497226071E-2</c:v>
                </c:pt>
                <c:pt idx="81">
                  <c:v>1.7966668497226071E-2</c:v>
                </c:pt>
                <c:pt idx="82">
                  <c:v>1.7966668497226071E-2</c:v>
                </c:pt>
                <c:pt idx="83">
                  <c:v>1.7966668497226071E-2</c:v>
                </c:pt>
                <c:pt idx="84">
                  <c:v>1.7966668497226071E-2</c:v>
                </c:pt>
                <c:pt idx="85">
                  <c:v>1.7966668497226071E-2</c:v>
                </c:pt>
                <c:pt idx="86">
                  <c:v>1.7966668497226071E-2</c:v>
                </c:pt>
                <c:pt idx="87">
                  <c:v>1.7966668497226071E-2</c:v>
                </c:pt>
                <c:pt idx="88">
                  <c:v>1.7966668497226071E-2</c:v>
                </c:pt>
                <c:pt idx="89">
                  <c:v>1.7966668497226071E-2</c:v>
                </c:pt>
                <c:pt idx="90">
                  <c:v>1.7966668497226071E-2</c:v>
                </c:pt>
                <c:pt idx="91">
                  <c:v>1.7966668497226071E-2</c:v>
                </c:pt>
                <c:pt idx="92">
                  <c:v>1.7966668497226071E-2</c:v>
                </c:pt>
                <c:pt idx="93">
                  <c:v>1.7966668497226071E-2</c:v>
                </c:pt>
                <c:pt idx="94">
                  <c:v>1.7966668497226071E-2</c:v>
                </c:pt>
                <c:pt idx="95">
                  <c:v>1.7966668497226071E-2</c:v>
                </c:pt>
                <c:pt idx="96">
                  <c:v>1.7966668497226071E-2</c:v>
                </c:pt>
                <c:pt idx="97">
                  <c:v>1.7966668497226071E-2</c:v>
                </c:pt>
                <c:pt idx="98">
                  <c:v>1.7966668497226071E-2</c:v>
                </c:pt>
                <c:pt idx="99">
                  <c:v>1.7966668497226071E-2</c:v>
                </c:pt>
                <c:pt idx="100">
                  <c:v>1.7966668497226071E-2</c:v>
                </c:pt>
                <c:pt idx="101">
                  <c:v>1.7966668497226071E-2</c:v>
                </c:pt>
                <c:pt idx="102">
                  <c:v>1.7966668497226071E-2</c:v>
                </c:pt>
                <c:pt idx="103">
                  <c:v>1.7966668497226071E-2</c:v>
                </c:pt>
                <c:pt idx="104">
                  <c:v>1.7966668497226071E-2</c:v>
                </c:pt>
                <c:pt idx="105">
                  <c:v>1.7966668497226071E-2</c:v>
                </c:pt>
                <c:pt idx="106">
                  <c:v>1.7966668497226071E-2</c:v>
                </c:pt>
                <c:pt idx="107">
                  <c:v>1.7966668497226071E-2</c:v>
                </c:pt>
                <c:pt idx="108">
                  <c:v>1.7966668497226071E-2</c:v>
                </c:pt>
                <c:pt idx="109">
                  <c:v>1.7966668497226071E-2</c:v>
                </c:pt>
                <c:pt idx="110">
                  <c:v>1.7966668497226071E-2</c:v>
                </c:pt>
                <c:pt idx="111">
                  <c:v>1.7966668497226071E-2</c:v>
                </c:pt>
                <c:pt idx="112">
                  <c:v>1.7966668497226071E-2</c:v>
                </c:pt>
                <c:pt idx="113">
                  <c:v>1.7966668497226071E-2</c:v>
                </c:pt>
                <c:pt idx="114">
                  <c:v>1.7966668497226071E-2</c:v>
                </c:pt>
                <c:pt idx="115">
                  <c:v>1.7966668497226071E-2</c:v>
                </c:pt>
                <c:pt idx="116">
                  <c:v>1.7966668497226071E-2</c:v>
                </c:pt>
                <c:pt idx="117">
                  <c:v>1.7966668497226071E-2</c:v>
                </c:pt>
                <c:pt idx="118">
                  <c:v>1.7966668497226071E-2</c:v>
                </c:pt>
                <c:pt idx="119">
                  <c:v>1.7966668497226071E-2</c:v>
                </c:pt>
                <c:pt idx="120">
                  <c:v>1.7966668497226071E-2</c:v>
                </c:pt>
                <c:pt idx="121">
                  <c:v>1.7966668497226071E-2</c:v>
                </c:pt>
                <c:pt idx="122">
                  <c:v>1.7966668497226071E-2</c:v>
                </c:pt>
                <c:pt idx="123">
                  <c:v>1.7966668497226071E-2</c:v>
                </c:pt>
                <c:pt idx="124">
                  <c:v>1.7966668497226071E-2</c:v>
                </c:pt>
                <c:pt idx="125">
                  <c:v>1.7966668497226071E-2</c:v>
                </c:pt>
                <c:pt idx="126">
                  <c:v>1.7966668497226071E-2</c:v>
                </c:pt>
                <c:pt idx="127">
                  <c:v>1.7966668497226071E-2</c:v>
                </c:pt>
                <c:pt idx="128">
                  <c:v>1.7966668497226071E-2</c:v>
                </c:pt>
                <c:pt idx="129">
                  <c:v>1.7966668497226071E-2</c:v>
                </c:pt>
                <c:pt idx="130">
                  <c:v>1.7966668497226071E-2</c:v>
                </c:pt>
                <c:pt idx="131">
                  <c:v>1.7966668497226071E-2</c:v>
                </c:pt>
                <c:pt idx="132">
                  <c:v>1.7966668497226071E-2</c:v>
                </c:pt>
                <c:pt idx="133">
                  <c:v>1.7966668497226071E-2</c:v>
                </c:pt>
                <c:pt idx="134">
                  <c:v>1.7966668497226071E-2</c:v>
                </c:pt>
                <c:pt idx="135">
                  <c:v>1.7966668497226071E-2</c:v>
                </c:pt>
                <c:pt idx="136">
                  <c:v>1.7966668497226071E-2</c:v>
                </c:pt>
                <c:pt idx="137">
                  <c:v>1.7966668497226071E-2</c:v>
                </c:pt>
                <c:pt idx="138">
                  <c:v>1.7966668497226071E-2</c:v>
                </c:pt>
                <c:pt idx="139">
                  <c:v>1.7966668497226071E-2</c:v>
                </c:pt>
                <c:pt idx="140">
                  <c:v>1.7966668497226071E-2</c:v>
                </c:pt>
                <c:pt idx="141">
                  <c:v>1.7966668497226071E-2</c:v>
                </c:pt>
                <c:pt idx="142">
                  <c:v>1.7966668497226071E-2</c:v>
                </c:pt>
                <c:pt idx="143">
                  <c:v>1.7966668497226071E-2</c:v>
                </c:pt>
                <c:pt idx="144">
                  <c:v>1.7966668497226071E-2</c:v>
                </c:pt>
                <c:pt idx="145">
                  <c:v>1.7966668497226071E-2</c:v>
                </c:pt>
                <c:pt idx="146">
                  <c:v>1.7966668497226071E-2</c:v>
                </c:pt>
                <c:pt idx="147">
                  <c:v>1.7966668497226071E-2</c:v>
                </c:pt>
                <c:pt idx="148">
                  <c:v>1.7966668497226071E-2</c:v>
                </c:pt>
                <c:pt idx="149">
                  <c:v>1.7966668497226071E-2</c:v>
                </c:pt>
                <c:pt idx="150">
                  <c:v>1.7966668497226071E-2</c:v>
                </c:pt>
                <c:pt idx="151">
                  <c:v>1.7966668497226071E-2</c:v>
                </c:pt>
                <c:pt idx="152">
                  <c:v>1.7966668497226071E-2</c:v>
                </c:pt>
                <c:pt idx="153">
                  <c:v>1.7966668497226071E-2</c:v>
                </c:pt>
                <c:pt idx="154">
                  <c:v>1.7966668497226071E-2</c:v>
                </c:pt>
                <c:pt idx="155">
                  <c:v>1.7966668497226071E-2</c:v>
                </c:pt>
                <c:pt idx="156">
                  <c:v>1.7966668497226071E-2</c:v>
                </c:pt>
                <c:pt idx="157">
                  <c:v>1.7966668497226071E-2</c:v>
                </c:pt>
                <c:pt idx="158">
                  <c:v>1.7966668497226071E-2</c:v>
                </c:pt>
                <c:pt idx="159">
                  <c:v>1.7966668497226071E-2</c:v>
                </c:pt>
                <c:pt idx="160">
                  <c:v>1.7966668497226071E-2</c:v>
                </c:pt>
                <c:pt idx="161">
                  <c:v>1.7966668497226071E-2</c:v>
                </c:pt>
                <c:pt idx="162">
                  <c:v>1.7966668497226071E-2</c:v>
                </c:pt>
                <c:pt idx="163">
                  <c:v>1.7966668497226071E-2</c:v>
                </c:pt>
                <c:pt idx="164">
                  <c:v>1.7966668497226071E-2</c:v>
                </c:pt>
                <c:pt idx="165">
                  <c:v>1.7966668497226071E-2</c:v>
                </c:pt>
                <c:pt idx="166">
                  <c:v>1.7966668497226071E-2</c:v>
                </c:pt>
                <c:pt idx="167">
                  <c:v>1.7966668497226071E-2</c:v>
                </c:pt>
                <c:pt idx="168">
                  <c:v>1.7966668497226071E-2</c:v>
                </c:pt>
                <c:pt idx="169">
                  <c:v>1.7966668497226071E-2</c:v>
                </c:pt>
                <c:pt idx="170">
                  <c:v>1.7966668497226071E-2</c:v>
                </c:pt>
                <c:pt idx="171">
                  <c:v>1.7966668497226071E-2</c:v>
                </c:pt>
                <c:pt idx="172">
                  <c:v>1.7966668497226071E-2</c:v>
                </c:pt>
                <c:pt idx="173">
                  <c:v>1.7966668497226071E-2</c:v>
                </c:pt>
                <c:pt idx="174">
                  <c:v>1.7966668497226071E-2</c:v>
                </c:pt>
                <c:pt idx="175">
                  <c:v>1.7966668497226071E-2</c:v>
                </c:pt>
                <c:pt idx="176">
                  <c:v>1.7966668497226071E-2</c:v>
                </c:pt>
                <c:pt idx="177">
                  <c:v>1.7966668497226071E-2</c:v>
                </c:pt>
                <c:pt idx="178">
                  <c:v>1.7966668497226071E-2</c:v>
                </c:pt>
                <c:pt idx="179">
                  <c:v>1.7966668497226071E-2</c:v>
                </c:pt>
                <c:pt idx="180">
                  <c:v>1.7966668497226071E-2</c:v>
                </c:pt>
                <c:pt idx="181">
                  <c:v>1.7966668497226071E-2</c:v>
                </c:pt>
                <c:pt idx="182">
                  <c:v>1.7966668497226071E-2</c:v>
                </c:pt>
                <c:pt idx="183">
                  <c:v>2.4223823444273894E-2</c:v>
                </c:pt>
                <c:pt idx="184">
                  <c:v>2.4223823444273894E-2</c:v>
                </c:pt>
                <c:pt idx="185">
                  <c:v>2.4223823444273894E-2</c:v>
                </c:pt>
                <c:pt idx="186">
                  <c:v>2.4223823444273894E-2</c:v>
                </c:pt>
                <c:pt idx="187">
                  <c:v>2.4223823444273894E-2</c:v>
                </c:pt>
                <c:pt idx="188">
                  <c:v>2.4223823444273894E-2</c:v>
                </c:pt>
                <c:pt idx="189">
                  <c:v>2.4223823444273894E-2</c:v>
                </c:pt>
                <c:pt idx="190">
                  <c:v>2.4223823444273894E-2</c:v>
                </c:pt>
                <c:pt idx="191">
                  <c:v>3.0480978391321717E-2</c:v>
                </c:pt>
                <c:pt idx="192">
                  <c:v>3.0480978391321717E-2</c:v>
                </c:pt>
                <c:pt idx="193">
                  <c:v>3.0480978391321717E-2</c:v>
                </c:pt>
                <c:pt idx="194">
                  <c:v>3.0480978391321717E-2</c:v>
                </c:pt>
                <c:pt idx="195">
                  <c:v>3.0480978391321717E-2</c:v>
                </c:pt>
                <c:pt idx="196">
                  <c:v>3.0480978391321717E-2</c:v>
                </c:pt>
                <c:pt idx="197">
                  <c:v>3.6779029775931942E-2</c:v>
                </c:pt>
                <c:pt idx="198">
                  <c:v>3.6779029775931942E-2</c:v>
                </c:pt>
                <c:pt idx="199">
                  <c:v>3.6779029775931942E-2</c:v>
                </c:pt>
                <c:pt idx="200">
                  <c:v>3.6779029775931942E-2</c:v>
                </c:pt>
                <c:pt idx="201">
                  <c:v>3.6779029775931942E-2</c:v>
                </c:pt>
                <c:pt idx="202">
                  <c:v>3.6779029775931942E-2</c:v>
                </c:pt>
                <c:pt idx="203">
                  <c:v>3.6779029775931942E-2</c:v>
                </c:pt>
                <c:pt idx="204">
                  <c:v>3.6779029775931942E-2</c:v>
                </c:pt>
                <c:pt idx="205">
                  <c:v>3.6779029775931942E-2</c:v>
                </c:pt>
                <c:pt idx="206">
                  <c:v>3.6779029775931942E-2</c:v>
                </c:pt>
                <c:pt idx="207">
                  <c:v>3.6779029775931942E-2</c:v>
                </c:pt>
                <c:pt idx="208">
                  <c:v>3.6779029775931942E-2</c:v>
                </c:pt>
                <c:pt idx="209">
                  <c:v>3.6779029775931942E-2</c:v>
                </c:pt>
                <c:pt idx="210">
                  <c:v>3.6779029775931942E-2</c:v>
                </c:pt>
                <c:pt idx="211">
                  <c:v>3.6779029775931942E-2</c:v>
                </c:pt>
                <c:pt idx="212">
                  <c:v>3.6779029775931942E-2</c:v>
                </c:pt>
                <c:pt idx="213">
                  <c:v>3.6779029775931942E-2</c:v>
                </c:pt>
                <c:pt idx="214">
                  <c:v>3.6779029775931942E-2</c:v>
                </c:pt>
                <c:pt idx="215">
                  <c:v>3.6779029775931942E-2</c:v>
                </c:pt>
                <c:pt idx="216">
                  <c:v>3.6779029775931942E-2</c:v>
                </c:pt>
                <c:pt idx="217">
                  <c:v>3.6779029775931942E-2</c:v>
                </c:pt>
                <c:pt idx="218">
                  <c:v>3.6779029775931942E-2</c:v>
                </c:pt>
                <c:pt idx="219">
                  <c:v>3.6779029775931942E-2</c:v>
                </c:pt>
                <c:pt idx="220">
                  <c:v>3.6779029775931942E-2</c:v>
                </c:pt>
                <c:pt idx="221">
                  <c:v>3.6779029775931942E-2</c:v>
                </c:pt>
                <c:pt idx="222">
                  <c:v>3.6779029775931942E-2</c:v>
                </c:pt>
                <c:pt idx="223">
                  <c:v>3.6779029775931942E-2</c:v>
                </c:pt>
                <c:pt idx="224">
                  <c:v>3.6779029775931942E-2</c:v>
                </c:pt>
                <c:pt idx="225">
                  <c:v>3.6779029775931942E-2</c:v>
                </c:pt>
                <c:pt idx="226">
                  <c:v>3.6779029775931942E-2</c:v>
                </c:pt>
                <c:pt idx="227">
                  <c:v>3.6779029775931942E-2</c:v>
                </c:pt>
                <c:pt idx="228">
                  <c:v>3.6779029775931942E-2</c:v>
                </c:pt>
                <c:pt idx="229">
                  <c:v>3.6779029775931942E-2</c:v>
                </c:pt>
                <c:pt idx="230">
                  <c:v>3.6779029775931942E-2</c:v>
                </c:pt>
                <c:pt idx="231">
                  <c:v>3.6779029775931942E-2</c:v>
                </c:pt>
                <c:pt idx="232">
                  <c:v>3.6779029775931942E-2</c:v>
                </c:pt>
                <c:pt idx="233">
                  <c:v>3.6779029775931942E-2</c:v>
                </c:pt>
                <c:pt idx="234">
                  <c:v>3.6779029775931942E-2</c:v>
                </c:pt>
                <c:pt idx="235">
                  <c:v>3.6779029775931942E-2</c:v>
                </c:pt>
                <c:pt idx="236">
                  <c:v>3.6779029775931942E-2</c:v>
                </c:pt>
                <c:pt idx="237">
                  <c:v>3.6779029775931942E-2</c:v>
                </c:pt>
                <c:pt idx="238">
                  <c:v>3.6779029775931942E-2</c:v>
                </c:pt>
                <c:pt idx="239">
                  <c:v>3.6779029775931942E-2</c:v>
                </c:pt>
                <c:pt idx="240">
                  <c:v>3.6779029775931942E-2</c:v>
                </c:pt>
                <c:pt idx="241">
                  <c:v>3.6779029775931942E-2</c:v>
                </c:pt>
                <c:pt idx="242">
                  <c:v>3.6779029775931942E-2</c:v>
                </c:pt>
                <c:pt idx="243">
                  <c:v>3.6779029775931942E-2</c:v>
                </c:pt>
                <c:pt idx="244">
                  <c:v>3.6779029775931942E-2</c:v>
                </c:pt>
                <c:pt idx="245">
                  <c:v>3.6779029775931942E-2</c:v>
                </c:pt>
                <c:pt idx="246">
                  <c:v>3.6779029775931942E-2</c:v>
                </c:pt>
                <c:pt idx="247">
                  <c:v>3.6779029775931942E-2</c:v>
                </c:pt>
                <c:pt idx="248">
                  <c:v>3.6779029775931942E-2</c:v>
                </c:pt>
                <c:pt idx="249">
                  <c:v>3.6779029775931942E-2</c:v>
                </c:pt>
                <c:pt idx="250">
                  <c:v>3.6779029775931942E-2</c:v>
                </c:pt>
                <c:pt idx="251">
                  <c:v>3.6779029775931942E-2</c:v>
                </c:pt>
                <c:pt idx="252">
                  <c:v>3.6779029775931942E-2</c:v>
                </c:pt>
                <c:pt idx="253">
                  <c:v>3.6779029775931942E-2</c:v>
                </c:pt>
                <c:pt idx="254">
                  <c:v>4.311879011010912E-2</c:v>
                </c:pt>
                <c:pt idx="255">
                  <c:v>4.311879011010912E-2</c:v>
                </c:pt>
                <c:pt idx="256">
                  <c:v>4.311879011010912E-2</c:v>
                </c:pt>
                <c:pt idx="257">
                  <c:v>4.311879011010912E-2</c:v>
                </c:pt>
                <c:pt idx="258">
                  <c:v>4.311879011010912E-2</c:v>
                </c:pt>
                <c:pt idx="259">
                  <c:v>4.311879011010912E-2</c:v>
                </c:pt>
                <c:pt idx="260">
                  <c:v>4.311879011010912E-2</c:v>
                </c:pt>
                <c:pt idx="261">
                  <c:v>4.311879011010912E-2</c:v>
                </c:pt>
                <c:pt idx="262">
                  <c:v>4.311879011010912E-2</c:v>
                </c:pt>
                <c:pt idx="263">
                  <c:v>4.311879011010912E-2</c:v>
                </c:pt>
                <c:pt idx="264">
                  <c:v>4.311879011010912E-2</c:v>
                </c:pt>
                <c:pt idx="265">
                  <c:v>4.311879011010912E-2</c:v>
                </c:pt>
                <c:pt idx="266">
                  <c:v>4.311879011010912E-2</c:v>
                </c:pt>
                <c:pt idx="267">
                  <c:v>4.311879011010912E-2</c:v>
                </c:pt>
                <c:pt idx="268">
                  <c:v>4.311879011010912E-2</c:v>
                </c:pt>
                <c:pt idx="269">
                  <c:v>4.311879011010912E-2</c:v>
                </c:pt>
                <c:pt idx="270">
                  <c:v>4.311879011010912E-2</c:v>
                </c:pt>
                <c:pt idx="271">
                  <c:v>4.311879011010912E-2</c:v>
                </c:pt>
                <c:pt idx="272">
                  <c:v>4.311879011010912E-2</c:v>
                </c:pt>
                <c:pt idx="273">
                  <c:v>4.311879011010912E-2</c:v>
                </c:pt>
                <c:pt idx="274">
                  <c:v>4.311879011010912E-2</c:v>
                </c:pt>
                <c:pt idx="275">
                  <c:v>4.311879011010912E-2</c:v>
                </c:pt>
                <c:pt idx="276">
                  <c:v>4.311879011010912E-2</c:v>
                </c:pt>
                <c:pt idx="277">
                  <c:v>4.311879011010912E-2</c:v>
                </c:pt>
                <c:pt idx="278">
                  <c:v>4.311879011010912E-2</c:v>
                </c:pt>
                <c:pt idx="279">
                  <c:v>4.311879011010912E-2</c:v>
                </c:pt>
                <c:pt idx="280">
                  <c:v>4.311879011010912E-2</c:v>
                </c:pt>
                <c:pt idx="281">
                  <c:v>4.311879011010912E-2</c:v>
                </c:pt>
                <c:pt idx="282">
                  <c:v>4.311879011010912E-2</c:v>
                </c:pt>
                <c:pt idx="283">
                  <c:v>4.311879011010912E-2</c:v>
                </c:pt>
                <c:pt idx="284">
                  <c:v>4.311879011010912E-2</c:v>
                </c:pt>
                <c:pt idx="285">
                  <c:v>4.311879011010912E-2</c:v>
                </c:pt>
                <c:pt idx="286">
                  <c:v>4.311879011010912E-2</c:v>
                </c:pt>
                <c:pt idx="287">
                  <c:v>4.311879011010912E-2</c:v>
                </c:pt>
                <c:pt idx="288">
                  <c:v>4.311879011010912E-2</c:v>
                </c:pt>
                <c:pt idx="289">
                  <c:v>4.311879011010912E-2</c:v>
                </c:pt>
                <c:pt idx="290">
                  <c:v>4.311879011010912E-2</c:v>
                </c:pt>
                <c:pt idx="291">
                  <c:v>4.311879011010912E-2</c:v>
                </c:pt>
                <c:pt idx="292">
                  <c:v>4.311879011010912E-2</c:v>
                </c:pt>
                <c:pt idx="293">
                  <c:v>4.311879011010912E-2</c:v>
                </c:pt>
                <c:pt idx="294">
                  <c:v>4.311879011010912E-2</c:v>
                </c:pt>
                <c:pt idx="295">
                  <c:v>4.311879011010912E-2</c:v>
                </c:pt>
                <c:pt idx="296">
                  <c:v>4.311879011010912E-2</c:v>
                </c:pt>
                <c:pt idx="297">
                  <c:v>4.311879011010912E-2</c:v>
                </c:pt>
                <c:pt idx="298">
                  <c:v>4.311879011010912E-2</c:v>
                </c:pt>
                <c:pt idx="299">
                  <c:v>4.311879011010912E-2</c:v>
                </c:pt>
                <c:pt idx="300">
                  <c:v>4.311879011010912E-2</c:v>
                </c:pt>
                <c:pt idx="301">
                  <c:v>4.311879011010912E-2</c:v>
                </c:pt>
                <c:pt idx="302">
                  <c:v>4.311879011010912E-2</c:v>
                </c:pt>
                <c:pt idx="303">
                  <c:v>4.311879011010912E-2</c:v>
                </c:pt>
                <c:pt idx="304">
                  <c:v>4.311879011010912E-2</c:v>
                </c:pt>
                <c:pt idx="305">
                  <c:v>4.311879011010912E-2</c:v>
                </c:pt>
                <c:pt idx="306">
                  <c:v>4.311879011010912E-2</c:v>
                </c:pt>
                <c:pt idx="307">
                  <c:v>4.311879011010912E-2</c:v>
                </c:pt>
                <c:pt idx="308">
                  <c:v>4.311879011010912E-2</c:v>
                </c:pt>
                <c:pt idx="309">
                  <c:v>4.311879011010912E-2</c:v>
                </c:pt>
                <c:pt idx="310">
                  <c:v>4.311879011010912E-2</c:v>
                </c:pt>
                <c:pt idx="311">
                  <c:v>4.311879011010912E-2</c:v>
                </c:pt>
                <c:pt idx="312">
                  <c:v>4.311879011010912E-2</c:v>
                </c:pt>
                <c:pt idx="313">
                  <c:v>4.311879011010912E-2</c:v>
                </c:pt>
                <c:pt idx="314">
                  <c:v>4.311879011010912E-2</c:v>
                </c:pt>
                <c:pt idx="315">
                  <c:v>4.311879011010912E-2</c:v>
                </c:pt>
                <c:pt idx="316">
                  <c:v>4.311879011010912E-2</c:v>
                </c:pt>
                <c:pt idx="317">
                  <c:v>4.311879011010912E-2</c:v>
                </c:pt>
                <c:pt idx="318">
                  <c:v>4.311879011010912E-2</c:v>
                </c:pt>
                <c:pt idx="319">
                  <c:v>4.311879011010912E-2</c:v>
                </c:pt>
                <c:pt idx="320">
                  <c:v>4.311879011010912E-2</c:v>
                </c:pt>
                <c:pt idx="321">
                  <c:v>4.311879011010912E-2</c:v>
                </c:pt>
                <c:pt idx="322">
                  <c:v>4.311879011010912E-2</c:v>
                </c:pt>
                <c:pt idx="323">
                  <c:v>4.311879011010912E-2</c:v>
                </c:pt>
                <c:pt idx="324">
                  <c:v>4.311879011010912E-2</c:v>
                </c:pt>
                <c:pt idx="325">
                  <c:v>4.311879011010912E-2</c:v>
                </c:pt>
                <c:pt idx="326">
                  <c:v>4.311879011010912E-2</c:v>
                </c:pt>
                <c:pt idx="327">
                  <c:v>4.311879011010912E-2</c:v>
                </c:pt>
                <c:pt idx="328">
                  <c:v>4.311879011010912E-2</c:v>
                </c:pt>
                <c:pt idx="329">
                  <c:v>4.311879011010912E-2</c:v>
                </c:pt>
                <c:pt idx="330">
                  <c:v>4.311879011010912E-2</c:v>
                </c:pt>
                <c:pt idx="331">
                  <c:v>4.311879011010912E-2</c:v>
                </c:pt>
                <c:pt idx="332">
                  <c:v>4.311879011010912E-2</c:v>
                </c:pt>
                <c:pt idx="333">
                  <c:v>4.311879011010912E-2</c:v>
                </c:pt>
                <c:pt idx="334">
                  <c:v>4.311879011010912E-2</c:v>
                </c:pt>
                <c:pt idx="335">
                  <c:v>4.311879011010912E-2</c:v>
                </c:pt>
                <c:pt idx="336">
                  <c:v>4.311879011010912E-2</c:v>
                </c:pt>
                <c:pt idx="337">
                  <c:v>4.311879011010912E-2</c:v>
                </c:pt>
                <c:pt idx="338">
                  <c:v>4.311879011010912E-2</c:v>
                </c:pt>
                <c:pt idx="339">
                  <c:v>4.311879011010912E-2</c:v>
                </c:pt>
                <c:pt idx="340">
                  <c:v>4.311879011010912E-2</c:v>
                </c:pt>
                <c:pt idx="341">
                  <c:v>4.311879011010912E-2</c:v>
                </c:pt>
                <c:pt idx="342">
                  <c:v>4.311879011010912E-2</c:v>
                </c:pt>
                <c:pt idx="343">
                  <c:v>4.311879011010912E-2</c:v>
                </c:pt>
                <c:pt idx="344">
                  <c:v>4.311879011010912E-2</c:v>
                </c:pt>
                <c:pt idx="345">
                  <c:v>4.311879011010912E-2</c:v>
                </c:pt>
                <c:pt idx="346">
                  <c:v>4.311879011010912E-2</c:v>
                </c:pt>
                <c:pt idx="347">
                  <c:v>4.311879011010912E-2</c:v>
                </c:pt>
                <c:pt idx="348">
                  <c:v>4.311879011010912E-2</c:v>
                </c:pt>
                <c:pt idx="349">
                  <c:v>4.311879011010912E-2</c:v>
                </c:pt>
                <c:pt idx="350">
                  <c:v>4.311879011010912E-2</c:v>
                </c:pt>
                <c:pt idx="351">
                  <c:v>4.311879011010912E-2</c:v>
                </c:pt>
                <c:pt idx="352">
                  <c:v>4.311879011010912E-2</c:v>
                </c:pt>
                <c:pt idx="353">
                  <c:v>4.311879011010912E-2</c:v>
                </c:pt>
                <c:pt idx="354">
                  <c:v>4.311879011010912E-2</c:v>
                </c:pt>
                <c:pt idx="355">
                  <c:v>4.311879011010912E-2</c:v>
                </c:pt>
                <c:pt idx="356">
                  <c:v>4.311879011010912E-2</c:v>
                </c:pt>
                <c:pt idx="357">
                  <c:v>4.311879011010912E-2</c:v>
                </c:pt>
                <c:pt idx="358">
                  <c:v>4.311879011010912E-2</c:v>
                </c:pt>
                <c:pt idx="359">
                  <c:v>4.311879011010912E-2</c:v>
                </c:pt>
                <c:pt idx="360">
                  <c:v>4.311879011010912E-2</c:v>
                </c:pt>
                <c:pt idx="361">
                  <c:v>4.311879011010912E-2</c:v>
                </c:pt>
                <c:pt idx="362">
                  <c:v>4.311879011010912E-2</c:v>
                </c:pt>
                <c:pt idx="363">
                  <c:v>4.311879011010912E-2</c:v>
                </c:pt>
                <c:pt idx="364">
                  <c:v>4.311879011010912E-2</c:v>
                </c:pt>
                <c:pt idx="365">
                  <c:v>4.311879011010912E-2</c:v>
                </c:pt>
                <c:pt idx="366">
                  <c:v>4.311879011010912E-2</c:v>
                </c:pt>
                <c:pt idx="367">
                  <c:v>4.311879011010912E-2</c:v>
                </c:pt>
                <c:pt idx="368">
                  <c:v>4.311879011010912E-2</c:v>
                </c:pt>
                <c:pt idx="369">
                  <c:v>4.311879011010912E-2</c:v>
                </c:pt>
                <c:pt idx="370">
                  <c:v>4.311879011010912E-2</c:v>
                </c:pt>
                <c:pt idx="371">
                  <c:v>4.9588819492248845E-2</c:v>
                </c:pt>
                <c:pt idx="372">
                  <c:v>4.9588819492248845E-2</c:v>
                </c:pt>
                <c:pt idx="373">
                  <c:v>4.9588819492248845E-2</c:v>
                </c:pt>
                <c:pt idx="374">
                  <c:v>4.9588819492248845E-2</c:v>
                </c:pt>
                <c:pt idx="375">
                  <c:v>4.9588819492248845E-2</c:v>
                </c:pt>
                <c:pt idx="376">
                  <c:v>4.9588819492248845E-2</c:v>
                </c:pt>
                <c:pt idx="377">
                  <c:v>4.9588819492248845E-2</c:v>
                </c:pt>
                <c:pt idx="378">
                  <c:v>4.9588819492248845E-2</c:v>
                </c:pt>
                <c:pt idx="379">
                  <c:v>4.9588819492248845E-2</c:v>
                </c:pt>
                <c:pt idx="380">
                  <c:v>4.9588819492248845E-2</c:v>
                </c:pt>
                <c:pt idx="381">
                  <c:v>4.9588819492248845E-2</c:v>
                </c:pt>
                <c:pt idx="382">
                  <c:v>4.9588819492248845E-2</c:v>
                </c:pt>
                <c:pt idx="383">
                  <c:v>4.9588819492248845E-2</c:v>
                </c:pt>
                <c:pt idx="384">
                  <c:v>4.9588819492248845E-2</c:v>
                </c:pt>
                <c:pt idx="385">
                  <c:v>4.9588819492248845E-2</c:v>
                </c:pt>
                <c:pt idx="386">
                  <c:v>4.9588819492248845E-2</c:v>
                </c:pt>
                <c:pt idx="387">
                  <c:v>4.9588819492248845E-2</c:v>
                </c:pt>
                <c:pt idx="388">
                  <c:v>4.9588819492248845E-2</c:v>
                </c:pt>
                <c:pt idx="389">
                  <c:v>4.9588819492248845E-2</c:v>
                </c:pt>
                <c:pt idx="390">
                  <c:v>4.9588819492248845E-2</c:v>
                </c:pt>
                <c:pt idx="391">
                  <c:v>4.9588819492248845E-2</c:v>
                </c:pt>
                <c:pt idx="392">
                  <c:v>4.9588819492248845E-2</c:v>
                </c:pt>
                <c:pt idx="393">
                  <c:v>4.9588819492248845E-2</c:v>
                </c:pt>
                <c:pt idx="394">
                  <c:v>4.9588819492248845E-2</c:v>
                </c:pt>
                <c:pt idx="395">
                  <c:v>4.9588819492248845E-2</c:v>
                </c:pt>
                <c:pt idx="396">
                  <c:v>4.9588819492248845E-2</c:v>
                </c:pt>
                <c:pt idx="397">
                  <c:v>5.61493387958171E-2</c:v>
                </c:pt>
                <c:pt idx="398">
                  <c:v>5.61493387958171E-2</c:v>
                </c:pt>
                <c:pt idx="399">
                  <c:v>5.61493387958171E-2</c:v>
                </c:pt>
                <c:pt idx="400">
                  <c:v>5.61493387958171E-2</c:v>
                </c:pt>
                <c:pt idx="401">
                  <c:v>5.61493387958171E-2</c:v>
                </c:pt>
                <c:pt idx="402">
                  <c:v>5.61493387958171E-2</c:v>
                </c:pt>
                <c:pt idx="403">
                  <c:v>5.61493387958171E-2</c:v>
                </c:pt>
                <c:pt idx="404">
                  <c:v>5.61493387958171E-2</c:v>
                </c:pt>
                <c:pt idx="405">
                  <c:v>5.61493387958171E-2</c:v>
                </c:pt>
                <c:pt idx="406">
                  <c:v>5.61493387958171E-2</c:v>
                </c:pt>
                <c:pt idx="407">
                  <c:v>5.61493387958171E-2</c:v>
                </c:pt>
                <c:pt idx="408">
                  <c:v>5.61493387958171E-2</c:v>
                </c:pt>
                <c:pt idx="409">
                  <c:v>5.61493387958171E-2</c:v>
                </c:pt>
                <c:pt idx="410">
                  <c:v>5.61493387958171E-2</c:v>
                </c:pt>
                <c:pt idx="411">
                  <c:v>5.61493387958171E-2</c:v>
                </c:pt>
                <c:pt idx="412">
                  <c:v>5.61493387958171E-2</c:v>
                </c:pt>
                <c:pt idx="413">
                  <c:v>5.61493387958171E-2</c:v>
                </c:pt>
                <c:pt idx="414">
                  <c:v>5.61493387958171E-2</c:v>
                </c:pt>
                <c:pt idx="415">
                  <c:v>5.61493387958171E-2</c:v>
                </c:pt>
                <c:pt idx="416">
                  <c:v>5.61493387958171E-2</c:v>
                </c:pt>
                <c:pt idx="417">
                  <c:v>5.61493387958171E-2</c:v>
                </c:pt>
                <c:pt idx="418">
                  <c:v>5.61493387958171E-2</c:v>
                </c:pt>
                <c:pt idx="419">
                  <c:v>5.61493387958171E-2</c:v>
                </c:pt>
                <c:pt idx="420">
                  <c:v>5.61493387958171E-2</c:v>
                </c:pt>
                <c:pt idx="421">
                  <c:v>5.61493387958171E-2</c:v>
                </c:pt>
                <c:pt idx="422">
                  <c:v>5.61493387958171E-2</c:v>
                </c:pt>
                <c:pt idx="423">
                  <c:v>5.61493387958171E-2</c:v>
                </c:pt>
                <c:pt idx="424">
                  <c:v>5.61493387958171E-2</c:v>
                </c:pt>
                <c:pt idx="425">
                  <c:v>5.61493387958171E-2</c:v>
                </c:pt>
                <c:pt idx="426">
                  <c:v>5.61493387958171E-2</c:v>
                </c:pt>
                <c:pt idx="427">
                  <c:v>5.61493387958171E-2</c:v>
                </c:pt>
                <c:pt idx="428">
                  <c:v>5.61493387958171E-2</c:v>
                </c:pt>
                <c:pt idx="429">
                  <c:v>5.61493387958171E-2</c:v>
                </c:pt>
                <c:pt idx="430">
                  <c:v>5.61493387958171E-2</c:v>
                </c:pt>
                <c:pt idx="431">
                  <c:v>5.61493387958171E-2</c:v>
                </c:pt>
                <c:pt idx="432">
                  <c:v>5.61493387958171E-2</c:v>
                </c:pt>
                <c:pt idx="433">
                  <c:v>5.61493387958171E-2</c:v>
                </c:pt>
                <c:pt idx="434">
                  <c:v>6.2756386605084424E-2</c:v>
                </c:pt>
                <c:pt idx="435">
                  <c:v>6.2756386605084424E-2</c:v>
                </c:pt>
                <c:pt idx="436">
                  <c:v>6.2756386605084424E-2</c:v>
                </c:pt>
                <c:pt idx="437">
                  <c:v>6.2756386605084424E-2</c:v>
                </c:pt>
                <c:pt idx="438">
                  <c:v>6.2756386605084424E-2</c:v>
                </c:pt>
                <c:pt idx="439">
                  <c:v>6.2756386605084424E-2</c:v>
                </c:pt>
                <c:pt idx="440">
                  <c:v>6.2756386605084424E-2</c:v>
                </c:pt>
                <c:pt idx="441">
                  <c:v>6.2756386605084424E-2</c:v>
                </c:pt>
                <c:pt idx="442">
                  <c:v>6.2756386605084424E-2</c:v>
                </c:pt>
                <c:pt idx="443">
                  <c:v>6.9410967132404022E-2</c:v>
                </c:pt>
                <c:pt idx="444">
                  <c:v>6.9410967132404022E-2</c:v>
                </c:pt>
                <c:pt idx="445">
                  <c:v>6.9410967132404022E-2</c:v>
                </c:pt>
                <c:pt idx="446">
                  <c:v>6.9410967132404022E-2</c:v>
                </c:pt>
                <c:pt idx="447">
                  <c:v>6.9410967132404022E-2</c:v>
                </c:pt>
                <c:pt idx="448">
                  <c:v>7.606554765972362E-2</c:v>
                </c:pt>
                <c:pt idx="449">
                  <c:v>7.606554765972362E-2</c:v>
                </c:pt>
                <c:pt idx="450">
                  <c:v>7.606554765972362E-2</c:v>
                </c:pt>
                <c:pt idx="451">
                  <c:v>7.606554765972362E-2</c:v>
                </c:pt>
                <c:pt idx="452">
                  <c:v>7.606554765972362E-2</c:v>
                </c:pt>
                <c:pt idx="453">
                  <c:v>7.606554765972362E-2</c:v>
                </c:pt>
                <c:pt idx="454">
                  <c:v>7.606554765972362E-2</c:v>
                </c:pt>
                <c:pt idx="455">
                  <c:v>7.606554765972362E-2</c:v>
                </c:pt>
                <c:pt idx="456">
                  <c:v>7.606554765972362E-2</c:v>
                </c:pt>
                <c:pt idx="457">
                  <c:v>7.606554765972362E-2</c:v>
                </c:pt>
                <c:pt idx="458">
                  <c:v>7.606554765972362E-2</c:v>
                </c:pt>
                <c:pt idx="459">
                  <c:v>7.606554765972362E-2</c:v>
                </c:pt>
                <c:pt idx="460">
                  <c:v>7.606554765972362E-2</c:v>
                </c:pt>
                <c:pt idx="461">
                  <c:v>7.606554765972362E-2</c:v>
                </c:pt>
                <c:pt idx="462">
                  <c:v>7.606554765972362E-2</c:v>
                </c:pt>
                <c:pt idx="463">
                  <c:v>7.606554765972362E-2</c:v>
                </c:pt>
                <c:pt idx="464">
                  <c:v>7.606554765972362E-2</c:v>
                </c:pt>
                <c:pt idx="465">
                  <c:v>7.606554765972362E-2</c:v>
                </c:pt>
                <c:pt idx="466">
                  <c:v>7.606554765972362E-2</c:v>
                </c:pt>
                <c:pt idx="467">
                  <c:v>7.606554765972362E-2</c:v>
                </c:pt>
                <c:pt idx="468">
                  <c:v>7.606554765972362E-2</c:v>
                </c:pt>
                <c:pt idx="469">
                  <c:v>7.606554765972362E-2</c:v>
                </c:pt>
                <c:pt idx="470">
                  <c:v>7.606554765972362E-2</c:v>
                </c:pt>
                <c:pt idx="471">
                  <c:v>7.606554765972362E-2</c:v>
                </c:pt>
                <c:pt idx="472">
                  <c:v>7.606554765972362E-2</c:v>
                </c:pt>
                <c:pt idx="473">
                  <c:v>7.606554765972362E-2</c:v>
                </c:pt>
                <c:pt idx="474">
                  <c:v>7.606554765972362E-2</c:v>
                </c:pt>
                <c:pt idx="475">
                  <c:v>7.606554765972362E-2</c:v>
                </c:pt>
                <c:pt idx="476">
                  <c:v>7.606554765972362E-2</c:v>
                </c:pt>
                <c:pt idx="477">
                  <c:v>7.606554765972362E-2</c:v>
                </c:pt>
                <c:pt idx="478">
                  <c:v>7.606554765972362E-2</c:v>
                </c:pt>
                <c:pt idx="479">
                  <c:v>7.606554765972362E-2</c:v>
                </c:pt>
                <c:pt idx="480">
                  <c:v>7.606554765972362E-2</c:v>
                </c:pt>
                <c:pt idx="481">
                  <c:v>7.606554765972362E-2</c:v>
                </c:pt>
                <c:pt idx="482">
                  <c:v>7.606554765972362E-2</c:v>
                </c:pt>
                <c:pt idx="483">
                  <c:v>7.606554765972362E-2</c:v>
                </c:pt>
                <c:pt idx="484">
                  <c:v>7.606554765972362E-2</c:v>
                </c:pt>
                <c:pt idx="485">
                  <c:v>7.606554765972362E-2</c:v>
                </c:pt>
                <c:pt idx="486">
                  <c:v>7.606554765972362E-2</c:v>
                </c:pt>
                <c:pt idx="487">
                  <c:v>7.606554765972362E-2</c:v>
                </c:pt>
                <c:pt idx="488">
                  <c:v>7.606554765972362E-2</c:v>
                </c:pt>
                <c:pt idx="489">
                  <c:v>7.606554765972362E-2</c:v>
                </c:pt>
                <c:pt idx="490">
                  <c:v>7.606554765972362E-2</c:v>
                </c:pt>
                <c:pt idx="491">
                  <c:v>7.606554765972362E-2</c:v>
                </c:pt>
                <c:pt idx="492">
                  <c:v>7.606554765972362E-2</c:v>
                </c:pt>
                <c:pt idx="493">
                  <c:v>7.606554765972362E-2</c:v>
                </c:pt>
                <c:pt idx="494">
                  <c:v>7.606554765972362E-2</c:v>
                </c:pt>
                <c:pt idx="495">
                  <c:v>7.606554765972362E-2</c:v>
                </c:pt>
                <c:pt idx="496">
                  <c:v>7.606554765972362E-2</c:v>
                </c:pt>
                <c:pt idx="497">
                  <c:v>7.606554765972362E-2</c:v>
                </c:pt>
                <c:pt idx="498">
                  <c:v>7.606554765972362E-2</c:v>
                </c:pt>
                <c:pt idx="499">
                  <c:v>7.606554765972362E-2</c:v>
                </c:pt>
                <c:pt idx="500">
                  <c:v>7.606554765972362E-2</c:v>
                </c:pt>
                <c:pt idx="501">
                  <c:v>7.606554765972362E-2</c:v>
                </c:pt>
                <c:pt idx="502">
                  <c:v>7.606554765972362E-2</c:v>
                </c:pt>
                <c:pt idx="503">
                  <c:v>7.606554765972362E-2</c:v>
                </c:pt>
                <c:pt idx="504">
                  <c:v>7.606554765972362E-2</c:v>
                </c:pt>
                <c:pt idx="505">
                  <c:v>7.606554765972362E-2</c:v>
                </c:pt>
                <c:pt idx="506">
                  <c:v>7.606554765972362E-2</c:v>
                </c:pt>
                <c:pt idx="507">
                  <c:v>7.606554765972362E-2</c:v>
                </c:pt>
                <c:pt idx="508">
                  <c:v>7.606554765972362E-2</c:v>
                </c:pt>
                <c:pt idx="509">
                  <c:v>7.606554765972362E-2</c:v>
                </c:pt>
                <c:pt idx="510">
                  <c:v>7.606554765972362E-2</c:v>
                </c:pt>
                <c:pt idx="511">
                  <c:v>7.606554765972362E-2</c:v>
                </c:pt>
                <c:pt idx="512">
                  <c:v>7.606554765972362E-2</c:v>
                </c:pt>
                <c:pt idx="513">
                  <c:v>7.606554765972362E-2</c:v>
                </c:pt>
                <c:pt idx="514">
                  <c:v>7.606554765972362E-2</c:v>
                </c:pt>
                <c:pt idx="515">
                  <c:v>7.606554765972362E-2</c:v>
                </c:pt>
                <c:pt idx="516">
                  <c:v>7.606554765972362E-2</c:v>
                </c:pt>
                <c:pt idx="517">
                  <c:v>7.606554765972362E-2</c:v>
                </c:pt>
                <c:pt idx="518">
                  <c:v>7.606554765972362E-2</c:v>
                </c:pt>
                <c:pt idx="519">
                  <c:v>7.606554765972362E-2</c:v>
                </c:pt>
                <c:pt idx="520">
                  <c:v>7.606554765972362E-2</c:v>
                </c:pt>
                <c:pt idx="521">
                  <c:v>7.606554765972362E-2</c:v>
                </c:pt>
                <c:pt idx="522">
                  <c:v>7.606554765972362E-2</c:v>
                </c:pt>
                <c:pt idx="523">
                  <c:v>7.606554765972362E-2</c:v>
                </c:pt>
                <c:pt idx="524">
                  <c:v>7.606554765972362E-2</c:v>
                </c:pt>
                <c:pt idx="525">
                  <c:v>7.606554765972362E-2</c:v>
                </c:pt>
                <c:pt idx="526">
                  <c:v>7.606554765972362E-2</c:v>
                </c:pt>
                <c:pt idx="527">
                  <c:v>7.606554765972362E-2</c:v>
                </c:pt>
                <c:pt idx="528">
                  <c:v>7.606554765972362E-2</c:v>
                </c:pt>
                <c:pt idx="529">
                  <c:v>7.606554765972362E-2</c:v>
                </c:pt>
                <c:pt idx="530">
                  <c:v>7.606554765972362E-2</c:v>
                </c:pt>
                <c:pt idx="531">
                  <c:v>7.606554765972362E-2</c:v>
                </c:pt>
                <c:pt idx="532">
                  <c:v>7.606554765972362E-2</c:v>
                </c:pt>
                <c:pt idx="533">
                  <c:v>7.606554765972362E-2</c:v>
                </c:pt>
                <c:pt idx="534">
                  <c:v>7.606554765972362E-2</c:v>
                </c:pt>
                <c:pt idx="535">
                  <c:v>7.606554765972362E-2</c:v>
                </c:pt>
                <c:pt idx="536">
                  <c:v>7.606554765972362E-2</c:v>
                </c:pt>
                <c:pt idx="537">
                  <c:v>7.606554765972362E-2</c:v>
                </c:pt>
                <c:pt idx="538">
                  <c:v>7.606554765972362E-2</c:v>
                </c:pt>
                <c:pt idx="539">
                  <c:v>7.606554765972362E-2</c:v>
                </c:pt>
                <c:pt idx="540">
                  <c:v>8.3244110905729807E-2</c:v>
                </c:pt>
                <c:pt idx="541">
                  <c:v>8.3244110905729807E-2</c:v>
                </c:pt>
                <c:pt idx="542">
                  <c:v>8.3244110905729807E-2</c:v>
                </c:pt>
                <c:pt idx="543">
                  <c:v>8.3244110905729807E-2</c:v>
                </c:pt>
                <c:pt idx="544">
                  <c:v>8.3244110905729807E-2</c:v>
                </c:pt>
                <c:pt idx="545">
                  <c:v>8.3244110905729807E-2</c:v>
                </c:pt>
                <c:pt idx="546">
                  <c:v>8.3244110905729807E-2</c:v>
                </c:pt>
                <c:pt idx="547">
                  <c:v>8.3244110905729807E-2</c:v>
                </c:pt>
                <c:pt idx="548">
                  <c:v>8.3244110905729807E-2</c:v>
                </c:pt>
                <c:pt idx="549">
                  <c:v>8.3244110905729807E-2</c:v>
                </c:pt>
                <c:pt idx="550">
                  <c:v>8.3244110905729807E-2</c:v>
                </c:pt>
                <c:pt idx="551">
                  <c:v>8.3244110905729807E-2</c:v>
                </c:pt>
                <c:pt idx="552">
                  <c:v>9.0658036881113249E-2</c:v>
                </c:pt>
                <c:pt idx="553">
                  <c:v>9.0658036881113249E-2</c:v>
                </c:pt>
                <c:pt idx="554">
                  <c:v>9.8133745572958217E-2</c:v>
                </c:pt>
                <c:pt idx="555">
                  <c:v>9.8133745572958217E-2</c:v>
                </c:pt>
                <c:pt idx="556">
                  <c:v>9.8133745572958217E-2</c:v>
                </c:pt>
                <c:pt idx="557">
                  <c:v>9.8133745572958217E-2</c:v>
                </c:pt>
                <c:pt idx="558">
                  <c:v>9.8133745572958217E-2</c:v>
                </c:pt>
                <c:pt idx="559">
                  <c:v>9.8133745572958217E-2</c:v>
                </c:pt>
                <c:pt idx="560">
                  <c:v>9.8133745572958217E-2</c:v>
                </c:pt>
                <c:pt idx="561">
                  <c:v>9.8133745572958217E-2</c:v>
                </c:pt>
                <c:pt idx="562">
                  <c:v>9.8133745572958217E-2</c:v>
                </c:pt>
                <c:pt idx="563">
                  <c:v>9.8133745572958217E-2</c:v>
                </c:pt>
                <c:pt idx="564">
                  <c:v>9.8133745572958217E-2</c:v>
                </c:pt>
                <c:pt idx="565">
                  <c:v>9.8133745572958217E-2</c:v>
                </c:pt>
                <c:pt idx="566">
                  <c:v>9.8133745572958217E-2</c:v>
                </c:pt>
                <c:pt idx="567">
                  <c:v>9.8133745572958217E-2</c:v>
                </c:pt>
                <c:pt idx="568">
                  <c:v>9.8133745572958217E-2</c:v>
                </c:pt>
                <c:pt idx="569">
                  <c:v>9.8133745572958217E-2</c:v>
                </c:pt>
                <c:pt idx="570">
                  <c:v>9.8133745572958217E-2</c:v>
                </c:pt>
                <c:pt idx="571">
                  <c:v>9.8133745572958217E-2</c:v>
                </c:pt>
                <c:pt idx="572">
                  <c:v>9.8133745572958217E-2</c:v>
                </c:pt>
                <c:pt idx="573">
                  <c:v>9.8133745572958217E-2</c:v>
                </c:pt>
                <c:pt idx="574">
                  <c:v>9.8133745572958217E-2</c:v>
                </c:pt>
                <c:pt idx="575">
                  <c:v>9.8133745572958217E-2</c:v>
                </c:pt>
                <c:pt idx="576">
                  <c:v>9.8133745572958217E-2</c:v>
                </c:pt>
                <c:pt idx="577">
                  <c:v>9.8133745572958217E-2</c:v>
                </c:pt>
                <c:pt idx="578">
                  <c:v>9.8133745572958217E-2</c:v>
                </c:pt>
                <c:pt idx="579">
                  <c:v>9.8133745572958217E-2</c:v>
                </c:pt>
                <c:pt idx="580">
                  <c:v>9.8133745572958217E-2</c:v>
                </c:pt>
                <c:pt idx="581">
                  <c:v>9.8133745572958217E-2</c:v>
                </c:pt>
                <c:pt idx="582">
                  <c:v>9.8133745572958217E-2</c:v>
                </c:pt>
                <c:pt idx="583">
                  <c:v>9.8133745572958217E-2</c:v>
                </c:pt>
                <c:pt idx="584">
                  <c:v>9.8133745572958217E-2</c:v>
                </c:pt>
                <c:pt idx="585">
                  <c:v>9.8133745572958217E-2</c:v>
                </c:pt>
                <c:pt idx="586">
                  <c:v>9.8133745572958217E-2</c:v>
                </c:pt>
                <c:pt idx="587">
                  <c:v>9.8133745572958217E-2</c:v>
                </c:pt>
                <c:pt idx="588">
                  <c:v>9.8133745572958217E-2</c:v>
                </c:pt>
                <c:pt idx="589">
                  <c:v>9.8133745572958217E-2</c:v>
                </c:pt>
                <c:pt idx="590">
                  <c:v>9.8133745572958217E-2</c:v>
                </c:pt>
                <c:pt idx="591">
                  <c:v>9.8133745572958217E-2</c:v>
                </c:pt>
                <c:pt idx="592">
                  <c:v>9.8133745572958217E-2</c:v>
                </c:pt>
                <c:pt idx="593">
                  <c:v>9.8133745572958217E-2</c:v>
                </c:pt>
                <c:pt idx="594">
                  <c:v>9.8133745572958217E-2</c:v>
                </c:pt>
                <c:pt idx="595">
                  <c:v>9.8133745572958217E-2</c:v>
                </c:pt>
                <c:pt idx="596">
                  <c:v>9.8133745572958217E-2</c:v>
                </c:pt>
                <c:pt idx="597">
                  <c:v>9.8133745572958217E-2</c:v>
                </c:pt>
                <c:pt idx="598">
                  <c:v>9.8133745572958217E-2</c:v>
                </c:pt>
                <c:pt idx="599">
                  <c:v>9.8133745572958217E-2</c:v>
                </c:pt>
                <c:pt idx="600">
                  <c:v>9.8133745572958217E-2</c:v>
                </c:pt>
                <c:pt idx="601">
                  <c:v>9.8133745572958217E-2</c:v>
                </c:pt>
                <c:pt idx="602">
                  <c:v>9.8133745572958217E-2</c:v>
                </c:pt>
                <c:pt idx="603">
                  <c:v>9.8133745572958217E-2</c:v>
                </c:pt>
                <c:pt idx="604">
                  <c:v>9.8133745572958217E-2</c:v>
                </c:pt>
                <c:pt idx="605">
                  <c:v>9.8133745572958217E-2</c:v>
                </c:pt>
                <c:pt idx="606">
                  <c:v>9.8133745572958217E-2</c:v>
                </c:pt>
                <c:pt idx="607">
                  <c:v>9.8133745572958217E-2</c:v>
                </c:pt>
                <c:pt idx="608">
                  <c:v>9.8133745572958217E-2</c:v>
                </c:pt>
                <c:pt idx="609">
                  <c:v>9.8133745572958217E-2</c:v>
                </c:pt>
                <c:pt idx="610">
                  <c:v>9.8133745572958217E-2</c:v>
                </c:pt>
                <c:pt idx="611">
                  <c:v>9.8133745572958217E-2</c:v>
                </c:pt>
                <c:pt idx="612">
                  <c:v>9.8133745572958217E-2</c:v>
                </c:pt>
                <c:pt idx="613">
                  <c:v>9.8133745572958217E-2</c:v>
                </c:pt>
                <c:pt idx="614">
                  <c:v>9.8133745572958217E-2</c:v>
                </c:pt>
                <c:pt idx="615">
                  <c:v>9.8133745572958217E-2</c:v>
                </c:pt>
                <c:pt idx="616">
                  <c:v>9.8133745572958217E-2</c:v>
                </c:pt>
                <c:pt idx="617">
                  <c:v>9.8133745572958217E-2</c:v>
                </c:pt>
                <c:pt idx="618">
                  <c:v>9.8133745572958217E-2</c:v>
                </c:pt>
                <c:pt idx="619">
                  <c:v>9.8133745572958217E-2</c:v>
                </c:pt>
                <c:pt idx="620">
                  <c:v>9.8133745572958217E-2</c:v>
                </c:pt>
                <c:pt idx="621">
                  <c:v>9.8133745572958217E-2</c:v>
                </c:pt>
                <c:pt idx="622">
                  <c:v>9.8133745572958217E-2</c:v>
                </c:pt>
                <c:pt idx="623">
                  <c:v>9.8133745572958217E-2</c:v>
                </c:pt>
                <c:pt idx="624">
                  <c:v>9.8133745572958217E-2</c:v>
                </c:pt>
                <c:pt idx="625">
                  <c:v>9.8133745572958217E-2</c:v>
                </c:pt>
                <c:pt idx="626">
                  <c:v>9.8133745572958217E-2</c:v>
                </c:pt>
                <c:pt idx="627">
                  <c:v>9.8133745572958217E-2</c:v>
                </c:pt>
                <c:pt idx="628">
                  <c:v>9.8133745572958217E-2</c:v>
                </c:pt>
                <c:pt idx="629">
                  <c:v>9.8133745572958217E-2</c:v>
                </c:pt>
                <c:pt idx="630">
                  <c:v>9.8133745572958217E-2</c:v>
                </c:pt>
                <c:pt idx="631">
                  <c:v>9.8133745572958217E-2</c:v>
                </c:pt>
                <c:pt idx="632">
                  <c:v>9.8133745572958217E-2</c:v>
                </c:pt>
                <c:pt idx="633">
                  <c:v>9.8133745572958217E-2</c:v>
                </c:pt>
                <c:pt idx="634">
                  <c:v>9.8133745572958217E-2</c:v>
                </c:pt>
                <c:pt idx="635">
                  <c:v>9.8133745572958217E-2</c:v>
                </c:pt>
                <c:pt idx="636">
                  <c:v>9.8133745572958217E-2</c:v>
                </c:pt>
                <c:pt idx="637">
                  <c:v>9.8133745572958217E-2</c:v>
                </c:pt>
                <c:pt idx="638">
                  <c:v>9.8133745572958217E-2</c:v>
                </c:pt>
                <c:pt idx="639">
                  <c:v>9.8133745572958217E-2</c:v>
                </c:pt>
                <c:pt idx="640">
                  <c:v>9.8133745572958217E-2</c:v>
                </c:pt>
                <c:pt idx="641">
                  <c:v>9.8133745572958217E-2</c:v>
                </c:pt>
                <c:pt idx="642">
                  <c:v>9.8133745572958217E-2</c:v>
                </c:pt>
                <c:pt idx="643">
                  <c:v>9.8133745572958217E-2</c:v>
                </c:pt>
                <c:pt idx="644">
                  <c:v>9.8133745572958217E-2</c:v>
                </c:pt>
                <c:pt idx="645">
                  <c:v>9.8133745572958217E-2</c:v>
                </c:pt>
                <c:pt idx="646">
                  <c:v>9.8133745572958217E-2</c:v>
                </c:pt>
                <c:pt idx="647">
                  <c:v>9.8133745572958217E-2</c:v>
                </c:pt>
                <c:pt idx="648">
                  <c:v>9.8133745572958217E-2</c:v>
                </c:pt>
                <c:pt idx="649">
                  <c:v>9.8133745572958217E-2</c:v>
                </c:pt>
                <c:pt idx="650">
                  <c:v>9.8133745572958217E-2</c:v>
                </c:pt>
                <c:pt idx="651">
                  <c:v>9.8133745572958217E-2</c:v>
                </c:pt>
                <c:pt idx="652">
                  <c:v>9.8133745572958217E-2</c:v>
                </c:pt>
                <c:pt idx="653">
                  <c:v>9.8133745572958217E-2</c:v>
                </c:pt>
                <c:pt idx="654">
                  <c:v>9.8133745572958217E-2</c:v>
                </c:pt>
                <c:pt idx="655">
                  <c:v>9.8133745572958217E-2</c:v>
                </c:pt>
                <c:pt idx="656">
                  <c:v>9.8133745572958217E-2</c:v>
                </c:pt>
                <c:pt idx="657">
                  <c:v>9.8133745572958217E-2</c:v>
                </c:pt>
                <c:pt idx="658">
                  <c:v>9.8133745572958217E-2</c:v>
                </c:pt>
                <c:pt idx="659">
                  <c:v>9.8133745572958217E-2</c:v>
                </c:pt>
                <c:pt idx="660">
                  <c:v>9.8133745572958217E-2</c:v>
                </c:pt>
                <c:pt idx="661">
                  <c:v>9.8133745572958217E-2</c:v>
                </c:pt>
                <c:pt idx="662">
                  <c:v>9.8133745572958217E-2</c:v>
                </c:pt>
                <c:pt idx="663">
                  <c:v>9.8133745572958217E-2</c:v>
                </c:pt>
                <c:pt idx="664">
                  <c:v>9.8133745572958217E-2</c:v>
                </c:pt>
                <c:pt idx="665">
                  <c:v>9.8133745572958217E-2</c:v>
                </c:pt>
                <c:pt idx="666">
                  <c:v>9.8133745572958217E-2</c:v>
                </c:pt>
                <c:pt idx="667">
                  <c:v>9.8133745572958217E-2</c:v>
                </c:pt>
                <c:pt idx="668">
                  <c:v>9.8133745572958217E-2</c:v>
                </c:pt>
                <c:pt idx="669">
                  <c:v>9.8133745572958217E-2</c:v>
                </c:pt>
                <c:pt idx="670">
                  <c:v>9.8133745572958217E-2</c:v>
                </c:pt>
                <c:pt idx="671">
                  <c:v>9.8133745572958217E-2</c:v>
                </c:pt>
                <c:pt idx="672">
                  <c:v>9.8133745572958217E-2</c:v>
                </c:pt>
                <c:pt idx="673">
                  <c:v>9.8133745572958217E-2</c:v>
                </c:pt>
                <c:pt idx="674">
                  <c:v>9.8133745572958217E-2</c:v>
                </c:pt>
                <c:pt idx="675">
                  <c:v>9.8133745572958217E-2</c:v>
                </c:pt>
                <c:pt idx="676">
                  <c:v>9.8133745572958217E-2</c:v>
                </c:pt>
                <c:pt idx="677">
                  <c:v>0.10652628646285964</c:v>
                </c:pt>
                <c:pt idx="678">
                  <c:v>0.10652628646285964</c:v>
                </c:pt>
                <c:pt idx="679">
                  <c:v>0.10652628646285964</c:v>
                </c:pt>
                <c:pt idx="680">
                  <c:v>0.10652628646285964</c:v>
                </c:pt>
                <c:pt idx="681">
                  <c:v>0.10652628646285964</c:v>
                </c:pt>
                <c:pt idx="682">
                  <c:v>0.10652628646285964</c:v>
                </c:pt>
                <c:pt idx="683">
                  <c:v>0.10652628646285964</c:v>
                </c:pt>
                <c:pt idx="684">
                  <c:v>0.10652628646285964</c:v>
                </c:pt>
                <c:pt idx="685">
                  <c:v>0.10652628646285964</c:v>
                </c:pt>
                <c:pt idx="686">
                  <c:v>0.10652628646285964</c:v>
                </c:pt>
                <c:pt idx="687">
                  <c:v>0.10652628646285964</c:v>
                </c:pt>
                <c:pt idx="688">
                  <c:v>0.10652628646285964</c:v>
                </c:pt>
                <c:pt idx="689">
                  <c:v>0.10652628646285964</c:v>
                </c:pt>
                <c:pt idx="690">
                  <c:v>0.10652628646285964</c:v>
                </c:pt>
                <c:pt idx="691">
                  <c:v>0.10652628646285964</c:v>
                </c:pt>
                <c:pt idx="692">
                  <c:v>0.10652628646285964</c:v>
                </c:pt>
                <c:pt idx="693">
                  <c:v>0.10652628646285964</c:v>
                </c:pt>
                <c:pt idx="694">
                  <c:v>0.10652628646285964</c:v>
                </c:pt>
                <c:pt idx="695">
                  <c:v>0.10652628646285964</c:v>
                </c:pt>
                <c:pt idx="696">
                  <c:v>0.10652628646285964</c:v>
                </c:pt>
                <c:pt idx="697">
                  <c:v>0.10652628646285964</c:v>
                </c:pt>
                <c:pt idx="698">
                  <c:v>0.10652628646285964</c:v>
                </c:pt>
                <c:pt idx="699">
                  <c:v>0.10652628646285964</c:v>
                </c:pt>
                <c:pt idx="700">
                  <c:v>0.11525120520978686</c:v>
                </c:pt>
                <c:pt idx="701">
                  <c:v>0.11525120520978686</c:v>
                </c:pt>
                <c:pt idx="702">
                  <c:v>0.11525120520978686</c:v>
                </c:pt>
                <c:pt idx="703">
                  <c:v>0.11525120520978686</c:v>
                </c:pt>
                <c:pt idx="704">
                  <c:v>0.11525120520978686</c:v>
                </c:pt>
                <c:pt idx="705">
                  <c:v>0.11525120520978686</c:v>
                </c:pt>
                <c:pt idx="706">
                  <c:v>0.11525120520978686</c:v>
                </c:pt>
                <c:pt idx="707">
                  <c:v>0.11525120520978686</c:v>
                </c:pt>
                <c:pt idx="708">
                  <c:v>0.11525120520978686</c:v>
                </c:pt>
                <c:pt idx="709">
                  <c:v>0.11525120520978686</c:v>
                </c:pt>
                <c:pt idx="710">
                  <c:v>0.11525120520978686</c:v>
                </c:pt>
                <c:pt idx="711">
                  <c:v>0.11525120520978686</c:v>
                </c:pt>
                <c:pt idx="712">
                  <c:v>0.11525120520978686</c:v>
                </c:pt>
                <c:pt idx="713">
                  <c:v>0.11525120520978686</c:v>
                </c:pt>
                <c:pt idx="714">
                  <c:v>0.11525120520978686</c:v>
                </c:pt>
                <c:pt idx="715">
                  <c:v>0.11525120520978686</c:v>
                </c:pt>
                <c:pt idx="716">
                  <c:v>0.11525120520978686</c:v>
                </c:pt>
                <c:pt idx="717">
                  <c:v>0.11525120520978686</c:v>
                </c:pt>
                <c:pt idx="718">
                  <c:v>0.11525120520978686</c:v>
                </c:pt>
                <c:pt idx="719">
                  <c:v>0.11525120520978686</c:v>
                </c:pt>
                <c:pt idx="720">
                  <c:v>0.11525120520978686</c:v>
                </c:pt>
                <c:pt idx="721">
                  <c:v>0.11525120520978686</c:v>
                </c:pt>
                <c:pt idx="722">
                  <c:v>0.11525120520978686</c:v>
                </c:pt>
                <c:pt idx="723">
                  <c:v>0.11525120520978686</c:v>
                </c:pt>
                <c:pt idx="724">
                  <c:v>0.11525120520978686</c:v>
                </c:pt>
                <c:pt idx="725">
                  <c:v>0.11525120520978686</c:v>
                </c:pt>
                <c:pt idx="726">
                  <c:v>0.12443533020655237</c:v>
                </c:pt>
                <c:pt idx="727">
                  <c:v>0.12443533020655237</c:v>
                </c:pt>
                <c:pt idx="728">
                  <c:v>0.12443533020655237</c:v>
                </c:pt>
                <c:pt idx="729">
                  <c:v>0.13361945520331786</c:v>
                </c:pt>
                <c:pt idx="730">
                  <c:v>0.13361945520331786</c:v>
                </c:pt>
                <c:pt idx="731">
                  <c:v>0.13361945520331786</c:v>
                </c:pt>
                <c:pt idx="732">
                  <c:v>0.13361945520331786</c:v>
                </c:pt>
                <c:pt idx="733">
                  <c:v>0.13361945520331786</c:v>
                </c:pt>
                <c:pt idx="734">
                  <c:v>0.13361945520331786</c:v>
                </c:pt>
                <c:pt idx="735">
                  <c:v>0.13361945520331786</c:v>
                </c:pt>
                <c:pt idx="736">
                  <c:v>0.13361945520331786</c:v>
                </c:pt>
                <c:pt idx="737">
                  <c:v>0.13361945520331786</c:v>
                </c:pt>
                <c:pt idx="738">
                  <c:v>0.13361945520331786</c:v>
                </c:pt>
                <c:pt idx="739">
                  <c:v>0.13361945520331786</c:v>
                </c:pt>
                <c:pt idx="740">
                  <c:v>0.13361945520331786</c:v>
                </c:pt>
                <c:pt idx="741">
                  <c:v>0.13361945520331786</c:v>
                </c:pt>
                <c:pt idx="742">
                  <c:v>0.13361945520331786</c:v>
                </c:pt>
                <c:pt idx="743">
                  <c:v>0.13361945520331786</c:v>
                </c:pt>
                <c:pt idx="744">
                  <c:v>0.13361945520331786</c:v>
                </c:pt>
                <c:pt idx="745">
                  <c:v>0.13361945520331786</c:v>
                </c:pt>
                <c:pt idx="746">
                  <c:v>0.13361945520331786</c:v>
                </c:pt>
                <c:pt idx="747">
                  <c:v>0.13361945520331786</c:v>
                </c:pt>
                <c:pt idx="748">
                  <c:v>0.13361945520331786</c:v>
                </c:pt>
                <c:pt idx="749">
                  <c:v>0.13361945520331786</c:v>
                </c:pt>
                <c:pt idx="750">
                  <c:v>0.14311315744716535</c:v>
                </c:pt>
                <c:pt idx="751">
                  <c:v>0.14311315744716535</c:v>
                </c:pt>
                <c:pt idx="752">
                  <c:v>0.14311315744716535</c:v>
                </c:pt>
                <c:pt idx="753">
                  <c:v>0.14311315744716535</c:v>
                </c:pt>
                <c:pt idx="754">
                  <c:v>0.14311315744716535</c:v>
                </c:pt>
                <c:pt idx="755">
                  <c:v>0.14311315744716535</c:v>
                </c:pt>
                <c:pt idx="756">
                  <c:v>0.14311315744716535</c:v>
                </c:pt>
                <c:pt idx="757">
                  <c:v>0.14311315744716535</c:v>
                </c:pt>
                <c:pt idx="758">
                  <c:v>0.14311315744716535</c:v>
                </c:pt>
                <c:pt idx="759">
                  <c:v>0.14311315744716535</c:v>
                </c:pt>
                <c:pt idx="760">
                  <c:v>0.14311315744716535</c:v>
                </c:pt>
                <c:pt idx="761">
                  <c:v>0.16231880796345449</c:v>
                </c:pt>
                <c:pt idx="762">
                  <c:v>0.16231880796345449</c:v>
                </c:pt>
                <c:pt idx="763">
                  <c:v>0.16231880796345449</c:v>
                </c:pt>
                <c:pt idx="764">
                  <c:v>0.16231880796345449</c:v>
                </c:pt>
                <c:pt idx="765">
                  <c:v>0.16231880796345449</c:v>
                </c:pt>
                <c:pt idx="766">
                  <c:v>0.16231880796345449</c:v>
                </c:pt>
                <c:pt idx="767">
                  <c:v>0.16231880796345449</c:v>
                </c:pt>
                <c:pt idx="768">
                  <c:v>0.16231880796345449</c:v>
                </c:pt>
                <c:pt idx="769">
                  <c:v>0.16231880796345449</c:v>
                </c:pt>
                <c:pt idx="770">
                  <c:v>0.16231880796345449</c:v>
                </c:pt>
                <c:pt idx="771">
                  <c:v>0.16231880796345449</c:v>
                </c:pt>
                <c:pt idx="772">
                  <c:v>0.16231880796345449</c:v>
                </c:pt>
                <c:pt idx="773">
                  <c:v>0.16231880796345449</c:v>
                </c:pt>
                <c:pt idx="774">
                  <c:v>0.16231880796345449</c:v>
                </c:pt>
                <c:pt idx="775">
                  <c:v>0.16231880796345449</c:v>
                </c:pt>
                <c:pt idx="776">
                  <c:v>0.16231880796345449</c:v>
                </c:pt>
                <c:pt idx="777">
                  <c:v>0.16231880796345449</c:v>
                </c:pt>
                <c:pt idx="778">
                  <c:v>0.16231880796345449</c:v>
                </c:pt>
                <c:pt idx="779">
                  <c:v>0.16231880796345449</c:v>
                </c:pt>
                <c:pt idx="780">
                  <c:v>0.16231880796345449</c:v>
                </c:pt>
                <c:pt idx="781">
                  <c:v>0.16231880796345449</c:v>
                </c:pt>
                <c:pt idx="782">
                  <c:v>0.16231880796345449</c:v>
                </c:pt>
                <c:pt idx="783">
                  <c:v>0.16231880796345449</c:v>
                </c:pt>
                <c:pt idx="784">
                  <c:v>0.1721530266013134</c:v>
                </c:pt>
                <c:pt idx="785">
                  <c:v>0.1721530266013134</c:v>
                </c:pt>
                <c:pt idx="786">
                  <c:v>0.1721530266013134</c:v>
                </c:pt>
                <c:pt idx="787">
                  <c:v>0.1721530266013134</c:v>
                </c:pt>
                <c:pt idx="788">
                  <c:v>0.1721530266013134</c:v>
                </c:pt>
                <c:pt idx="789">
                  <c:v>0.1721530266013134</c:v>
                </c:pt>
                <c:pt idx="790">
                  <c:v>0.1721530266013134</c:v>
                </c:pt>
                <c:pt idx="791">
                  <c:v>0.18223310070511878</c:v>
                </c:pt>
                <c:pt idx="792">
                  <c:v>0.18223310070511878</c:v>
                </c:pt>
                <c:pt idx="793">
                  <c:v>0.18223310070511878</c:v>
                </c:pt>
                <c:pt idx="794">
                  <c:v>0.18223310070511878</c:v>
                </c:pt>
                <c:pt idx="795">
                  <c:v>0.18223310070511878</c:v>
                </c:pt>
                <c:pt idx="796">
                  <c:v>0.18223310070511878</c:v>
                </c:pt>
                <c:pt idx="797">
                  <c:v>0.18223310070511878</c:v>
                </c:pt>
                <c:pt idx="798">
                  <c:v>0.18223310070511878</c:v>
                </c:pt>
                <c:pt idx="799">
                  <c:v>0.18223310070511878</c:v>
                </c:pt>
                <c:pt idx="800">
                  <c:v>0.18223310070511878</c:v>
                </c:pt>
                <c:pt idx="801">
                  <c:v>0.18223310070511878</c:v>
                </c:pt>
                <c:pt idx="802">
                  <c:v>0.18223310070511878</c:v>
                </c:pt>
                <c:pt idx="803">
                  <c:v>0.18223310070511878</c:v>
                </c:pt>
                <c:pt idx="804">
                  <c:v>0.18223310070511878</c:v>
                </c:pt>
                <c:pt idx="805">
                  <c:v>0.18223310070511878</c:v>
                </c:pt>
                <c:pt idx="806">
                  <c:v>0.18223310070511878</c:v>
                </c:pt>
                <c:pt idx="807">
                  <c:v>0.18223310070511878</c:v>
                </c:pt>
                <c:pt idx="808">
                  <c:v>0.18223310070511878</c:v>
                </c:pt>
                <c:pt idx="809">
                  <c:v>0.18223310070511878</c:v>
                </c:pt>
                <c:pt idx="810">
                  <c:v>0.18223310070511878</c:v>
                </c:pt>
                <c:pt idx="811">
                  <c:v>0.18223310070511878</c:v>
                </c:pt>
                <c:pt idx="812">
                  <c:v>0.18223310070511878</c:v>
                </c:pt>
                <c:pt idx="813">
                  <c:v>0.18223310070511878</c:v>
                </c:pt>
                <c:pt idx="814">
                  <c:v>0.18223310070511878</c:v>
                </c:pt>
                <c:pt idx="815">
                  <c:v>0.18223310070511878</c:v>
                </c:pt>
                <c:pt idx="816">
                  <c:v>0.18223310070511878</c:v>
                </c:pt>
                <c:pt idx="817">
                  <c:v>0.18223310070511878</c:v>
                </c:pt>
                <c:pt idx="818">
                  <c:v>0.18223310070511878</c:v>
                </c:pt>
                <c:pt idx="819">
                  <c:v>0.18223310070511878</c:v>
                </c:pt>
                <c:pt idx="820">
                  <c:v>0.18223310070511878</c:v>
                </c:pt>
                <c:pt idx="821">
                  <c:v>0.18223310070511878</c:v>
                </c:pt>
                <c:pt idx="822">
                  <c:v>0.18223310070511878</c:v>
                </c:pt>
                <c:pt idx="823">
                  <c:v>0.18223310070511878</c:v>
                </c:pt>
                <c:pt idx="824">
                  <c:v>0.18223310070511878</c:v>
                </c:pt>
                <c:pt idx="825">
                  <c:v>0.18223310070511878</c:v>
                </c:pt>
                <c:pt idx="826">
                  <c:v>0.18223310070511878</c:v>
                </c:pt>
                <c:pt idx="827">
                  <c:v>0.18223310070511878</c:v>
                </c:pt>
                <c:pt idx="828">
                  <c:v>0.18223310070511878</c:v>
                </c:pt>
                <c:pt idx="829">
                  <c:v>0.18223310070511878</c:v>
                </c:pt>
                <c:pt idx="830">
                  <c:v>0.18223310070511878</c:v>
                </c:pt>
                <c:pt idx="831">
                  <c:v>0.18223310070511878</c:v>
                </c:pt>
                <c:pt idx="832">
                  <c:v>0.18223310070511878</c:v>
                </c:pt>
                <c:pt idx="833">
                  <c:v>0.18223310070511878</c:v>
                </c:pt>
                <c:pt idx="834">
                  <c:v>0.18223310070511878</c:v>
                </c:pt>
                <c:pt idx="835">
                  <c:v>0.18223310070511878</c:v>
                </c:pt>
                <c:pt idx="836">
                  <c:v>0.18223310070511878</c:v>
                </c:pt>
                <c:pt idx="837">
                  <c:v>0.18223310070511878</c:v>
                </c:pt>
                <c:pt idx="838">
                  <c:v>0.18223310070511878</c:v>
                </c:pt>
                <c:pt idx="839">
                  <c:v>0.18223310070511878</c:v>
                </c:pt>
                <c:pt idx="840">
                  <c:v>0.18223310070511878</c:v>
                </c:pt>
                <c:pt idx="841">
                  <c:v>0.18223310070511878</c:v>
                </c:pt>
                <c:pt idx="842">
                  <c:v>0.18223310070511878</c:v>
                </c:pt>
                <c:pt idx="843">
                  <c:v>0.18223310070511878</c:v>
                </c:pt>
                <c:pt idx="844">
                  <c:v>0.18223310070511878</c:v>
                </c:pt>
                <c:pt idx="845">
                  <c:v>0.18223310070511878</c:v>
                </c:pt>
                <c:pt idx="846">
                  <c:v>0.18223310070511878</c:v>
                </c:pt>
                <c:pt idx="847">
                  <c:v>0.18223310070511878</c:v>
                </c:pt>
                <c:pt idx="848">
                  <c:v>0.18223310070511878</c:v>
                </c:pt>
                <c:pt idx="849">
                  <c:v>0.18223310070511878</c:v>
                </c:pt>
                <c:pt idx="850">
                  <c:v>0.18223310070511878</c:v>
                </c:pt>
                <c:pt idx="851">
                  <c:v>0.18223310070511878</c:v>
                </c:pt>
                <c:pt idx="852">
                  <c:v>0.18223310070511878</c:v>
                </c:pt>
                <c:pt idx="853">
                  <c:v>0.18223310070511878</c:v>
                </c:pt>
                <c:pt idx="854">
                  <c:v>0.18223310070511878</c:v>
                </c:pt>
                <c:pt idx="855">
                  <c:v>0.18223310070511878</c:v>
                </c:pt>
                <c:pt idx="856">
                  <c:v>0.18223310070511878</c:v>
                </c:pt>
                <c:pt idx="857">
                  <c:v>0.18223310070511878</c:v>
                </c:pt>
                <c:pt idx="858">
                  <c:v>0.18223310070511878</c:v>
                </c:pt>
                <c:pt idx="859">
                  <c:v>0.18223310070511878</c:v>
                </c:pt>
                <c:pt idx="860">
                  <c:v>0.18223310070511878</c:v>
                </c:pt>
                <c:pt idx="861">
                  <c:v>0.18223310070511878</c:v>
                </c:pt>
                <c:pt idx="862">
                  <c:v>0.18223310070511878</c:v>
                </c:pt>
                <c:pt idx="863">
                  <c:v>0.18223310070511878</c:v>
                </c:pt>
                <c:pt idx="864">
                  <c:v>0.18223310070511878</c:v>
                </c:pt>
                <c:pt idx="865">
                  <c:v>0.18223310070511878</c:v>
                </c:pt>
                <c:pt idx="866">
                  <c:v>0.18223310070511878</c:v>
                </c:pt>
                <c:pt idx="867">
                  <c:v>0.18223310070511878</c:v>
                </c:pt>
                <c:pt idx="868">
                  <c:v>0.18223310070511878</c:v>
                </c:pt>
                <c:pt idx="869">
                  <c:v>0.18223310070511878</c:v>
                </c:pt>
                <c:pt idx="870">
                  <c:v>0.18223310070511878</c:v>
                </c:pt>
                <c:pt idx="871">
                  <c:v>0.18223310070511878</c:v>
                </c:pt>
                <c:pt idx="872">
                  <c:v>0.18223310070511878</c:v>
                </c:pt>
                <c:pt idx="873">
                  <c:v>0.18223310070511878</c:v>
                </c:pt>
                <c:pt idx="874">
                  <c:v>0.18223310070511878</c:v>
                </c:pt>
                <c:pt idx="875">
                  <c:v>0.18223310070511878</c:v>
                </c:pt>
                <c:pt idx="876">
                  <c:v>0.18223310070511878</c:v>
                </c:pt>
                <c:pt idx="877">
                  <c:v>0.18223310070511878</c:v>
                </c:pt>
                <c:pt idx="878">
                  <c:v>0.18223310070511878</c:v>
                </c:pt>
                <c:pt idx="879">
                  <c:v>0.18223310070511878</c:v>
                </c:pt>
                <c:pt idx="880">
                  <c:v>0.18223310070511878</c:v>
                </c:pt>
                <c:pt idx="881">
                  <c:v>0.18223310070511878</c:v>
                </c:pt>
                <c:pt idx="882">
                  <c:v>0.18223310070511878</c:v>
                </c:pt>
                <c:pt idx="883">
                  <c:v>0.18223310070511878</c:v>
                </c:pt>
                <c:pt idx="884">
                  <c:v>0.19467569217700353</c:v>
                </c:pt>
                <c:pt idx="885">
                  <c:v>0.19467569217700353</c:v>
                </c:pt>
                <c:pt idx="886">
                  <c:v>0.19467569217700353</c:v>
                </c:pt>
                <c:pt idx="887">
                  <c:v>0.19467569217700353</c:v>
                </c:pt>
                <c:pt idx="888">
                  <c:v>0.19467569217700353</c:v>
                </c:pt>
                <c:pt idx="889">
                  <c:v>0.19467569217700353</c:v>
                </c:pt>
                <c:pt idx="890">
                  <c:v>0.19467569217700353</c:v>
                </c:pt>
                <c:pt idx="891">
                  <c:v>0.19467569217700353</c:v>
                </c:pt>
                <c:pt idx="892">
                  <c:v>0.19467569217700353</c:v>
                </c:pt>
                <c:pt idx="893">
                  <c:v>0.19467569217700353</c:v>
                </c:pt>
                <c:pt idx="894">
                  <c:v>0.19467569217700353</c:v>
                </c:pt>
                <c:pt idx="895">
                  <c:v>0.20731897060811225</c:v>
                </c:pt>
                <c:pt idx="896">
                  <c:v>0.20731897060811225</c:v>
                </c:pt>
                <c:pt idx="897">
                  <c:v>0.20731897060811225</c:v>
                </c:pt>
                <c:pt idx="898">
                  <c:v>0.20731897060811225</c:v>
                </c:pt>
                <c:pt idx="899">
                  <c:v>0.20731897060811225</c:v>
                </c:pt>
                <c:pt idx="900">
                  <c:v>0.20731897060811225</c:v>
                </c:pt>
                <c:pt idx="901">
                  <c:v>0.21996224903922096</c:v>
                </c:pt>
                <c:pt idx="902">
                  <c:v>0.21996224903922096</c:v>
                </c:pt>
                <c:pt idx="903">
                  <c:v>0.21996224903922096</c:v>
                </c:pt>
                <c:pt idx="904">
                  <c:v>0.21996224903922096</c:v>
                </c:pt>
                <c:pt idx="905">
                  <c:v>0.21996224903922096</c:v>
                </c:pt>
                <c:pt idx="906">
                  <c:v>0.21996224903922096</c:v>
                </c:pt>
                <c:pt idx="907">
                  <c:v>0.21996224903922096</c:v>
                </c:pt>
                <c:pt idx="908">
                  <c:v>0.21996224903922096</c:v>
                </c:pt>
                <c:pt idx="909">
                  <c:v>0.21996224903922096</c:v>
                </c:pt>
                <c:pt idx="910">
                  <c:v>0.21996224903922096</c:v>
                </c:pt>
                <c:pt idx="911">
                  <c:v>0.21996224903922096</c:v>
                </c:pt>
                <c:pt idx="912">
                  <c:v>0.21996224903922096</c:v>
                </c:pt>
                <c:pt idx="913">
                  <c:v>0.21996224903922096</c:v>
                </c:pt>
                <c:pt idx="914">
                  <c:v>0.21996224903922096</c:v>
                </c:pt>
                <c:pt idx="915">
                  <c:v>0.21996224903922096</c:v>
                </c:pt>
                <c:pt idx="916">
                  <c:v>0.21996224903922096</c:v>
                </c:pt>
                <c:pt idx="917">
                  <c:v>0.21996224903922096</c:v>
                </c:pt>
                <c:pt idx="918">
                  <c:v>0.21996224903922096</c:v>
                </c:pt>
                <c:pt idx="919">
                  <c:v>0.21996224903922096</c:v>
                </c:pt>
                <c:pt idx="920">
                  <c:v>0.21996224903922096</c:v>
                </c:pt>
                <c:pt idx="921">
                  <c:v>0.21996224903922096</c:v>
                </c:pt>
                <c:pt idx="922">
                  <c:v>0.23281982032509421</c:v>
                </c:pt>
                <c:pt idx="923">
                  <c:v>0.23281982032509421</c:v>
                </c:pt>
                <c:pt idx="924">
                  <c:v>0.23281982032509421</c:v>
                </c:pt>
                <c:pt idx="925">
                  <c:v>0.23281982032509421</c:v>
                </c:pt>
                <c:pt idx="926">
                  <c:v>0.23281982032509421</c:v>
                </c:pt>
                <c:pt idx="927">
                  <c:v>0.23281982032509421</c:v>
                </c:pt>
                <c:pt idx="928">
                  <c:v>0.23281982032509421</c:v>
                </c:pt>
                <c:pt idx="929">
                  <c:v>0.23281982032509421</c:v>
                </c:pt>
                <c:pt idx="930">
                  <c:v>0.23281982032509421</c:v>
                </c:pt>
                <c:pt idx="931">
                  <c:v>0.23281982032509421</c:v>
                </c:pt>
                <c:pt idx="932">
                  <c:v>0.23281982032509421</c:v>
                </c:pt>
                <c:pt idx="933">
                  <c:v>0.23281982032509421</c:v>
                </c:pt>
                <c:pt idx="934">
                  <c:v>0.23281982032509421</c:v>
                </c:pt>
                <c:pt idx="935">
                  <c:v>0.23281982032509421</c:v>
                </c:pt>
                <c:pt idx="936">
                  <c:v>0.23281982032509421</c:v>
                </c:pt>
                <c:pt idx="937">
                  <c:v>0.23281982032509421</c:v>
                </c:pt>
                <c:pt idx="938">
                  <c:v>0.23281982032509421</c:v>
                </c:pt>
                <c:pt idx="939">
                  <c:v>0.23281982032509421</c:v>
                </c:pt>
                <c:pt idx="940">
                  <c:v>0.23281982032509421</c:v>
                </c:pt>
                <c:pt idx="941">
                  <c:v>0.23281982032509421</c:v>
                </c:pt>
                <c:pt idx="942">
                  <c:v>0.23281982032509421</c:v>
                </c:pt>
                <c:pt idx="943">
                  <c:v>0.23281982032509421</c:v>
                </c:pt>
                <c:pt idx="944">
                  <c:v>0.23281982032509421</c:v>
                </c:pt>
                <c:pt idx="945">
                  <c:v>0.23281982032509421</c:v>
                </c:pt>
                <c:pt idx="946">
                  <c:v>0.23281982032509421</c:v>
                </c:pt>
                <c:pt idx="947">
                  <c:v>0.23281982032509421</c:v>
                </c:pt>
                <c:pt idx="948">
                  <c:v>0.23281982032509421</c:v>
                </c:pt>
                <c:pt idx="949">
                  <c:v>0.23281982032509421</c:v>
                </c:pt>
                <c:pt idx="950">
                  <c:v>0.23281982032509421</c:v>
                </c:pt>
                <c:pt idx="951">
                  <c:v>0.23281982032509421</c:v>
                </c:pt>
                <c:pt idx="952">
                  <c:v>0.23281982032509421</c:v>
                </c:pt>
                <c:pt idx="953">
                  <c:v>0.23281982032509421</c:v>
                </c:pt>
                <c:pt idx="954">
                  <c:v>0.23281982032509421</c:v>
                </c:pt>
                <c:pt idx="955">
                  <c:v>0.23281982032509421</c:v>
                </c:pt>
                <c:pt idx="956">
                  <c:v>0.23281982032509421</c:v>
                </c:pt>
                <c:pt idx="957">
                  <c:v>0.23281982032509421</c:v>
                </c:pt>
                <c:pt idx="958">
                  <c:v>0.23281982032509421</c:v>
                </c:pt>
                <c:pt idx="959">
                  <c:v>0.23281982032509421</c:v>
                </c:pt>
                <c:pt idx="960">
                  <c:v>0.23281982032509421</c:v>
                </c:pt>
                <c:pt idx="961">
                  <c:v>0.23281982032509421</c:v>
                </c:pt>
                <c:pt idx="962">
                  <c:v>0.23281982032509421</c:v>
                </c:pt>
                <c:pt idx="963">
                  <c:v>0.23281982032509421</c:v>
                </c:pt>
                <c:pt idx="964">
                  <c:v>0.23281982032509421</c:v>
                </c:pt>
                <c:pt idx="965">
                  <c:v>0.23281982032509421</c:v>
                </c:pt>
                <c:pt idx="966">
                  <c:v>0.23281982032509421</c:v>
                </c:pt>
                <c:pt idx="967">
                  <c:v>0.23281982032509421</c:v>
                </c:pt>
                <c:pt idx="968">
                  <c:v>0.23281982032509421</c:v>
                </c:pt>
                <c:pt idx="969">
                  <c:v>0.23281982032509421</c:v>
                </c:pt>
                <c:pt idx="970">
                  <c:v>0.23281982032509421</c:v>
                </c:pt>
                <c:pt idx="971">
                  <c:v>0.23281982032509421</c:v>
                </c:pt>
                <c:pt idx="972">
                  <c:v>0.23281982032509421</c:v>
                </c:pt>
                <c:pt idx="973">
                  <c:v>0.23281982032509421</c:v>
                </c:pt>
                <c:pt idx="974">
                  <c:v>0.23281982032509421</c:v>
                </c:pt>
                <c:pt idx="975">
                  <c:v>0.23281982032509421</c:v>
                </c:pt>
                <c:pt idx="976">
                  <c:v>0.23281982032509421</c:v>
                </c:pt>
                <c:pt idx="977">
                  <c:v>0.23281982032509421</c:v>
                </c:pt>
                <c:pt idx="978">
                  <c:v>0.23281982032509421</c:v>
                </c:pt>
                <c:pt idx="979">
                  <c:v>0.23281982032509421</c:v>
                </c:pt>
                <c:pt idx="980">
                  <c:v>0.23281982032509421</c:v>
                </c:pt>
                <c:pt idx="981">
                  <c:v>0.23281982032509421</c:v>
                </c:pt>
                <c:pt idx="982">
                  <c:v>0.23281982032509421</c:v>
                </c:pt>
                <c:pt idx="983">
                  <c:v>0.23281982032509421</c:v>
                </c:pt>
                <c:pt idx="984">
                  <c:v>0.23281982032509421</c:v>
                </c:pt>
                <c:pt idx="985">
                  <c:v>0.23281982032509421</c:v>
                </c:pt>
                <c:pt idx="986">
                  <c:v>0.23281982032509421</c:v>
                </c:pt>
                <c:pt idx="987">
                  <c:v>0.23281982032509421</c:v>
                </c:pt>
                <c:pt idx="988">
                  <c:v>0.23281982032509421</c:v>
                </c:pt>
                <c:pt idx="989">
                  <c:v>0.23281982032509421</c:v>
                </c:pt>
                <c:pt idx="990">
                  <c:v>0.23281982032509421</c:v>
                </c:pt>
                <c:pt idx="991">
                  <c:v>0.23281982032509421</c:v>
                </c:pt>
                <c:pt idx="992">
                  <c:v>0.23281982032509421</c:v>
                </c:pt>
                <c:pt idx="993">
                  <c:v>0.23281982032509421</c:v>
                </c:pt>
                <c:pt idx="994">
                  <c:v>0.23281982032509421</c:v>
                </c:pt>
                <c:pt idx="995">
                  <c:v>0.23281982032509421</c:v>
                </c:pt>
                <c:pt idx="996">
                  <c:v>0.23281982032509421</c:v>
                </c:pt>
                <c:pt idx="997">
                  <c:v>0.23281982032509421</c:v>
                </c:pt>
                <c:pt idx="998">
                  <c:v>0.23281982032509421</c:v>
                </c:pt>
                <c:pt idx="999">
                  <c:v>0.23281982032509421</c:v>
                </c:pt>
                <c:pt idx="1000">
                  <c:v>0.23281982032509421</c:v>
                </c:pt>
                <c:pt idx="1001">
                  <c:v>0.23281982032509421</c:v>
                </c:pt>
                <c:pt idx="1002">
                  <c:v>0.23281982032509421</c:v>
                </c:pt>
                <c:pt idx="1003">
                  <c:v>0.23281982032509421</c:v>
                </c:pt>
                <c:pt idx="1004">
                  <c:v>0.23281982032509421</c:v>
                </c:pt>
                <c:pt idx="1005">
                  <c:v>0.23281982032509421</c:v>
                </c:pt>
                <c:pt idx="1006">
                  <c:v>0.23281982032509421</c:v>
                </c:pt>
                <c:pt idx="1007">
                  <c:v>0.23281982032509421</c:v>
                </c:pt>
                <c:pt idx="1008">
                  <c:v>0.23281982032509421</c:v>
                </c:pt>
                <c:pt idx="1009">
                  <c:v>0.23281982032509421</c:v>
                </c:pt>
                <c:pt idx="1010">
                  <c:v>0.23281982032509421</c:v>
                </c:pt>
                <c:pt idx="1011">
                  <c:v>0.23281982032509421</c:v>
                </c:pt>
                <c:pt idx="1012">
                  <c:v>0.23281982032509421</c:v>
                </c:pt>
                <c:pt idx="1013">
                  <c:v>0.23281982032509421</c:v>
                </c:pt>
                <c:pt idx="1014">
                  <c:v>0.23281982032509421</c:v>
                </c:pt>
                <c:pt idx="1015">
                  <c:v>0.23281982032509421</c:v>
                </c:pt>
                <c:pt idx="1016">
                  <c:v>0.23281982032509421</c:v>
                </c:pt>
                <c:pt idx="1017">
                  <c:v>0.23281982032509421</c:v>
                </c:pt>
                <c:pt idx="1018">
                  <c:v>0.23281982032509421</c:v>
                </c:pt>
                <c:pt idx="1019">
                  <c:v>0.23281982032509421</c:v>
                </c:pt>
                <c:pt idx="1020">
                  <c:v>0.23281982032509421</c:v>
                </c:pt>
                <c:pt idx="1021">
                  <c:v>0.23281982032509421</c:v>
                </c:pt>
                <c:pt idx="1022">
                  <c:v>0.23281982032509421</c:v>
                </c:pt>
                <c:pt idx="1023">
                  <c:v>0.23281982032509421</c:v>
                </c:pt>
                <c:pt idx="1024">
                  <c:v>0.23281982032509421</c:v>
                </c:pt>
                <c:pt idx="1025">
                  <c:v>0.23281982032509421</c:v>
                </c:pt>
                <c:pt idx="1026">
                  <c:v>0.23281982032509421</c:v>
                </c:pt>
                <c:pt idx="1027">
                  <c:v>0.23281982032509421</c:v>
                </c:pt>
                <c:pt idx="1028">
                  <c:v>0.23281982032509421</c:v>
                </c:pt>
                <c:pt idx="1029">
                  <c:v>0.23281982032509421</c:v>
                </c:pt>
                <c:pt idx="1030">
                  <c:v>0.23281982032509421</c:v>
                </c:pt>
                <c:pt idx="1031">
                  <c:v>0.23281982032509421</c:v>
                </c:pt>
                <c:pt idx="1032">
                  <c:v>0.23281982032509421</c:v>
                </c:pt>
                <c:pt idx="1033">
                  <c:v>0.23281982032509421</c:v>
                </c:pt>
                <c:pt idx="1034">
                  <c:v>0.23281982032509421</c:v>
                </c:pt>
                <c:pt idx="1035">
                  <c:v>0.23281982032509421</c:v>
                </c:pt>
                <c:pt idx="1036">
                  <c:v>0.23281982032509421</c:v>
                </c:pt>
                <c:pt idx="1037">
                  <c:v>0.23281982032509421</c:v>
                </c:pt>
                <c:pt idx="1038">
                  <c:v>0.23281982032509421</c:v>
                </c:pt>
                <c:pt idx="1039">
                  <c:v>0.23281982032509421</c:v>
                </c:pt>
                <c:pt idx="1040">
                  <c:v>0.23281982032509421</c:v>
                </c:pt>
                <c:pt idx="1041">
                  <c:v>0.23281982032509421</c:v>
                </c:pt>
                <c:pt idx="1042">
                  <c:v>0.23281982032509421</c:v>
                </c:pt>
                <c:pt idx="1043">
                  <c:v>0.23281982032509421</c:v>
                </c:pt>
                <c:pt idx="1044">
                  <c:v>0.23281982032509421</c:v>
                </c:pt>
                <c:pt idx="1045">
                  <c:v>0.23281982032509421</c:v>
                </c:pt>
                <c:pt idx="1046">
                  <c:v>0.23281982032509421</c:v>
                </c:pt>
                <c:pt idx="1047">
                  <c:v>0.23281982032509421</c:v>
                </c:pt>
                <c:pt idx="1048">
                  <c:v>0.23281982032509421</c:v>
                </c:pt>
                <c:pt idx="1049">
                  <c:v>0.23281982032509421</c:v>
                </c:pt>
                <c:pt idx="1050">
                  <c:v>0.23281982032509421</c:v>
                </c:pt>
                <c:pt idx="1051">
                  <c:v>0.23281982032509421</c:v>
                </c:pt>
                <c:pt idx="1052">
                  <c:v>0.23281982032509421</c:v>
                </c:pt>
                <c:pt idx="1053">
                  <c:v>0.23281982032509421</c:v>
                </c:pt>
                <c:pt idx="1054">
                  <c:v>0.23281982032509421</c:v>
                </c:pt>
                <c:pt idx="1055">
                  <c:v>0.23281982032509421</c:v>
                </c:pt>
                <c:pt idx="1056">
                  <c:v>0.23281982032509421</c:v>
                </c:pt>
                <c:pt idx="1057">
                  <c:v>0.23281982032509421</c:v>
                </c:pt>
                <c:pt idx="1058">
                  <c:v>0.23281982032509421</c:v>
                </c:pt>
                <c:pt idx="1059">
                  <c:v>0.23281982032509421</c:v>
                </c:pt>
                <c:pt idx="1060">
                  <c:v>0.23281982032509421</c:v>
                </c:pt>
                <c:pt idx="1061">
                  <c:v>0.23281982032509421</c:v>
                </c:pt>
                <c:pt idx="1062">
                  <c:v>0.23281982032509421</c:v>
                </c:pt>
                <c:pt idx="1063">
                  <c:v>0.23281982032509421</c:v>
                </c:pt>
                <c:pt idx="1064">
                  <c:v>0.23281982032509421</c:v>
                </c:pt>
                <c:pt idx="1065">
                  <c:v>0.23281982032509421</c:v>
                </c:pt>
                <c:pt idx="1066">
                  <c:v>0.23281982032509421</c:v>
                </c:pt>
                <c:pt idx="1067">
                  <c:v>0.23281982032509421</c:v>
                </c:pt>
                <c:pt idx="1068">
                  <c:v>0.23281982032509421</c:v>
                </c:pt>
                <c:pt idx="1069">
                  <c:v>0.23281982032509421</c:v>
                </c:pt>
                <c:pt idx="1070">
                  <c:v>0.23281982032509421</c:v>
                </c:pt>
                <c:pt idx="1071">
                  <c:v>0.23281982032509421</c:v>
                </c:pt>
                <c:pt idx="1072">
                  <c:v>0.23281982032509421</c:v>
                </c:pt>
                <c:pt idx="1073">
                  <c:v>0.23281982032509421</c:v>
                </c:pt>
                <c:pt idx="1074">
                  <c:v>0.23281982032509421</c:v>
                </c:pt>
                <c:pt idx="1075">
                  <c:v>0.23281982032509421</c:v>
                </c:pt>
                <c:pt idx="1076">
                  <c:v>0.2501625908967372</c:v>
                </c:pt>
                <c:pt idx="1077">
                  <c:v>0.2501625908967372</c:v>
                </c:pt>
                <c:pt idx="1078">
                  <c:v>0.2501625908967372</c:v>
                </c:pt>
                <c:pt idx="1079">
                  <c:v>0.2501625908967372</c:v>
                </c:pt>
                <c:pt idx="1080">
                  <c:v>0.2501625908967372</c:v>
                </c:pt>
                <c:pt idx="1081">
                  <c:v>0.2501625908967372</c:v>
                </c:pt>
                <c:pt idx="1082">
                  <c:v>0.2501625908967372</c:v>
                </c:pt>
                <c:pt idx="1083">
                  <c:v>0.2501625908967372</c:v>
                </c:pt>
                <c:pt idx="1084">
                  <c:v>0.2501625908967372</c:v>
                </c:pt>
                <c:pt idx="1085">
                  <c:v>0.2501625908967372</c:v>
                </c:pt>
                <c:pt idx="1086">
                  <c:v>0.2501625908967372</c:v>
                </c:pt>
                <c:pt idx="1087">
                  <c:v>0.2501625908967372</c:v>
                </c:pt>
                <c:pt idx="1088">
                  <c:v>0.2501625908967372</c:v>
                </c:pt>
                <c:pt idx="1089">
                  <c:v>0.2501625908967372</c:v>
                </c:pt>
                <c:pt idx="1090">
                  <c:v>0.2501625908967372</c:v>
                </c:pt>
                <c:pt idx="1091">
                  <c:v>0.2501625908967372</c:v>
                </c:pt>
                <c:pt idx="1092">
                  <c:v>0.2501625908967372</c:v>
                </c:pt>
                <c:pt idx="1093">
                  <c:v>0.2501625908967372</c:v>
                </c:pt>
                <c:pt idx="1094">
                  <c:v>0.2501625908967372</c:v>
                </c:pt>
                <c:pt idx="1095">
                  <c:v>0.2501625908967372</c:v>
                </c:pt>
                <c:pt idx="1096">
                  <c:v>0.2501625908967372</c:v>
                </c:pt>
                <c:pt idx="1097">
                  <c:v>0.2501625908967372</c:v>
                </c:pt>
                <c:pt idx="1098">
                  <c:v>0.2501625908967372</c:v>
                </c:pt>
                <c:pt idx="1099">
                  <c:v>0.2501625908967372</c:v>
                </c:pt>
                <c:pt idx="1100">
                  <c:v>0.2501625908967372</c:v>
                </c:pt>
                <c:pt idx="1101">
                  <c:v>0.2501625908967372</c:v>
                </c:pt>
                <c:pt idx="1102">
                  <c:v>0.2501625908967372</c:v>
                </c:pt>
                <c:pt idx="1103">
                  <c:v>0.2501625908967372</c:v>
                </c:pt>
                <c:pt idx="1104">
                  <c:v>0.2501625908967372</c:v>
                </c:pt>
                <c:pt idx="1105">
                  <c:v>0.2501625908967372</c:v>
                </c:pt>
                <c:pt idx="1106">
                  <c:v>0.2501625908967372</c:v>
                </c:pt>
                <c:pt idx="1107">
                  <c:v>0.2501625908967372</c:v>
                </c:pt>
                <c:pt idx="1108">
                  <c:v>0.2501625908967372</c:v>
                </c:pt>
                <c:pt idx="1109">
                  <c:v>0.2501625908967372</c:v>
                </c:pt>
                <c:pt idx="1110">
                  <c:v>0.2501625908967372</c:v>
                </c:pt>
                <c:pt idx="1111">
                  <c:v>0.2501625908967372</c:v>
                </c:pt>
                <c:pt idx="1112">
                  <c:v>0.2501625908967372</c:v>
                </c:pt>
                <c:pt idx="1113">
                  <c:v>0.2501625908967372</c:v>
                </c:pt>
                <c:pt idx="1114">
                  <c:v>0.2501625908967372</c:v>
                </c:pt>
                <c:pt idx="1115">
                  <c:v>0.2501625908967372</c:v>
                </c:pt>
                <c:pt idx="1116">
                  <c:v>0.2501625908967372</c:v>
                </c:pt>
                <c:pt idx="1117">
                  <c:v>0.2501625908967372</c:v>
                </c:pt>
                <c:pt idx="1118">
                  <c:v>0.2501625908967372</c:v>
                </c:pt>
                <c:pt idx="1119">
                  <c:v>0.2501625908967372</c:v>
                </c:pt>
                <c:pt idx="1120">
                  <c:v>0.2501625908967372</c:v>
                </c:pt>
                <c:pt idx="1121">
                  <c:v>0.2501625908967372</c:v>
                </c:pt>
                <c:pt idx="1122">
                  <c:v>0.2501625908967372</c:v>
                </c:pt>
                <c:pt idx="1123">
                  <c:v>0.2501625908967372</c:v>
                </c:pt>
                <c:pt idx="1124">
                  <c:v>0.2501625908967372</c:v>
                </c:pt>
                <c:pt idx="1125">
                  <c:v>0.2501625908967372</c:v>
                </c:pt>
                <c:pt idx="1126">
                  <c:v>0.2501625908967372</c:v>
                </c:pt>
                <c:pt idx="1127">
                  <c:v>0.2501625908967372</c:v>
                </c:pt>
                <c:pt idx="1128">
                  <c:v>0.2501625908967372</c:v>
                </c:pt>
                <c:pt idx="1129">
                  <c:v>0.2501625908967372</c:v>
                </c:pt>
                <c:pt idx="1130">
                  <c:v>0.2501625908967372</c:v>
                </c:pt>
                <c:pt idx="1131">
                  <c:v>0.2501625908967372</c:v>
                </c:pt>
                <c:pt idx="1132">
                  <c:v>0.2501625908967372</c:v>
                </c:pt>
                <c:pt idx="1133">
                  <c:v>0.2501625908967372</c:v>
                </c:pt>
                <c:pt idx="1134">
                  <c:v>0.2501625908967372</c:v>
                </c:pt>
                <c:pt idx="1135">
                  <c:v>0.2501625908967372</c:v>
                </c:pt>
                <c:pt idx="1136">
                  <c:v>0.2501625908967372</c:v>
                </c:pt>
                <c:pt idx="1137">
                  <c:v>0.2501625908967372</c:v>
                </c:pt>
                <c:pt idx="1138">
                  <c:v>0.2501625908967372</c:v>
                </c:pt>
                <c:pt idx="1139">
                  <c:v>0.2501625908967372</c:v>
                </c:pt>
                <c:pt idx="1140">
                  <c:v>0.2501625908967372</c:v>
                </c:pt>
                <c:pt idx="1141">
                  <c:v>0.2501625908967372</c:v>
                </c:pt>
                <c:pt idx="1142">
                  <c:v>0.2501625908967372</c:v>
                </c:pt>
                <c:pt idx="1143">
                  <c:v>0.2501625908967372</c:v>
                </c:pt>
                <c:pt idx="1144">
                  <c:v>0.2501625908967372</c:v>
                </c:pt>
                <c:pt idx="1145">
                  <c:v>0.2501625908967372</c:v>
                </c:pt>
                <c:pt idx="1146">
                  <c:v>0.2501625908967372</c:v>
                </c:pt>
                <c:pt idx="1147">
                  <c:v>0.2501625908967372</c:v>
                </c:pt>
                <c:pt idx="1148">
                  <c:v>0.2501625908967372</c:v>
                </c:pt>
                <c:pt idx="1149">
                  <c:v>0.2501625908967372</c:v>
                </c:pt>
                <c:pt idx="1150">
                  <c:v>0.2501625908967372</c:v>
                </c:pt>
                <c:pt idx="1151">
                  <c:v>0.2501625908967372</c:v>
                </c:pt>
                <c:pt idx="1152">
                  <c:v>0.2501625908967372</c:v>
                </c:pt>
                <c:pt idx="1153">
                  <c:v>0.2501625908967372</c:v>
                </c:pt>
                <c:pt idx="1154">
                  <c:v>0.2501625908967372</c:v>
                </c:pt>
                <c:pt idx="1155">
                  <c:v>0.2501625908967372</c:v>
                </c:pt>
                <c:pt idx="1156">
                  <c:v>0.2501625908967372</c:v>
                </c:pt>
                <c:pt idx="1157">
                  <c:v>0.2501625908967372</c:v>
                </c:pt>
                <c:pt idx="1158">
                  <c:v>0.2501625908967372</c:v>
                </c:pt>
                <c:pt idx="1159">
                  <c:v>0.2501625908967372</c:v>
                </c:pt>
                <c:pt idx="1160">
                  <c:v>0.2501625908967372</c:v>
                </c:pt>
                <c:pt idx="1161">
                  <c:v>0.2501625908967372</c:v>
                </c:pt>
                <c:pt idx="1162">
                  <c:v>0.2501625908967372</c:v>
                </c:pt>
                <c:pt idx="1163">
                  <c:v>0.2501625908967372</c:v>
                </c:pt>
                <c:pt idx="1164">
                  <c:v>0.2501625908967372</c:v>
                </c:pt>
                <c:pt idx="1165">
                  <c:v>0.2501625908967372</c:v>
                </c:pt>
                <c:pt idx="1166">
                  <c:v>0.2501625908967372</c:v>
                </c:pt>
                <c:pt idx="1167">
                  <c:v>0.2501625908967372</c:v>
                </c:pt>
                <c:pt idx="1168">
                  <c:v>0.2501625908967372</c:v>
                </c:pt>
                <c:pt idx="1169">
                  <c:v>0.2501625908967372</c:v>
                </c:pt>
                <c:pt idx="1170">
                  <c:v>0.2501625908967372</c:v>
                </c:pt>
                <c:pt idx="1171">
                  <c:v>0.2501625908967372</c:v>
                </c:pt>
                <c:pt idx="1172">
                  <c:v>0.2501625908967372</c:v>
                </c:pt>
                <c:pt idx="1173">
                  <c:v>0.2501625908967372</c:v>
                </c:pt>
                <c:pt idx="1174">
                  <c:v>0.2501625908967372</c:v>
                </c:pt>
                <c:pt idx="1175">
                  <c:v>0.2501625908967372</c:v>
                </c:pt>
                <c:pt idx="1176">
                  <c:v>0.2501625908967372</c:v>
                </c:pt>
                <c:pt idx="1177">
                  <c:v>0.2501625908967372</c:v>
                </c:pt>
                <c:pt idx="1178">
                  <c:v>0.2501625908967372</c:v>
                </c:pt>
                <c:pt idx="1179">
                  <c:v>0.2501625908967372</c:v>
                </c:pt>
                <c:pt idx="1180">
                  <c:v>0.2501625908967372</c:v>
                </c:pt>
                <c:pt idx="1181">
                  <c:v>0.2501625908967372</c:v>
                </c:pt>
                <c:pt idx="1182">
                  <c:v>0.2501625908967372</c:v>
                </c:pt>
                <c:pt idx="1183">
                  <c:v>0.2501625908967372</c:v>
                </c:pt>
                <c:pt idx="1184">
                  <c:v>0.2501625908967372</c:v>
                </c:pt>
                <c:pt idx="1185">
                  <c:v>0.2501625908967372</c:v>
                </c:pt>
                <c:pt idx="1186">
                  <c:v>0.2501625908967372</c:v>
                </c:pt>
                <c:pt idx="1187">
                  <c:v>0.2501625908967372</c:v>
                </c:pt>
                <c:pt idx="1188">
                  <c:v>0.2501625908967372</c:v>
                </c:pt>
                <c:pt idx="1189">
                  <c:v>0.2501625908967372</c:v>
                </c:pt>
                <c:pt idx="1190">
                  <c:v>0.2501625908967372</c:v>
                </c:pt>
                <c:pt idx="1191">
                  <c:v>0.2501625908967372</c:v>
                </c:pt>
                <c:pt idx="1192">
                  <c:v>0.2501625908967372</c:v>
                </c:pt>
                <c:pt idx="1193">
                  <c:v>0.2501625908967372</c:v>
                </c:pt>
                <c:pt idx="1194">
                  <c:v>0.2501625908967372</c:v>
                </c:pt>
                <c:pt idx="1195">
                  <c:v>0.2501625908967372</c:v>
                </c:pt>
                <c:pt idx="1196">
                  <c:v>0.2501625908967372</c:v>
                </c:pt>
                <c:pt idx="1197">
                  <c:v>0.2501625908967372</c:v>
                </c:pt>
                <c:pt idx="1198">
                  <c:v>0.2501625908967372</c:v>
                </c:pt>
                <c:pt idx="1199">
                  <c:v>0.2501625908967372</c:v>
                </c:pt>
                <c:pt idx="1200">
                  <c:v>0.2501625908967372</c:v>
                </c:pt>
                <c:pt idx="1201">
                  <c:v>0.2501625908967372</c:v>
                </c:pt>
                <c:pt idx="1202">
                  <c:v>0.2501625908967372</c:v>
                </c:pt>
                <c:pt idx="1203">
                  <c:v>0.2501625908967372</c:v>
                </c:pt>
                <c:pt idx="1204">
                  <c:v>0.2501625908967372</c:v>
                </c:pt>
                <c:pt idx="1205">
                  <c:v>0.2501625908967372</c:v>
                </c:pt>
                <c:pt idx="1206">
                  <c:v>0.2501625908967372</c:v>
                </c:pt>
                <c:pt idx="1207">
                  <c:v>0.2501625908967372</c:v>
                </c:pt>
                <c:pt idx="1208">
                  <c:v>0.2501625908967372</c:v>
                </c:pt>
                <c:pt idx="1209">
                  <c:v>0.2501625908967372</c:v>
                </c:pt>
                <c:pt idx="1210">
                  <c:v>0.2501625908967372</c:v>
                </c:pt>
                <c:pt idx="1211">
                  <c:v>0.2501625908967372</c:v>
                </c:pt>
                <c:pt idx="1212">
                  <c:v>0.2501625908967372</c:v>
                </c:pt>
                <c:pt idx="1213">
                  <c:v>0.2501625908967372</c:v>
                </c:pt>
                <c:pt idx="1214">
                  <c:v>0.2501625908967372</c:v>
                </c:pt>
                <c:pt idx="1215">
                  <c:v>0.2501625908967372</c:v>
                </c:pt>
                <c:pt idx="1216">
                  <c:v>0.2501625908967372</c:v>
                </c:pt>
                <c:pt idx="1217">
                  <c:v>0.2501625908967372</c:v>
                </c:pt>
                <c:pt idx="1218">
                  <c:v>0.2501625908967372</c:v>
                </c:pt>
                <c:pt idx="1219">
                  <c:v>0.2501625908967372</c:v>
                </c:pt>
                <c:pt idx="1220">
                  <c:v>0.2501625908967372</c:v>
                </c:pt>
                <c:pt idx="1221">
                  <c:v>0.2501625908967372</c:v>
                </c:pt>
                <c:pt idx="1222">
                  <c:v>0.2501625908967372</c:v>
                </c:pt>
                <c:pt idx="1223">
                  <c:v>0.2501625908967372</c:v>
                </c:pt>
                <c:pt idx="1224">
                  <c:v>0.2501625908967372</c:v>
                </c:pt>
                <c:pt idx="1225">
                  <c:v>0.2501625908967372</c:v>
                </c:pt>
                <c:pt idx="1226">
                  <c:v>0.2501625908967372</c:v>
                </c:pt>
                <c:pt idx="1227">
                  <c:v>0.2501625908967372</c:v>
                </c:pt>
                <c:pt idx="1228">
                  <c:v>0.2501625908967372</c:v>
                </c:pt>
                <c:pt idx="1229">
                  <c:v>0.2501625908967372</c:v>
                </c:pt>
                <c:pt idx="1230">
                  <c:v>0.2501625908967372</c:v>
                </c:pt>
                <c:pt idx="1231">
                  <c:v>0.2501625908967372</c:v>
                </c:pt>
                <c:pt idx="1232">
                  <c:v>0.2501625908967372</c:v>
                </c:pt>
                <c:pt idx="1233">
                  <c:v>0.2501625908967372</c:v>
                </c:pt>
                <c:pt idx="1234">
                  <c:v>0.2501625908967372</c:v>
                </c:pt>
                <c:pt idx="1235">
                  <c:v>0.2501625908967372</c:v>
                </c:pt>
                <c:pt idx="1236">
                  <c:v>0.2501625908967372</c:v>
                </c:pt>
                <c:pt idx="1237">
                  <c:v>0.2501625908967372</c:v>
                </c:pt>
                <c:pt idx="1238">
                  <c:v>0.2501625908967372</c:v>
                </c:pt>
                <c:pt idx="1239">
                  <c:v>0.2501625908967372</c:v>
                </c:pt>
                <c:pt idx="1240">
                  <c:v>0.2501625908967372</c:v>
                </c:pt>
                <c:pt idx="1241">
                  <c:v>0.2501625908967372</c:v>
                </c:pt>
                <c:pt idx="1242">
                  <c:v>0.2501625908967372</c:v>
                </c:pt>
                <c:pt idx="1243">
                  <c:v>0.2501625908967372</c:v>
                </c:pt>
                <c:pt idx="1244">
                  <c:v>0.2501625908967372</c:v>
                </c:pt>
                <c:pt idx="1245">
                  <c:v>0.2501625908967372</c:v>
                </c:pt>
                <c:pt idx="1246">
                  <c:v>0.2501625908967372</c:v>
                </c:pt>
                <c:pt idx="1247">
                  <c:v>0.2501625908967372</c:v>
                </c:pt>
                <c:pt idx="1248">
                  <c:v>0.2501625908967372</c:v>
                </c:pt>
                <c:pt idx="1249">
                  <c:v>0.2501625908967372</c:v>
                </c:pt>
                <c:pt idx="1250">
                  <c:v>0.2501625908967372</c:v>
                </c:pt>
                <c:pt idx="1251">
                  <c:v>0.2501625908967372</c:v>
                </c:pt>
                <c:pt idx="1252">
                  <c:v>0.2501625908967372</c:v>
                </c:pt>
                <c:pt idx="1253">
                  <c:v>0.2501625908967372</c:v>
                </c:pt>
                <c:pt idx="1254">
                  <c:v>0.2501625908967372</c:v>
                </c:pt>
                <c:pt idx="1255">
                  <c:v>0.2501625908967372</c:v>
                </c:pt>
                <c:pt idx="1256">
                  <c:v>0.2501625908967372</c:v>
                </c:pt>
                <c:pt idx="1257">
                  <c:v>0.2501625908967372</c:v>
                </c:pt>
                <c:pt idx="1258">
                  <c:v>0.2501625908967372</c:v>
                </c:pt>
                <c:pt idx="1259">
                  <c:v>0.2501625908967372</c:v>
                </c:pt>
                <c:pt idx="1260">
                  <c:v>0.2501625908967372</c:v>
                </c:pt>
                <c:pt idx="1261">
                  <c:v>0.2501625908967372</c:v>
                </c:pt>
                <c:pt idx="1262">
                  <c:v>0.2501625908967372</c:v>
                </c:pt>
                <c:pt idx="1263">
                  <c:v>0.2501625908967372</c:v>
                </c:pt>
                <c:pt idx="1264">
                  <c:v>0.2501625908967372</c:v>
                </c:pt>
                <c:pt idx="1265">
                  <c:v>0.2501625908967372</c:v>
                </c:pt>
                <c:pt idx="1266">
                  <c:v>0.2501625908967372</c:v>
                </c:pt>
                <c:pt idx="1267">
                  <c:v>0.2501625908967372</c:v>
                </c:pt>
                <c:pt idx="1268">
                  <c:v>0.2501625908967372</c:v>
                </c:pt>
                <c:pt idx="1269">
                  <c:v>0.2501625908967372</c:v>
                </c:pt>
                <c:pt idx="1270">
                  <c:v>0.2501625908967372</c:v>
                </c:pt>
                <c:pt idx="1271">
                  <c:v>0.2501625908967372</c:v>
                </c:pt>
                <c:pt idx="1272">
                  <c:v>0.2501625908967372</c:v>
                </c:pt>
                <c:pt idx="1273">
                  <c:v>0.2501625908967372</c:v>
                </c:pt>
                <c:pt idx="1274">
                  <c:v>0.2501625908967372</c:v>
                </c:pt>
                <c:pt idx="1275">
                  <c:v>0.2501625908967372</c:v>
                </c:pt>
                <c:pt idx="1276">
                  <c:v>0.2501625908967372</c:v>
                </c:pt>
                <c:pt idx="1277">
                  <c:v>0.2501625908967372</c:v>
                </c:pt>
                <c:pt idx="1278">
                  <c:v>0.2501625908967372</c:v>
                </c:pt>
                <c:pt idx="1279">
                  <c:v>0.2501625908967372</c:v>
                </c:pt>
                <c:pt idx="1280">
                  <c:v>0.2501625908967372</c:v>
                </c:pt>
                <c:pt idx="1281">
                  <c:v>0.2501625908967372</c:v>
                </c:pt>
                <c:pt idx="1282">
                  <c:v>0.2501625908967372</c:v>
                </c:pt>
                <c:pt idx="1283">
                  <c:v>0.2501625908967372</c:v>
                </c:pt>
                <c:pt idx="1284">
                  <c:v>0.2501625908967372</c:v>
                </c:pt>
                <c:pt idx="1285">
                  <c:v>0.2501625908967372</c:v>
                </c:pt>
                <c:pt idx="1286">
                  <c:v>0.2501625908967372</c:v>
                </c:pt>
                <c:pt idx="1287">
                  <c:v>0.2501625908967372</c:v>
                </c:pt>
                <c:pt idx="1288">
                  <c:v>0.2501625908967372</c:v>
                </c:pt>
                <c:pt idx="1289">
                  <c:v>0.2501625908967372</c:v>
                </c:pt>
                <c:pt idx="1290">
                  <c:v>0.2501625908967372</c:v>
                </c:pt>
                <c:pt idx="1291">
                  <c:v>0.2501625908967372</c:v>
                </c:pt>
                <c:pt idx="1292">
                  <c:v>0.2501625908967372</c:v>
                </c:pt>
                <c:pt idx="1293">
                  <c:v>0.2501625908967372</c:v>
                </c:pt>
                <c:pt idx="1294">
                  <c:v>0.2501625908967372</c:v>
                </c:pt>
                <c:pt idx="1295">
                  <c:v>0.2501625908967372</c:v>
                </c:pt>
                <c:pt idx="1296">
                  <c:v>0.2501625908967372</c:v>
                </c:pt>
                <c:pt idx="1297">
                  <c:v>0.2501625908967372</c:v>
                </c:pt>
                <c:pt idx="1298">
                  <c:v>0.2501625908967372</c:v>
                </c:pt>
                <c:pt idx="1299">
                  <c:v>0.2501625908967372</c:v>
                </c:pt>
                <c:pt idx="1300">
                  <c:v>0.2501625908967372</c:v>
                </c:pt>
                <c:pt idx="1301">
                  <c:v>0.2501625908967372</c:v>
                </c:pt>
                <c:pt idx="1302">
                  <c:v>0.2501625908967372</c:v>
                </c:pt>
                <c:pt idx="1303">
                  <c:v>0.2501625908967372</c:v>
                </c:pt>
                <c:pt idx="1304">
                  <c:v>0.2501625908967372</c:v>
                </c:pt>
                <c:pt idx="1305">
                  <c:v>0.2501625908967372</c:v>
                </c:pt>
                <c:pt idx="1306">
                  <c:v>0.2501625908967372</c:v>
                </c:pt>
                <c:pt idx="1307">
                  <c:v>0.2501625908967372</c:v>
                </c:pt>
                <c:pt idx="1308">
                  <c:v>0.2501625908967372</c:v>
                </c:pt>
                <c:pt idx="1309">
                  <c:v>0.2501625908967372</c:v>
                </c:pt>
                <c:pt idx="1310">
                  <c:v>0.2501625908967372</c:v>
                </c:pt>
                <c:pt idx="1311">
                  <c:v>0.2501625908967372</c:v>
                </c:pt>
                <c:pt idx="1312">
                  <c:v>0.2501625908967372</c:v>
                </c:pt>
                <c:pt idx="1313">
                  <c:v>0.2501625908967372</c:v>
                </c:pt>
                <c:pt idx="1314">
                  <c:v>0.2501625908967372</c:v>
                </c:pt>
                <c:pt idx="1315">
                  <c:v>0.2501625908967372</c:v>
                </c:pt>
                <c:pt idx="1316">
                  <c:v>0.2501625908967372</c:v>
                </c:pt>
                <c:pt idx="1317">
                  <c:v>0.2501625908967372</c:v>
                </c:pt>
                <c:pt idx="1318">
                  <c:v>0.2501625908967372</c:v>
                </c:pt>
                <c:pt idx="1319">
                  <c:v>0.2501625908967372</c:v>
                </c:pt>
                <c:pt idx="1320">
                  <c:v>0.2501625908967372</c:v>
                </c:pt>
                <c:pt idx="1321">
                  <c:v>0.2501625908967372</c:v>
                </c:pt>
                <c:pt idx="1322">
                  <c:v>0.2501625908967372</c:v>
                </c:pt>
                <c:pt idx="1323">
                  <c:v>0.2501625908967372</c:v>
                </c:pt>
                <c:pt idx="1324">
                  <c:v>0.2501625908967372</c:v>
                </c:pt>
                <c:pt idx="1325">
                  <c:v>0.2501625908967372</c:v>
                </c:pt>
                <c:pt idx="1326">
                  <c:v>0.2501625908967372</c:v>
                </c:pt>
                <c:pt idx="1327">
                  <c:v>0.2501625908967372</c:v>
                </c:pt>
                <c:pt idx="1328">
                  <c:v>0.2501625908967372</c:v>
                </c:pt>
                <c:pt idx="1329">
                  <c:v>0.2501625908967372</c:v>
                </c:pt>
                <c:pt idx="1330">
                  <c:v>0.2501625908967372</c:v>
                </c:pt>
                <c:pt idx="1331">
                  <c:v>0.2501625908967372</c:v>
                </c:pt>
                <c:pt idx="1332">
                  <c:v>0.2501625908967372</c:v>
                </c:pt>
                <c:pt idx="1333">
                  <c:v>0.2501625908967372</c:v>
                </c:pt>
                <c:pt idx="1334">
                  <c:v>0.2501625908967372</c:v>
                </c:pt>
                <c:pt idx="1335">
                  <c:v>0.2501625908967372</c:v>
                </c:pt>
                <c:pt idx="1336">
                  <c:v>0.2501625908967372</c:v>
                </c:pt>
                <c:pt idx="1337">
                  <c:v>0.2501625908967372</c:v>
                </c:pt>
                <c:pt idx="1338">
                  <c:v>0.2501625908967372</c:v>
                </c:pt>
                <c:pt idx="1339">
                  <c:v>0.2501625908967372</c:v>
                </c:pt>
                <c:pt idx="1340">
                  <c:v>0.2501625908967372</c:v>
                </c:pt>
                <c:pt idx="1341">
                  <c:v>0.2501625908967372</c:v>
                </c:pt>
                <c:pt idx="1342">
                  <c:v>0.2501625908967372</c:v>
                </c:pt>
                <c:pt idx="1343">
                  <c:v>0.2501625908967372</c:v>
                </c:pt>
                <c:pt idx="1344">
                  <c:v>0.2501625908967372</c:v>
                </c:pt>
                <c:pt idx="1345">
                  <c:v>0.2501625908967372</c:v>
                </c:pt>
                <c:pt idx="1346">
                  <c:v>0.2501625908967372</c:v>
                </c:pt>
                <c:pt idx="1347">
                  <c:v>0.2501625908967372</c:v>
                </c:pt>
                <c:pt idx="1348">
                  <c:v>0.2501625908967372</c:v>
                </c:pt>
                <c:pt idx="1349">
                  <c:v>0.2501625908967372</c:v>
                </c:pt>
                <c:pt idx="1350">
                  <c:v>0.2501625908967372</c:v>
                </c:pt>
                <c:pt idx="1351">
                  <c:v>0.2501625908967372</c:v>
                </c:pt>
                <c:pt idx="1352">
                  <c:v>0.2501625908967372</c:v>
                </c:pt>
                <c:pt idx="1353">
                  <c:v>0.2501625908967372</c:v>
                </c:pt>
                <c:pt idx="1354">
                  <c:v>0.2501625908967372</c:v>
                </c:pt>
                <c:pt idx="1355">
                  <c:v>0.2501625908967372</c:v>
                </c:pt>
                <c:pt idx="1356">
                  <c:v>0.2501625908967372</c:v>
                </c:pt>
                <c:pt idx="1357">
                  <c:v>0.2501625908967372</c:v>
                </c:pt>
                <c:pt idx="1358">
                  <c:v>0.2501625908967372</c:v>
                </c:pt>
                <c:pt idx="1359">
                  <c:v>0.2501625908967372</c:v>
                </c:pt>
                <c:pt idx="1360">
                  <c:v>0.2501625908967372</c:v>
                </c:pt>
                <c:pt idx="1361">
                  <c:v>0.2501625908967372</c:v>
                </c:pt>
                <c:pt idx="1362">
                  <c:v>0.2501625908967372</c:v>
                </c:pt>
                <c:pt idx="1363">
                  <c:v>0.2501625908967372</c:v>
                </c:pt>
                <c:pt idx="1364">
                  <c:v>0.2501625908967372</c:v>
                </c:pt>
                <c:pt idx="1365">
                  <c:v>0.2501625908967372</c:v>
                </c:pt>
                <c:pt idx="1366">
                  <c:v>0.2501625908967372</c:v>
                </c:pt>
                <c:pt idx="1367">
                  <c:v>0.2501625908967372</c:v>
                </c:pt>
                <c:pt idx="1368">
                  <c:v>0.2501625908967372</c:v>
                </c:pt>
                <c:pt idx="1369">
                  <c:v>0.2501625908967372</c:v>
                </c:pt>
                <c:pt idx="1370">
                  <c:v>0.2501625908967372</c:v>
                </c:pt>
                <c:pt idx="1371">
                  <c:v>0.2501625908967372</c:v>
                </c:pt>
                <c:pt idx="1372">
                  <c:v>0.2501625908967372</c:v>
                </c:pt>
                <c:pt idx="1373">
                  <c:v>0.2501625908967372</c:v>
                </c:pt>
                <c:pt idx="1374">
                  <c:v>0.2501625908967372</c:v>
                </c:pt>
                <c:pt idx="1375">
                  <c:v>0.2501625908967372</c:v>
                </c:pt>
                <c:pt idx="1376">
                  <c:v>0.2501625908967372</c:v>
                </c:pt>
                <c:pt idx="1377">
                  <c:v>0.2501625908967372</c:v>
                </c:pt>
                <c:pt idx="1378">
                  <c:v>0.2501625908967372</c:v>
                </c:pt>
                <c:pt idx="1379">
                  <c:v>0.2501625908967372</c:v>
                </c:pt>
                <c:pt idx="1380">
                  <c:v>0.2501625908967372</c:v>
                </c:pt>
                <c:pt idx="1381">
                  <c:v>0.2501625908967372</c:v>
                </c:pt>
                <c:pt idx="1382">
                  <c:v>0.2501625908967372</c:v>
                </c:pt>
                <c:pt idx="1383">
                  <c:v>0.2501625908967372</c:v>
                </c:pt>
                <c:pt idx="1384">
                  <c:v>0.2501625908967372</c:v>
                </c:pt>
                <c:pt idx="1385">
                  <c:v>0.2501625908967372</c:v>
                </c:pt>
                <c:pt idx="1386">
                  <c:v>0.2501625908967372</c:v>
                </c:pt>
                <c:pt idx="1387">
                  <c:v>0.2501625908967372</c:v>
                </c:pt>
                <c:pt idx="1388">
                  <c:v>0.2501625908967372</c:v>
                </c:pt>
                <c:pt idx="1389">
                  <c:v>0.2501625908967372</c:v>
                </c:pt>
                <c:pt idx="1390">
                  <c:v>0.2501625908967372</c:v>
                </c:pt>
                <c:pt idx="1391">
                  <c:v>0.2501625908967372</c:v>
                </c:pt>
                <c:pt idx="1392">
                  <c:v>0.2501625908967372</c:v>
                </c:pt>
                <c:pt idx="1393">
                  <c:v>0.2501625908967372</c:v>
                </c:pt>
                <c:pt idx="1394">
                  <c:v>0.2501625908967372</c:v>
                </c:pt>
                <c:pt idx="1395">
                  <c:v>0.2501625908967372</c:v>
                </c:pt>
                <c:pt idx="1396">
                  <c:v>0.2501625908967372</c:v>
                </c:pt>
                <c:pt idx="1397">
                  <c:v>0.2501625908967372</c:v>
                </c:pt>
                <c:pt idx="1398">
                  <c:v>0.2501625908967372</c:v>
                </c:pt>
                <c:pt idx="1399">
                  <c:v>0.2501625908967372</c:v>
                </c:pt>
                <c:pt idx="1400">
                  <c:v>0.2501625908967372</c:v>
                </c:pt>
                <c:pt idx="1401">
                  <c:v>0.2501625908967372</c:v>
                </c:pt>
                <c:pt idx="1402">
                  <c:v>0.2501625908967372</c:v>
                </c:pt>
                <c:pt idx="1403">
                  <c:v>0.2501625908967372</c:v>
                </c:pt>
                <c:pt idx="1404">
                  <c:v>0.2501625908967372</c:v>
                </c:pt>
                <c:pt idx="1405">
                  <c:v>0.2501625908967372</c:v>
                </c:pt>
                <c:pt idx="1406">
                  <c:v>0.2501625908967372</c:v>
                </c:pt>
                <c:pt idx="1407">
                  <c:v>0.2501625908967372</c:v>
                </c:pt>
                <c:pt idx="1408">
                  <c:v>0.2501625908967372</c:v>
                </c:pt>
                <c:pt idx="1409">
                  <c:v>0.2501625908967372</c:v>
                </c:pt>
                <c:pt idx="1410">
                  <c:v>0.2501625908967372</c:v>
                </c:pt>
                <c:pt idx="1411">
                  <c:v>0.2501625908967372</c:v>
                </c:pt>
                <c:pt idx="1412">
                  <c:v>0.2501625908967372</c:v>
                </c:pt>
                <c:pt idx="1413">
                  <c:v>0.2501625908967372</c:v>
                </c:pt>
                <c:pt idx="1414">
                  <c:v>0.2501625908967372</c:v>
                </c:pt>
                <c:pt idx="1415">
                  <c:v>0.2501625908967372</c:v>
                </c:pt>
                <c:pt idx="1416">
                  <c:v>0.2501625908967372</c:v>
                </c:pt>
                <c:pt idx="1417">
                  <c:v>0.2501625908967372</c:v>
                </c:pt>
                <c:pt idx="1418">
                  <c:v>0.2501625908967372</c:v>
                </c:pt>
                <c:pt idx="1419">
                  <c:v>0.2501625908967372</c:v>
                </c:pt>
                <c:pt idx="1420">
                  <c:v>0.2501625908967372</c:v>
                </c:pt>
                <c:pt idx="1421">
                  <c:v>0.2501625908967372</c:v>
                </c:pt>
                <c:pt idx="1422">
                  <c:v>0.2501625908967372</c:v>
                </c:pt>
                <c:pt idx="1423">
                  <c:v>0.2501625908967372</c:v>
                </c:pt>
                <c:pt idx="1424">
                  <c:v>0.2501625908967372</c:v>
                </c:pt>
                <c:pt idx="1425">
                  <c:v>0.2501625908967372</c:v>
                </c:pt>
                <c:pt idx="1426">
                  <c:v>0.2501625908967372</c:v>
                </c:pt>
                <c:pt idx="1427">
                  <c:v>0.2501625908967372</c:v>
                </c:pt>
                <c:pt idx="1428">
                  <c:v>0.2501625908967372</c:v>
                </c:pt>
                <c:pt idx="1429">
                  <c:v>0.2501625908967372</c:v>
                </c:pt>
                <c:pt idx="1430">
                  <c:v>0.2501625908967372</c:v>
                </c:pt>
                <c:pt idx="1431">
                  <c:v>0.2501625908967372</c:v>
                </c:pt>
                <c:pt idx="1432">
                  <c:v>0.2501625908967372</c:v>
                </c:pt>
                <c:pt idx="1433">
                  <c:v>0.2501625908967372</c:v>
                </c:pt>
                <c:pt idx="1434">
                  <c:v>0.2501625908967372</c:v>
                </c:pt>
                <c:pt idx="1435">
                  <c:v>0.2501625908967372</c:v>
                </c:pt>
                <c:pt idx="1436">
                  <c:v>0.2501625908967372</c:v>
                </c:pt>
                <c:pt idx="1437">
                  <c:v>0.2501625908967372</c:v>
                </c:pt>
                <c:pt idx="1438">
                  <c:v>0.2501625908967372</c:v>
                </c:pt>
                <c:pt idx="1439">
                  <c:v>0.2501625908967372</c:v>
                </c:pt>
                <c:pt idx="1440">
                  <c:v>0.2501625908967372</c:v>
                </c:pt>
                <c:pt idx="1441">
                  <c:v>0.2501625908967372</c:v>
                </c:pt>
                <c:pt idx="1442">
                  <c:v>0.2501625908967372</c:v>
                </c:pt>
                <c:pt idx="1443">
                  <c:v>0.2501625908967372</c:v>
                </c:pt>
                <c:pt idx="1444">
                  <c:v>0.2501625908967372</c:v>
                </c:pt>
                <c:pt idx="1445">
                  <c:v>0.2501625908967372</c:v>
                </c:pt>
                <c:pt idx="1446">
                  <c:v>0.2501625908967372</c:v>
                </c:pt>
                <c:pt idx="1447">
                  <c:v>0.2501625908967372</c:v>
                </c:pt>
                <c:pt idx="1448">
                  <c:v>0.2501625908967372</c:v>
                </c:pt>
                <c:pt idx="1449">
                  <c:v>0.2501625908967372</c:v>
                </c:pt>
                <c:pt idx="1450">
                  <c:v>0.2501625908967372</c:v>
                </c:pt>
                <c:pt idx="1451">
                  <c:v>0.2501625908967372</c:v>
                </c:pt>
                <c:pt idx="1452">
                  <c:v>0.2501625908967372</c:v>
                </c:pt>
                <c:pt idx="1453">
                  <c:v>0.2501625908967372</c:v>
                </c:pt>
                <c:pt idx="1454">
                  <c:v>0.2501625908967372</c:v>
                </c:pt>
                <c:pt idx="1455">
                  <c:v>0.2501625908967372</c:v>
                </c:pt>
                <c:pt idx="1456">
                  <c:v>0.2501625908967372</c:v>
                </c:pt>
                <c:pt idx="1457">
                  <c:v>0.2501625908967372</c:v>
                </c:pt>
                <c:pt idx="1458">
                  <c:v>0.2501625908967372</c:v>
                </c:pt>
                <c:pt idx="1459">
                  <c:v>0.2501625908967372</c:v>
                </c:pt>
                <c:pt idx="1460">
                  <c:v>0.2501625908967372</c:v>
                </c:pt>
                <c:pt idx="1461">
                  <c:v>0.2501625908967372</c:v>
                </c:pt>
                <c:pt idx="1462">
                  <c:v>0.2501625908967372</c:v>
                </c:pt>
                <c:pt idx="1463">
                  <c:v>0.2501625908967372</c:v>
                </c:pt>
                <c:pt idx="1464">
                  <c:v>0.2501625908967372</c:v>
                </c:pt>
                <c:pt idx="1465">
                  <c:v>0.2501625908967372</c:v>
                </c:pt>
                <c:pt idx="1466">
                  <c:v>0.2501625908967372</c:v>
                </c:pt>
                <c:pt idx="1467">
                  <c:v>0.2501625908967372</c:v>
                </c:pt>
                <c:pt idx="1468">
                  <c:v>0.2501625908967372</c:v>
                </c:pt>
                <c:pt idx="1469">
                  <c:v>0.2501625908967372</c:v>
                </c:pt>
                <c:pt idx="1470">
                  <c:v>0.2501625908967372</c:v>
                </c:pt>
                <c:pt idx="1471">
                  <c:v>0.2501625908967372</c:v>
                </c:pt>
                <c:pt idx="1472">
                  <c:v>0.2501625908967372</c:v>
                </c:pt>
                <c:pt idx="1473">
                  <c:v>0.2501625908967372</c:v>
                </c:pt>
                <c:pt idx="1474">
                  <c:v>0.2501625908967372</c:v>
                </c:pt>
                <c:pt idx="1475">
                  <c:v>0.2501625908967372</c:v>
                </c:pt>
                <c:pt idx="1476">
                  <c:v>0.2501625908967372</c:v>
                </c:pt>
                <c:pt idx="1477">
                  <c:v>0.2501625908967372</c:v>
                </c:pt>
                <c:pt idx="1478">
                  <c:v>0.2501625908967372</c:v>
                </c:pt>
                <c:pt idx="1479">
                  <c:v>0.2501625908967372</c:v>
                </c:pt>
                <c:pt idx="1480">
                  <c:v>0.2501625908967372</c:v>
                </c:pt>
                <c:pt idx="1481">
                  <c:v>0.2501625908967372</c:v>
                </c:pt>
                <c:pt idx="1482">
                  <c:v>0.2501625908967372</c:v>
                </c:pt>
                <c:pt idx="1483">
                  <c:v>0.2501625908967372</c:v>
                </c:pt>
                <c:pt idx="1484">
                  <c:v>0.2501625908967372</c:v>
                </c:pt>
                <c:pt idx="1485">
                  <c:v>0.2501625908967372</c:v>
                </c:pt>
                <c:pt idx="1486">
                  <c:v>0.2501625908967372</c:v>
                </c:pt>
                <c:pt idx="1487">
                  <c:v>0.2501625908967372</c:v>
                </c:pt>
                <c:pt idx="1488">
                  <c:v>0.2501625908967372</c:v>
                </c:pt>
                <c:pt idx="1489">
                  <c:v>0.2501625908967372</c:v>
                </c:pt>
                <c:pt idx="1490">
                  <c:v>0.2501625908967372</c:v>
                </c:pt>
                <c:pt idx="1491">
                  <c:v>0.2501625908967372</c:v>
                </c:pt>
                <c:pt idx="1492">
                  <c:v>0.2501625908967372</c:v>
                </c:pt>
                <c:pt idx="1493">
                  <c:v>0.2501625908967372</c:v>
                </c:pt>
                <c:pt idx="1494">
                  <c:v>0.2501625908967372</c:v>
                </c:pt>
                <c:pt idx="1495">
                  <c:v>0.2501625908967372</c:v>
                </c:pt>
                <c:pt idx="1496">
                  <c:v>0.2501625908967372</c:v>
                </c:pt>
                <c:pt idx="1497">
                  <c:v>0.2501625908967372</c:v>
                </c:pt>
                <c:pt idx="1498">
                  <c:v>0.2501625908967372</c:v>
                </c:pt>
                <c:pt idx="1499">
                  <c:v>0.2501625908967372</c:v>
                </c:pt>
                <c:pt idx="1500">
                  <c:v>0.2501625908967372</c:v>
                </c:pt>
                <c:pt idx="1501">
                  <c:v>0.2501625908967372</c:v>
                </c:pt>
                <c:pt idx="1502">
                  <c:v>0.2501625908967372</c:v>
                </c:pt>
                <c:pt idx="1503">
                  <c:v>0.2501625908967372</c:v>
                </c:pt>
                <c:pt idx="1504">
                  <c:v>0.2501625908967372</c:v>
                </c:pt>
                <c:pt idx="1505">
                  <c:v>0.2501625908967372</c:v>
                </c:pt>
                <c:pt idx="1506">
                  <c:v>0.2501625908967372</c:v>
                </c:pt>
                <c:pt idx="1507">
                  <c:v>0.2501625908967372</c:v>
                </c:pt>
                <c:pt idx="1508">
                  <c:v>0.2501625908967372</c:v>
                </c:pt>
                <c:pt idx="1509">
                  <c:v>0.2501625908967372</c:v>
                </c:pt>
                <c:pt idx="1510">
                  <c:v>0.2501625908967372</c:v>
                </c:pt>
                <c:pt idx="1511">
                  <c:v>0.2501625908967372</c:v>
                </c:pt>
                <c:pt idx="1512">
                  <c:v>0.2501625908967372</c:v>
                </c:pt>
                <c:pt idx="1513">
                  <c:v>0.2501625908967372</c:v>
                </c:pt>
                <c:pt idx="1514">
                  <c:v>0.2501625908967372</c:v>
                </c:pt>
                <c:pt idx="1515">
                  <c:v>0.2501625908967372</c:v>
                </c:pt>
                <c:pt idx="1516">
                  <c:v>0.2501625908967372</c:v>
                </c:pt>
                <c:pt idx="1517">
                  <c:v>0.2501625908967372</c:v>
                </c:pt>
                <c:pt idx="1518">
                  <c:v>0.2501625908967372</c:v>
                </c:pt>
                <c:pt idx="1519">
                  <c:v>0.2501625908967372</c:v>
                </c:pt>
                <c:pt idx="1520">
                  <c:v>0.2501625908967372</c:v>
                </c:pt>
                <c:pt idx="1521">
                  <c:v>0.2501625908967372</c:v>
                </c:pt>
                <c:pt idx="1522">
                  <c:v>0.2501625908967372</c:v>
                </c:pt>
                <c:pt idx="1523">
                  <c:v>0.2501625908967372</c:v>
                </c:pt>
                <c:pt idx="1524">
                  <c:v>0.2501625908967372</c:v>
                </c:pt>
                <c:pt idx="1525">
                  <c:v>0.2501625908967372</c:v>
                </c:pt>
                <c:pt idx="1526">
                  <c:v>0.2501625908967372</c:v>
                </c:pt>
                <c:pt idx="1527">
                  <c:v>0.2501625908967372</c:v>
                </c:pt>
                <c:pt idx="1528">
                  <c:v>0.2501625908967372</c:v>
                </c:pt>
                <c:pt idx="1529">
                  <c:v>0.2501625908967372</c:v>
                </c:pt>
                <c:pt idx="1530">
                  <c:v>0.2501625908967372</c:v>
                </c:pt>
                <c:pt idx="1531">
                  <c:v>0.2501625908967372</c:v>
                </c:pt>
                <c:pt idx="1532">
                  <c:v>0.2501625908967372</c:v>
                </c:pt>
                <c:pt idx="1533">
                  <c:v>0.2501625908967372</c:v>
                </c:pt>
                <c:pt idx="1534">
                  <c:v>0.2501625908967372</c:v>
                </c:pt>
                <c:pt idx="1535">
                  <c:v>0.2501625908967372</c:v>
                </c:pt>
                <c:pt idx="1536">
                  <c:v>0.2501625908967372</c:v>
                </c:pt>
                <c:pt idx="1537">
                  <c:v>0.2501625908967372</c:v>
                </c:pt>
                <c:pt idx="1538">
                  <c:v>0.2501625908967372</c:v>
                </c:pt>
                <c:pt idx="1539">
                  <c:v>0.2501625908967372</c:v>
                </c:pt>
                <c:pt idx="1540">
                  <c:v>0.2501625908967372</c:v>
                </c:pt>
                <c:pt idx="1541">
                  <c:v>0.2501625908967372</c:v>
                </c:pt>
                <c:pt idx="1542">
                  <c:v>0.2501625908967372</c:v>
                </c:pt>
                <c:pt idx="1543">
                  <c:v>0.2501625908967372</c:v>
                </c:pt>
                <c:pt idx="1544">
                  <c:v>0.2501625908967372</c:v>
                </c:pt>
                <c:pt idx="1545">
                  <c:v>0.2501625908967372</c:v>
                </c:pt>
                <c:pt idx="1546">
                  <c:v>0.2501625908967372</c:v>
                </c:pt>
                <c:pt idx="1547">
                  <c:v>0.2501625908967372</c:v>
                </c:pt>
                <c:pt idx="1548">
                  <c:v>0.2501625908967372</c:v>
                </c:pt>
                <c:pt idx="1549">
                  <c:v>0.2501625908967372</c:v>
                </c:pt>
                <c:pt idx="1550">
                  <c:v>0.2501625908967372</c:v>
                </c:pt>
                <c:pt idx="1551">
                  <c:v>0.2501625908967372</c:v>
                </c:pt>
                <c:pt idx="1552">
                  <c:v>0.2501625908967372</c:v>
                </c:pt>
                <c:pt idx="1553">
                  <c:v>0.2501625908967372</c:v>
                </c:pt>
                <c:pt idx="1554">
                  <c:v>0.2501625908967372</c:v>
                </c:pt>
                <c:pt idx="1555">
                  <c:v>0.2501625908967372</c:v>
                </c:pt>
                <c:pt idx="1556">
                  <c:v>0.2501625908967372</c:v>
                </c:pt>
                <c:pt idx="1557">
                  <c:v>0.2501625908967372</c:v>
                </c:pt>
                <c:pt idx="1558">
                  <c:v>0.2501625908967372</c:v>
                </c:pt>
                <c:pt idx="1559">
                  <c:v>0.2501625908967372</c:v>
                </c:pt>
                <c:pt idx="1560">
                  <c:v>0.2501625908967372</c:v>
                </c:pt>
                <c:pt idx="1561">
                  <c:v>0.2501625908967372</c:v>
                </c:pt>
                <c:pt idx="1562">
                  <c:v>0.2501625908967372</c:v>
                </c:pt>
                <c:pt idx="1563">
                  <c:v>0.2501625908967372</c:v>
                </c:pt>
                <c:pt idx="1564">
                  <c:v>0.2501625908967372</c:v>
                </c:pt>
                <c:pt idx="1565">
                  <c:v>0.2501625908967372</c:v>
                </c:pt>
                <c:pt idx="1566">
                  <c:v>0.2501625908967372</c:v>
                </c:pt>
                <c:pt idx="1567">
                  <c:v>0.2501625908967372</c:v>
                </c:pt>
                <c:pt idx="1568">
                  <c:v>0.2501625908967372</c:v>
                </c:pt>
                <c:pt idx="1569">
                  <c:v>0.2501625908967372</c:v>
                </c:pt>
                <c:pt idx="1570">
                  <c:v>0.2501625908967372</c:v>
                </c:pt>
                <c:pt idx="1571">
                  <c:v>0.2501625908967372</c:v>
                </c:pt>
                <c:pt idx="1572">
                  <c:v>0.2501625908967372</c:v>
                </c:pt>
                <c:pt idx="1573">
                  <c:v>0.2501625908967372</c:v>
                </c:pt>
                <c:pt idx="1574">
                  <c:v>0.2501625908967372</c:v>
                </c:pt>
                <c:pt idx="1575">
                  <c:v>0.2501625908967372</c:v>
                </c:pt>
                <c:pt idx="1576">
                  <c:v>0.2501625908967372</c:v>
                </c:pt>
                <c:pt idx="1577">
                  <c:v>0.2501625908967372</c:v>
                </c:pt>
                <c:pt idx="1578">
                  <c:v>0.2501625908967372</c:v>
                </c:pt>
                <c:pt idx="1579">
                  <c:v>0.2501625908967372</c:v>
                </c:pt>
                <c:pt idx="1580">
                  <c:v>0.2501625908967372</c:v>
                </c:pt>
                <c:pt idx="1581">
                  <c:v>0.2501625908967372</c:v>
                </c:pt>
                <c:pt idx="1582">
                  <c:v>0.2501625908967372</c:v>
                </c:pt>
                <c:pt idx="1583">
                  <c:v>0.2501625908967372</c:v>
                </c:pt>
                <c:pt idx="1584">
                  <c:v>0.2501625908967372</c:v>
                </c:pt>
                <c:pt idx="1585">
                  <c:v>0.2501625908967372</c:v>
                </c:pt>
                <c:pt idx="1586">
                  <c:v>0.2501625908967372</c:v>
                </c:pt>
                <c:pt idx="1587">
                  <c:v>0.2501625908967372</c:v>
                </c:pt>
                <c:pt idx="1588">
                  <c:v>0.2501625908967372</c:v>
                </c:pt>
                <c:pt idx="1589">
                  <c:v>0.2501625908967372</c:v>
                </c:pt>
                <c:pt idx="1590">
                  <c:v>0.2501625908967372</c:v>
                </c:pt>
                <c:pt idx="1591">
                  <c:v>0.2501625908967372</c:v>
                </c:pt>
                <c:pt idx="1592">
                  <c:v>0.2501625908967372</c:v>
                </c:pt>
                <c:pt idx="1593">
                  <c:v>0.2501625908967372</c:v>
                </c:pt>
                <c:pt idx="1594">
                  <c:v>0.2501625908967372</c:v>
                </c:pt>
                <c:pt idx="1595">
                  <c:v>0.2501625908967372</c:v>
                </c:pt>
                <c:pt idx="1596">
                  <c:v>0.2501625908967372</c:v>
                </c:pt>
                <c:pt idx="1597">
                  <c:v>0.2501625908967372</c:v>
                </c:pt>
                <c:pt idx="1598">
                  <c:v>0.2501625908967372</c:v>
                </c:pt>
                <c:pt idx="1599">
                  <c:v>0.2501625908967372</c:v>
                </c:pt>
                <c:pt idx="1600">
                  <c:v>0.2501625908967372</c:v>
                </c:pt>
                <c:pt idx="1601">
                  <c:v>0.2501625908967372</c:v>
                </c:pt>
                <c:pt idx="1602">
                  <c:v>0.2501625908967372</c:v>
                </c:pt>
                <c:pt idx="1603">
                  <c:v>0.2501625908967372</c:v>
                </c:pt>
                <c:pt idx="1604">
                  <c:v>0.2501625908967372</c:v>
                </c:pt>
                <c:pt idx="1605">
                  <c:v>0.2501625908967372</c:v>
                </c:pt>
                <c:pt idx="1606">
                  <c:v>0.2501625908967372</c:v>
                </c:pt>
                <c:pt idx="1607">
                  <c:v>0.2501625908967372</c:v>
                </c:pt>
                <c:pt idx="1608">
                  <c:v>0.2501625908967372</c:v>
                </c:pt>
                <c:pt idx="1609">
                  <c:v>0.2501625908967372</c:v>
                </c:pt>
                <c:pt idx="1610">
                  <c:v>0.2501625908967372</c:v>
                </c:pt>
                <c:pt idx="1611">
                  <c:v>0.2501625908967372</c:v>
                </c:pt>
                <c:pt idx="1612">
                  <c:v>0.2501625908967372</c:v>
                </c:pt>
                <c:pt idx="1613">
                  <c:v>0.2501625908967372</c:v>
                </c:pt>
                <c:pt idx="1614">
                  <c:v>0.2501625908967372</c:v>
                </c:pt>
                <c:pt idx="1615">
                  <c:v>0.2501625908967372</c:v>
                </c:pt>
                <c:pt idx="1616">
                  <c:v>0.2501625908967372</c:v>
                </c:pt>
                <c:pt idx="1617">
                  <c:v>0.2501625908967372</c:v>
                </c:pt>
                <c:pt idx="1618">
                  <c:v>0.2501625908967372</c:v>
                </c:pt>
                <c:pt idx="1619">
                  <c:v>0.2501625908967372</c:v>
                </c:pt>
                <c:pt idx="1620">
                  <c:v>0.2501625908967372</c:v>
                </c:pt>
                <c:pt idx="1621">
                  <c:v>0.2501625908967372</c:v>
                </c:pt>
                <c:pt idx="1622">
                  <c:v>0.2501625908967372</c:v>
                </c:pt>
                <c:pt idx="1623">
                  <c:v>0.2501625908967372</c:v>
                </c:pt>
                <c:pt idx="1624">
                  <c:v>0.2501625908967372</c:v>
                </c:pt>
                <c:pt idx="1625">
                  <c:v>0.2501625908967372</c:v>
                </c:pt>
                <c:pt idx="1626">
                  <c:v>0.2501625908967372</c:v>
                </c:pt>
                <c:pt idx="1627">
                  <c:v>0.2501625908967372</c:v>
                </c:pt>
                <c:pt idx="1628">
                  <c:v>0.2501625908967372</c:v>
                </c:pt>
                <c:pt idx="1629">
                  <c:v>0.2501625908967372</c:v>
                </c:pt>
                <c:pt idx="1630">
                  <c:v>0.2501625908967372</c:v>
                </c:pt>
                <c:pt idx="1631">
                  <c:v>0.2501625908967372</c:v>
                </c:pt>
                <c:pt idx="1632">
                  <c:v>0.2501625908967372</c:v>
                </c:pt>
                <c:pt idx="1633">
                  <c:v>0.2501625908967372</c:v>
                </c:pt>
                <c:pt idx="1634">
                  <c:v>0.2501625908967372</c:v>
                </c:pt>
                <c:pt idx="1635">
                  <c:v>0.2501625908967372</c:v>
                </c:pt>
                <c:pt idx="1636">
                  <c:v>0.2501625908967372</c:v>
                </c:pt>
                <c:pt idx="1637">
                  <c:v>0.2501625908967372</c:v>
                </c:pt>
                <c:pt idx="1638">
                  <c:v>0.2501625908967372</c:v>
                </c:pt>
                <c:pt idx="1639">
                  <c:v>0.2501625908967372</c:v>
                </c:pt>
                <c:pt idx="1640">
                  <c:v>0.2501625908967372</c:v>
                </c:pt>
                <c:pt idx="1641">
                  <c:v>0.2501625908967372</c:v>
                </c:pt>
                <c:pt idx="1642">
                  <c:v>0.2501625908967372</c:v>
                </c:pt>
                <c:pt idx="1643">
                  <c:v>0.2501625908967372</c:v>
                </c:pt>
                <c:pt idx="1644">
                  <c:v>0.2501625908967372</c:v>
                </c:pt>
                <c:pt idx="1645">
                  <c:v>0.2501625908967372</c:v>
                </c:pt>
                <c:pt idx="1646">
                  <c:v>0.2501625908967372</c:v>
                </c:pt>
                <c:pt idx="1647">
                  <c:v>0.2501625908967372</c:v>
                </c:pt>
                <c:pt idx="1648">
                  <c:v>0.2501625908967372</c:v>
                </c:pt>
                <c:pt idx="1649">
                  <c:v>0.2501625908967372</c:v>
                </c:pt>
                <c:pt idx="1650">
                  <c:v>0.2501625908967372</c:v>
                </c:pt>
                <c:pt idx="1651">
                  <c:v>0.2501625908967372</c:v>
                </c:pt>
                <c:pt idx="1652">
                  <c:v>0.2501625908967372</c:v>
                </c:pt>
                <c:pt idx="1653">
                  <c:v>0.2501625908967372</c:v>
                </c:pt>
                <c:pt idx="1654">
                  <c:v>0.2501625908967372</c:v>
                </c:pt>
                <c:pt idx="1655">
                  <c:v>0.2501625908967372</c:v>
                </c:pt>
                <c:pt idx="1656">
                  <c:v>0.2501625908967372</c:v>
                </c:pt>
                <c:pt idx="1657">
                  <c:v>0.2501625908967372</c:v>
                </c:pt>
                <c:pt idx="1658">
                  <c:v>0.2501625908967372</c:v>
                </c:pt>
                <c:pt idx="1659">
                  <c:v>0.2501625908967372</c:v>
                </c:pt>
                <c:pt idx="1660">
                  <c:v>0.2501625908967372</c:v>
                </c:pt>
                <c:pt idx="1661">
                  <c:v>0.2501625908967372</c:v>
                </c:pt>
                <c:pt idx="1662">
                  <c:v>0.2501625908967372</c:v>
                </c:pt>
                <c:pt idx="1663">
                  <c:v>0.2501625908967372</c:v>
                </c:pt>
                <c:pt idx="1664">
                  <c:v>0.2501625908967372</c:v>
                </c:pt>
                <c:pt idx="1665">
                  <c:v>0.2501625908967372</c:v>
                </c:pt>
                <c:pt idx="1666">
                  <c:v>0.2501625908967372</c:v>
                </c:pt>
                <c:pt idx="1667">
                  <c:v>0.2501625908967372</c:v>
                </c:pt>
                <c:pt idx="1668">
                  <c:v>0.2501625908967372</c:v>
                </c:pt>
                <c:pt idx="1669">
                  <c:v>0.2501625908967372</c:v>
                </c:pt>
                <c:pt idx="1670">
                  <c:v>0.2501625908967372</c:v>
                </c:pt>
                <c:pt idx="1671">
                  <c:v>0.2501625908967372</c:v>
                </c:pt>
                <c:pt idx="1672">
                  <c:v>0.2501625908967372</c:v>
                </c:pt>
                <c:pt idx="1673">
                  <c:v>0.2501625908967372</c:v>
                </c:pt>
                <c:pt idx="1674">
                  <c:v>0.2501625908967372</c:v>
                </c:pt>
                <c:pt idx="1675">
                  <c:v>0.2501625908967372</c:v>
                </c:pt>
                <c:pt idx="1676">
                  <c:v>0.2501625908967372</c:v>
                </c:pt>
                <c:pt idx="1677">
                  <c:v>0.2501625908967372</c:v>
                </c:pt>
                <c:pt idx="1678">
                  <c:v>0.2501625908967372</c:v>
                </c:pt>
                <c:pt idx="1679">
                  <c:v>0.2501625908967372</c:v>
                </c:pt>
                <c:pt idx="1680">
                  <c:v>0.2501625908967372</c:v>
                </c:pt>
                <c:pt idx="1681">
                  <c:v>0.2501625908967372</c:v>
                </c:pt>
                <c:pt idx="1682">
                  <c:v>0.2501625908967372</c:v>
                </c:pt>
                <c:pt idx="1683">
                  <c:v>0.2501625908967372</c:v>
                </c:pt>
                <c:pt idx="1684">
                  <c:v>0.2501625908967372</c:v>
                </c:pt>
                <c:pt idx="1685">
                  <c:v>0.2501625908967372</c:v>
                </c:pt>
                <c:pt idx="1686">
                  <c:v>0.2501625908967372</c:v>
                </c:pt>
                <c:pt idx="1687">
                  <c:v>0.2501625908967372</c:v>
                </c:pt>
                <c:pt idx="1688">
                  <c:v>0.2501625908967372</c:v>
                </c:pt>
                <c:pt idx="1689">
                  <c:v>0.2501625908967372</c:v>
                </c:pt>
                <c:pt idx="1690">
                  <c:v>0.2501625908967372</c:v>
                </c:pt>
                <c:pt idx="1691">
                  <c:v>0.2501625908967372</c:v>
                </c:pt>
                <c:pt idx="1692">
                  <c:v>0.2501625908967372</c:v>
                </c:pt>
                <c:pt idx="1693">
                  <c:v>0.2501625908967372</c:v>
                </c:pt>
                <c:pt idx="1694">
                  <c:v>0.2501625908967372</c:v>
                </c:pt>
                <c:pt idx="1695">
                  <c:v>0.2501625908967372</c:v>
                </c:pt>
                <c:pt idx="1696">
                  <c:v>0.2501625908967372</c:v>
                </c:pt>
                <c:pt idx="1697">
                  <c:v>0.2501625908967372</c:v>
                </c:pt>
                <c:pt idx="1698">
                  <c:v>0.2501625908967372</c:v>
                </c:pt>
                <c:pt idx="1699">
                  <c:v>0.2501625908967372</c:v>
                </c:pt>
                <c:pt idx="1700">
                  <c:v>0.2501625908967372</c:v>
                </c:pt>
                <c:pt idx="1701">
                  <c:v>0.2501625908967372</c:v>
                </c:pt>
                <c:pt idx="1702">
                  <c:v>0.2501625908967372</c:v>
                </c:pt>
                <c:pt idx="1703">
                  <c:v>0.2501625908967372</c:v>
                </c:pt>
                <c:pt idx="1704">
                  <c:v>0.2501625908967372</c:v>
                </c:pt>
                <c:pt idx="1705">
                  <c:v>0.2501625908967372</c:v>
                </c:pt>
                <c:pt idx="1706">
                  <c:v>0.2501625908967372</c:v>
                </c:pt>
                <c:pt idx="1707">
                  <c:v>0.2501625908967372</c:v>
                </c:pt>
                <c:pt idx="1708">
                  <c:v>0.2501625908967372</c:v>
                </c:pt>
                <c:pt idx="1709">
                  <c:v>0.2501625908967372</c:v>
                </c:pt>
                <c:pt idx="1710">
                  <c:v>0.2501625908967372</c:v>
                </c:pt>
                <c:pt idx="1711">
                  <c:v>0.2501625908967372</c:v>
                </c:pt>
                <c:pt idx="1712">
                  <c:v>0.2501625908967372</c:v>
                </c:pt>
                <c:pt idx="1713">
                  <c:v>0.2501625908967372</c:v>
                </c:pt>
                <c:pt idx="1714">
                  <c:v>0.2501625908967372</c:v>
                </c:pt>
                <c:pt idx="1715">
                  <c:v>0.2501625908967372</c:v>
                </c:pt>
                <c:pt idx="1716">
                  <c:v>0.2501625908967372</c:v>
                </c:pt>
                <c:pt idx="1717">
                  <c:v>0.2501625908967372</c:v>
                </c:pt>
                <c:pt idx="1718">
                  <c:v>0.2501625908967372</c:v>
                </c:pt>
                <c:pt idx="1719">
                  <c:v>0.2501625908967372</c:v>
                </c:pt>
                <c:pt idx="1720">
                  <c:v>0.2501625908967372</c:v>
                </c:pt>
                <c:pt idx="1721">
                  <c:v>0.2501625908967372</c:v>
                </c:pt>
                <c:pt idx="1722">
                  <c:v>0.2501625908967372</c:v>
                </c:pt>
                <c:pt idx="1723">
                  <c:v>0.2501625908967372</c:v>
                </c:pt>
                <c:pt idx="1724">
                  <c:v>0.2501625908967372</c:v>
                </c:pt>
                <c:pt idx="1725">
                  <c:v>0.2501625908967372</c:v>
                </c:pt>
                <c:pt idx="1726">
                  <c:v>0.2501625908967372</c:v>
                </c:pt>
                <c:pt idx="1727">
                  <c:v>0.2501625908967372</c:v>
                </c:pt>
                <c:pt idx="1728">
                  <c:v>0.2501625908967372</c:v>
                </c:pt>
                <c:pt idx="1729">
                  <c:v>0.2501625908967372</c:v>
                </c:pt>
                <c:pt idx="1730">
                  <c:v>0.2501625908967372</c:v>
                </c:pt>
                <c:pt idx="1731">
                  <c:v>0.2501625908967372</c:v>
                </c:pt>
                <c:pt idx="1732">
                  <c:v>0.2501625908967372</c:v>
                </c:pt>
                <c:pt idx="1733">
                  <c:v>0.2501625908967372</c:v>
                </c:pt>
                <c:pt idx="1734">
                  <c:v>0.2501625908967372</c:v>
                </c:pt>
                <c:pt idx="1735">
                  <c:v>0.2501625908967372</c:v>
                </c:pt>
                <c:pt idx="1736">
                  <c:v>0.2501625908967372</c:v>
                </c:pt>
                <c:pt idx="1737">
                  <c:v>0.2501625908967372</c:v>
                </c:pt>
                <c:pt idx="1738">
                  <c:v>0.2501625908967372</c:v>
                </c:pt>
                <c:pt idx="1739">
                  <c:v>0.2501625908967372</c:v>
                </c:pt>
                <c:pt idx="1740">
                  <c:v>0.2501625908967372</c:v>
                </c:pt>
                <c:pt idx="1741">
                  <c:v>0.2501625908967372</c:v>
                </c:pt>
                <c:pt idx="1742">
                  <c:v>0.2501625908967372</c:v>
                </c:pt>
                <c:pt idx="1743">
                  <c:v>0.2501625908967372</c:v>
                </c:pt>
                <c:pt idx="1744">
                  <c:v>0.2501625908967372</c:v>
                </c:pt>
                <c:pt idx="1745">
                  <c:v>0.2501625908967372</c:v>
                </c:pt>
                <c:pt idx="1746">
                  <c:v>0.2501625908967372</c:v>
                </c:pt>
                <c:pt idx="1747">
                  <c:v>0.2501625908967372</c:v>
                </c:pt>
                <c:pt idx="1748">
                  <c:v>0.2501625908967372</c:v>
                </c:pt>
                <c:pt idx="1749">
                  <c:v>0.2501625908967372</c:v>
                </c:pt>
                <c:pt idx="1750">
                  <c:v>0.2501625908967372</c:v>
                </c:pt>
                <c:pt idx="1751">
                  <c:v>0.2501625908967372</c:v>
                </c:pt>
                <c:pt idx="1752">
                  <c:v>0.2501625908967372</c:v>
                </c:pt>
                <c:pt idx="1753">
                  <c:v>0.2501625908967372</c:v>
                </c:pt>
                <c:pt idx="1754">
                  <c:v>0.2501625908967372</c:v>
                </c:pt>
                <c:pt idx="1755">
                  <c:v>0.2501625908967372</c:v>
                </c:pt>
                <c:pt idx="1756">
                  <c:v>0.2501625908967372</c:v>
                </c:pt>
                <c:pt idx="1757">
                  <c:v>0.2501625908967372</c:v>
                </c:pt>
                <c:pt idx="1758">
                  <c:v>0.2501625908967372</c:v>
                </c:pt>
                <c:pt idx="1759">
                  <c:v>0.2501625908967372</c:v>
                </c:pt>
                <c:pt idx="1760">
                  <c:v>0.2501625908967372</c:v>
                </c:pt>
                <c:pt idx="1761">
                  <c:v>0.2501625908967372</c:v>
                </c:pt>
                <c:pt idx="1762">
                  <c:v>0.2501625908967372</c:v>
                </c:pt>
                <c:pt idx="1763">
                  <c:v>0.2501625908967372</c:v>
                </c:pt>
                <c:pt idx="1764">
                  <c:v>0.2501625908967372</c:v>
                </c:pt>
                <c:pt idx="1765">
                  <c:v>0.2501625908967372</c:v>
                </c:pt>
                <c:pt idx="1766">
                  <c:v>0.2501625908967372</c:v>
                </c:pt>
                <c:pt idx="1767">
                  <c:v>0.2501625908967372</c:v>
                </c:pt>
                <c:pt idx="1768">
                  <c:v>0.2501625908967372</c:v>
                </c:pt>
                <c:pt idx="1769">
                  <c:v>0.2501625908967372</c:v>
                </c:pt>
                <c:pt idx="1770">
                  <c:v>0.2501625908967372</c:v>
                </c:pt>
                <c:pt idx="1771">
                  <c:v>0.2501625908967372</c:v>
                </c:pt>
                <c:pt idx="1772">
                  <c:v>0.2501625908967372</c:v>
                </c:pt>
                <c:pt idx="1773">
                  <c:v>0.2501625908967372</c:v>
                </c:pt>
                <c:pt idx="1774">
                  <c:v>0.2501625908967372</c:v>
                </c:pt>
                <c:pt idx="1775">
                  <c:v>0.2501625908967372</c:v>
                </c:pt>
                <c:pt idx="1776">
                  <c:v>0.2501625908967372</c:v>
                </c:pt>
                <c:pt idx="1826">
                  <c:v>8.5365738530033514E-2</c:v>
                </c:pt>
                <c:pt idx="1827">
                  <c:v>8.5365738530033514E-2</c:v>
                </c:pt>
                <c:pt idx="1828">
                  <c:v>8.8055839299062827E-2</c:v>
                </c:pt>
                <c:pt idx="1829">
                  <c:v>9.0761905057819309E-2</c:v>
                </c:pt>
                <c:pt idx="1830">
                  <c:v>9.0761905057819309E-2</c:v>
                </c:pt>
                <c:pt idx="1831">
                  <c:v>9.0761905057819309E-2</c:v>
                </c:pt>
                <c:pt idx="1832">
                  <c:v>9.0761905057819309E-2</c:v>
                </c:pt>
                <c:pt idx="1833">
                  <c:v>9.0761905057819309E-2</c:v>
                </c:pt>
                <c:pt idx="1834">
                  <c:v>9.0761905057819309E-2</c:v>
                </c:pt>
                <c:pt idx="1835">
                  <c:v>9.0761905057819309E-2</c:v>
                </c:pt>
                <c:pt idx="1836">
                  <c:v>9.0761905057819309E-2</c:v>
                </c:pt>
                <c:pt idx="1837">
                  <c:v>9.0761905057819309E-2</c:v>
                </c:pt>
                <c:pt idx="1838">
                  <c:v>9.0761905057819309E-2</c:v>
                </c:pt>
                <c:pt idx="1839">
                  <c:v>9.0761905057819309E-2</c:v>
                </c:pt>
                <c:pt idx="1840">
                  <c:v>9.0761905057819309E-2</c:v>
                </c:pt>
                <c:pt idx="1841">
                  <c:v>9.0761905057819309E-2</c:v>
                </c:pt>
                <c:pt idx="1842">
                  <c:v>9.0761905057819309E-2</c:v>
                </c:pt>
                <c:pt idx="1843">
                  <c:v>9.0761905057819309E-2</c:v>
                </c:pt>
                <c:pt idx="1844">
                  <c:v>9.0761905057819309E-2</c:v>
                </c:pt>
                <c:pt idx="1845">
                  <c:v>9.0761905057819309E-2</c:v>
                </c:pt>
                <c:pt idx="1846">
                  <c:v>9.0761905057819309E-2</c:v>
                </c:pt>
                <c:pt idx="1847">
                  <c:v>9.0761905057819309E-2</c:v>
                </c:pt>
                <c:pt idx="1848">
                  <c:v>9.0761905057819309E-2</c:v>
                </c:pt>
                <c:pt idx="1849">
                  <c:v>9.0761905057819309E-2</c:v>
                </c:pt>
                <c:pt idx="1850">
                  <c:v>9.0761905057819309E-2</c:v>
                </c:pt>
                <c:pt idx="1851">
                  <c:v>9.0761905057819309E-2</c:v>
                </c:pt>
                <c:pt idx="1852">
                  <c:v>9.0761905057819309E-2</c:v>
                </c:pt>
                <c:pt idx="1853">
                  <c:v>9.0761905057819309E-2</c:v>
                </c:pt>
                <c:pt idx="1854">
                  <c:v>9.0761905057819309E-2</c:v>
                </c:pt>
                <c:pt idx="1855">
                  <c:v>9.0761905057819309E-2</c:v>
                </c:pt>
                <c:pt idx="1856">
                  <c:v>9.0761905057819309E-2</c:v>
                </c:pt>
                <c:pt idx="1857">
                  <c:v>9.0761905057819309E-2</c:v>
                </c:pt>
                <c:pt idx="1858">
                  <c:v>9.0761905057819309E-2</c:v>
                </c:pt>
                <c:pt idx="1859">
                  <c:v>9.0761905057819309E-2</c:v>
                </c:pt>
                <c:pt idx="1860">
                  <c:v>9.0761905057819309E-2</c:v>
                </c:pt>
                <c:pt idx="1861">
                  <c:v>9.0761905057819309E-2</c:v>
                </c:pt>
                <c:pt idx="1862">
                  <c:v>9.0761905057819309E-2</c:v>
                </c:pt>
                <c:pt idx="1863">
                  <c:v>9.0761905057819309E-2</c:v>
                </c:pt>
                <c:pt idx="1864">
                  <c:v>9.0761905057819309E-2</c:v>
                </c:pt>
                <c:pt idx="1865">
                  <c:v>9.0761905057819309E-2</c:v>
                </c:pt>
                <c:pt idx="1866">
                  <c:v>9.0761905057819309E-2</c:v>
                </c:pt>
                <c:pt idx="1867">
                  <c:v>9.0761905057819309E-2</c:v>
                </c:pt>
                <c:pt idx="1868">
                  <c:v>9.0761905057819309E-2</c:v>
                </c:pt>
                <c:pt idx="1869">
                  <c:v>9.0761905057819309E-2</c:v>
                </c:pt>
                <c:pt idx="1870">
                  <c:v>9.0761905057819309E-2</c:v>
                </c:pt>
                <c:pt idx="1871">
                  <c:v>9.0761905057819309E-2</c:v>
                </c:pt>
                <c:pt idx="1872">
                  <c:v>9.0761905057819309E-2</c:v>
                </c:pt>
                <c:pt idx="1873">
                  <c:v>9.0761905057819309E-2</c:v>
                </c:pt>
                <c:pt idx="1874">
                  <c:v>9.0761905057819309E-2</c:v>
                </c:pt>
                <c:pt idx="1875">
                  <c:v>9.0761905057819309E-2</c:v>
                </c:pt>
                <c:pt idx="1876">
                  <c:v>9.0761905057819309E-2</c:v>
                </c:pt>
                <c:pt idx="1877">
                  <c:v>9.0761905057819309E-2</c:v>
                </c:pt>
                <c:pt idx="1878">
                  <c:v>9.0761905057819309E-2</c:v>
                </c:pt>
                <c:pt idx="1879">
                  <c:v>9.0761905057819309E-2</c:v>
                </c:pt>
                <c:pt idx="1880">
                  <c:v>9.0761905057819309E-2</c:v>
                </c:pt>
                <c:pt idx="1881">
                  <c:v>9.3941059235938817E-2</c:v>
                </c:pt>
                <c:pt idx="1882">
                  <c:v>9.3941059235938817E-2</c:v>
                </c:pt>
                <c:pt idx="1883">
                  <c:v>9.3941059235938817E-2</c:v>
                </c:pt>
                <c:pt idx="1884">
                  <c:v>9.3941059235938817E-2</c:v>
                </c:pt>
                <c:pt idx="1885">
                  <c:v>9.3941059235938817E-2</c:v>
                </c:pt>
                <c:pt idx="1886">
                  <c:v>9.3941059235938817E-2</c:v>
                </c:pt>
                <c:pt idx="1887">
                  <c:v>9.3941059235938817E-2</c:v>
                </c:pt>
                <c:pt idx="1888">
                  <c:v>9.3941059235938817E-2</c:v>
                </c:pt>
                <c:pt idx="1889">
                  <c:v>9.3941059235938817E-2</c:v>
                </c:pt>
                <c:pt idx="1890">
                  <c:v>9.3941059235938817E-2</c:v>
                </c:pt>
                <c:pt idx="1891">
                  <c:v>9.3941059235938817E-2</c:v>
                </c:pt>
                <c:pt idx="1892">
                  <c:v>9.3941059235938817E-2</c:v>
                </c:pt>
                <c:pt idx="1893">
                  <c:v>9.3941059235938817E-2</c:v>
                </c:pt>
                <c:pt idx="1894">
                  <c:v>9.3941059235938817E-2</c:v>
                </c:pt>
                <c:pt idx="1895">
                  <c:v>9.3941059235938817E-2</c:v>
                </c:pt>
                <c:pt idx="1896">
                  <c:v>9.3941059235938817E-2</c:v>
                </c:pt>
                <c:pt idx="1897">
                  <c:v>9.3941059235938817E-2</c:v>
                </c:pt>
                <c:pt idx="1898">
                  <c:v>9.3941059235938817E-2</c:v>
                </c:pt>
                <c:pt idx="1899">
                  <c:v>9.3941059235938817E-2</c:v>
                </c:pt>
                <c:pt idx="1900">
                  <c:v>9.3941059235938817E-2</c:v>
                </c:pt>
                <c:pt idx="1901">
                  <c:v>9.3941059235938817E-2</c:v>
                </c:pt>
                <c:pt idx="1902">
                  <c:v>9.3941059235938817E-2</c:v>
                </c:pt>
                <c:pt idx="1903">
                  <c:v>9.3941059235938817E-2</c:v>
                </c:pt>
                <c:pt idx="1904">
                  <c:v>9.3941059235938817E-2</c:v>
                </c:pt>
                <c:pt idx="1905">
                  <c:v>9.3941059235938817E-2</c:v>
                </c:pt>
                <c:pt idx="1906">
                  <c:v>9.3941059235938817E-2</c:v>
                </c:pt>
                <c:pt idx="1907">
                  <c:v>9.3941059235938817E-2</c:v>
                </c:pt>
                <c:pt idx="1908">
                  <c:v>9.3941059235938817E-2</c:v>
                </c:pt>
                <c:pt idx="1909">
                  <c:v>9.3941059235938817E-2</c:v>
                </c:pt>
                <c:pt idx="1910">
                  <c:v>9.3941059235938817E-2</c:v>
                </c:pt>
                <c:pt idx="1911">
                  <c:v>9.3941059235938817E-2</c:v>
                </c:pt>
                <c:pt idx="1912">
                  <c:v>9.3941059235938817E-2</c:v>
                </c:pt>
                <c:pt idx="1913">
                  <c:v>9.3941059235938817E-2</c:v>
                </c:pt>
                <c:pt idx="1914">
                  <c:v>9.3941059235938817E-2</c:v>
                </c:pt>
                <c:pt idx="1915">
                  <c:v>9.3941059235938817E-2</c:v>
                </c:pt>
                <c:pt idx="1916">
                  <c:v>9.3941059235938817E-2</c:v>
                </c:pt>
                <c:pt idx="1917">
                  <c:v>9.3941059235938817E-2</c:v>
                </c:pt>
                <c:pt idx="1918">
                  <c:v>9.3941059235938817E-2</c:v>
                </c:pt>
                <c:pt idx="1919">
                  <c:v>9.3941059235938817E-2</c:v>
                </c:pt>
                <c:pt idx="1920">
                  <c:v>9.3941059235938817E-2</c:v>
                </c:pt>
                <c:pt idx="1921">
                  <c:v>9.3941059235938817E-2</c:v>
                </c:pt>
                <c:pt idx="1922">
                  <c:v>9.3941059235938817E-2</c:v>
                </c:pt>
                <c:pt idx="1923">
                  <c:v>9.3941059235938817E-2</c:v>
                </c:pt>
                <c:pt idx="1924">
                  <c:v>9.3941059235938817E-2</c:v>
                </c:pt>
                <c:pt idx="1925">
                  <c:v>9.3941059235938817E-2</c:v>
                </c:pt>
                <c:pt idx="1926">
                  <c:v>9.3941059235938817E-2</c:v>
                </c:pt>
                <c:pt idx="1927">
                  <c:v>9.3941059235938817E-2</c:v>
                </c:pt>
                <c:pt idx="1928">
                  <c:v>9.3941059235938817E-2</c:v>
                </c:pt>
                <c:pt idx="1929">
                  <c:v>9.3941059235938817E-2</c:v>
                </c:pt>
                <c:pt idx="1930">
                  <c:v>9.3941059235938817E-2</c:v>
                </c:pt>
                <c:pt idx="1931">
                  <c:v>9.3941059235938817E-2</c:v>
                </c:pt>
                <c:pt idx="1932">
                  <c:v>9.3941059235938817E-2</c:v>
                </c:pt>
                <c:pt idx="1933">
                  <c:v>9.3941059235938817E-2</c:v>
                </c:pt>
                <c:pt idx="1934">
                  <c:v>9.3941059235938817E-2</c:v>
                </c:pt>
                <c:pt idx="1935">
                  <c:v>9.3941059235938817E-2</c:v>
                </c:pt>
                <c:pt idx="1936">
                  <c:v>9.3941059235938817E-2</c:v>
                </c:pt>
                <c:pt idx="1937">
                  <c:v>9.3941059235938817E-2</c:v>
                </c:pt>
                <c:pt idx="1938">
                  <c:v>9.3941059235938817E-2</c:v>
                </c:pt>
                <c:pt idx="1939">
                  <c:v>9.3941059235938817E-2</c:v>
                </c:pt>
                <c:pt idx="1940">
                  <c:v>9.3941059235938817E-2</c:v>
                </c:pt>
                <c:pt idx="1941">
                  <c:v>9.3941059235938817E-2</c:v>
                </c:pt>
                <c:pt idx="1942">
                  <c:v>9.3941059235938817E-2</c:v>
                </c:pt>
                <c:pt idx="1943">
                  <c:v>9.3941059235938817E-2</c:v>
                </c:pt>
                <c:pt idx="1944">
                  <c:v>9.3941059235938817E-2</c:v>
                </c:pt>
                <c:pt idx="1945">
                  <c:v>9.3941059235938817E-2</c:v>
                </c:pt>
                <c:pt idx="1946">
                  <c:v>9.3941059235938817E-2</c:v>
                </c:pt>
                <c:pt idx="1947">
                  <c:v>9.3941059235938817E-2</c:v>
                </c:pt>
                <c:pt idx="1948">
                  <c:v>9.3941059235938817E-2</c:v>
                </c:pt>
                <c:pt idx="1949">
                  <c:v>9.3941059235938817E-2</c:v>
                </c:pt>
                <c:pt idx="1950">
                  <c:v>9.3941059235938817E-2</c:v>
                </c:pt>
                <c:pt idx="1951">
                  <c:v>9.3941059235938817E-2</c:v>
                </c:pt>
                <c:pt idx="1952">
                  <c:v>9.3941059235938817E-2</c:v>
                </c:pt>
                <c:pt idx="1953">
                  <c:v>9.3941059235938817E-2</c:v>
                </c:pt>
                <c:pt idx="1954">
                  <c:v>9.3941059235938817E-2</c:v>
                </c:pt>
                <c:pt idx="1955">
                  <c:v>9.3941059235938817E-2</c:v>
                </c:pt>
                <c:pt idx="1956">
                  <c:v>9.3941059235938817E-2</c:v>
                </c:pt>
                <c:pt idx="1957">
                  <c:v>9.3941059235938817E-2</c:v>
                </c:pt>
                <c:pt idx="1958">
                  <c:v>9.3941059235938817E-2</c:v>
                </c:pt>
                <c:pt idx="1959">
                  <c:v>9.3941059235938817E-2</c:v>
                </c:pt>
                <c:pt idx="1960">
                  <c:v>9.3941059235938817E-2</c:v>
                </c:pt>
                <c:pt idx="1961">
                  <c:v>9.8174979519883021E-2</c:v>
                </c:pt>
                <c:pt idx="1962">
                  <c:v>9.8174979519883021E-2</c:v>
                </c:pt>
                <c:pt idx="1963">
                  <c:v>9.8174979519883021E-2</c:v>
                </c:pt>
                <c:pt idx="1964">
                  <c:v>9.8174979519883021E-2</c:v>
                </c:pt>
                <c:pt idx="1965">
                  <c:v>9.8174979519883021E-2</c:v>
                </c:pt>
                <c:pt idx="1966">
                  <c:v>9.8174979519883021E-2</c:v>
                </c:pt>
                <c:pt idx="1967">
                  <c:v>9.8174979519883021E-2</c:v>
                </c:pt>
                <c:pt idx="1968">
                  <c:v>9.8174979519883021E-2</c:v>
                </c:pt>
                <c:pt idx="1969">
                  <c:v>9.8174979519883021E-2</c:v>
                </c:pt>
                <c:pt idx="1970">
                  <c:v>0.10257412596124944</c:v>
                </c:pt>
                <c:pt idx="1971">
                  <c:v>0.10257412596124944</c:v>
                </c:pt>
                <c:pt idx="1972">
                  <c:v>0.10257412596124944</c:v>
                </c:pt>
                <c:pt idx="1973">
                  <c:v>0.10257412596124944</c:v>
                </c:pt>
                <c:pt idx="1974">
                  <c:v>0.10257412596124944</c:v>
                </c:pt>
                <c:pt idx="1975">
                  <c:v>0.10257412596124944</c:v>
                </c:pt>
                <c:pt idx="1976">
                  <c:v>0.10257412596124944</c:v>
                </c:pt>
                <c:pt idx="1977">
                  <c:v>0.10257412596124944</c:v>
                </c:pt>
                <c:pt idx="1978">
                  <c:v>0.10257412596124944</c:v>
                </c:pt>
                <c:pt idx="1979">
                  <c:v>0.10257412596124944</c:v>
                </c:pt>
                <c:pt idx="1980">
                  <c:v>0.10257412596124944</c:v>
                </c:pt>
                <c:pt idx="1981">
                  <c:v>0.10257412596124944</c:v>
                </c:pt>
                <c:pt idx="1982">
                  <c:v>0.10257412596124944</c:v>
                </c:pt>
                <c:pt idx="1983">
                  <c:v>0.10257412596124944</c:v>
                </c:pt>
                <c:pt idx="1984">
                  <c:v>0.10257412596124944</c:v>
                </c:pt>
                <c:pt idx="1985">
                  <c:v>0.10257412596124944</c:v>
                </c:pt>
                <c:pt idx="1986">
                  <c:v>0.10257412596124944</c:v>
                </c:pt>
                <c:pt idx="1987">
                  <c:v>0.10257412596124944</c:v>
                </c:pt>
                <c:pt idx="1988">
                  <c:v>0.10257412596124944</c:v>
                </c:pt>
                <c:pt idx="1989">
                  <c:v>0.10257412596124944</c:v>
                </c:pt>
                <c:pt idx="1990">
                  <c:v>0.10257412596124944</c:v>
                </c:pt>
                <c:pt idx="1991">
                  <c:v>0.10257412596124944</c:v>
                </c:pt>
                <c:pt idx="1992">
                  <c:v>0.10257412596124944</c:v>
                </c:pt>
                <c:pt idx="1993">
                  <c:v>0.10257412596124944</c:v>
                </c:pt>
                <c:pt idx="1994">
                  <c:v>0.10257412596124944</c:v>
                </c:pt>
                <c:pt idx="1995">
                  <c:v>0.10257412596124944</c:v>
                </c:pt>
                <c:pt idx="1996">
                  <c:v>0.10257412596124944</c:v>
                </c:pt>
                <c:pt idx="1997">
                  <c:v>0.10257412596124944</c:v>
                </c:pt>
                <c:pt idx="1998">
                  <c:v>0.10257412596124944</c:v>
                </c:pt>
                <c:pt idx="1999">
                  <c:v>0.10257412596124944</c:v>
                </c:pt>
                <c:pt idx="2000">
                  <c:v>0.10257412596124944</c:v>
                </c:pt>
                <c:pt idx="2001">
                  <c:v>0.10257412596124944</c:v>
                </c:pt>
                <c:pt idx="2002">
                  <c:v>0.10257412596124944</c:v>
                </c:pt>
                <c:pt idx="2003">
                  <c:v>0.10257412596124944</c:v>
                </c:pt>
                <c:pt idx="2004">
                  <c:v>0.10257412596124944</c:v>
                </c:pt>
                <c:pt idx="2005">
                  <c:v>0.10257412596124944</c:v>
                </c:pt>
                <c:pt idx="2006">
                  <c:v>0.10257412596124944</c:v>
                </c:pt>
                <c:pt idx="2007">
                  <c:v>0.10257412596124944</c:v>
                </c:pt>
                <c:pt idx="2008">
                  <c:v>0.10257412596124944</c:v>
                </c:pt>
                <c:pt idx="2009">
                  <c:v>0.10257412596124944</c:v>
                </c:pt>
                <c:pt idx="2010">
                  <c:v>0.10257412596124944</c:v>
                </c:pt>
                <c:pt idx="2011">
                  <c:v>0.10257412596124944</c:v>
                </c:pt>
                <c:pt idx="2012">
                  <c:v>0.10257412596124944</c:v>
                </c:pt>
                <c:pt idx="2013">
                  <c:v>0.10257412596124944</c:v>
                </c:pt>
                <c:pt idx="2014">
                  <c:v>0.10257412596124944</c:v>
                </c:pt>
                <c:pt idx="2015">
                  <c:v>0.10257412596124944</c:v>
                </c:pt>
                <c:pt idx="2016">
                  <c:v>0.10257412596124944</c:v>
                </c:pt>
                <c:pt idx="2017">
                  <c:v>0.10257412596124944</c:v>
                </c:pt>
                <c:pt idx="2018">
                  <c:v>0.10257412596124944</c:v>
                </c:pt>
                <c:pt idx="2019">
                  <c:v>0.10859711840446253</c:v>
                </c:pt>
                <c:pt idx="2020">
                  <c:v>0.10859711840446253</c:v>
                </c:pt>
                <c:pt idx="2021">
                  <c:v>0.10859711840446253</c:v>
                </c:pt>
                <c:pt idx="2022">
                  <c:v>0.10859711840446253</c:v>
                </c:pt>
                <c:pt idx="2023">
                  <c:v>0.10859711840446253</c:v>
                </c:pt>
                <c:pt idx="2024">
                  <c:v>0.10859711840446253</c:v>
                </c:pt>
                <c:pt idx="2025">
                  <c:v>0.10859711840446253</c:v>
                </c:pt>
                <c:pt idx="2026">
                  <c:v>0.10859711840446253</c:v>
                </c:pt>
                <c:pt idx="2027">
                  <c:v>0.10859711840446253</c:v>
                </c:pt>
                <c:pt idx="2028">
                  <c:v>0.10859711840446253</c:v>
                </c:pt>
                <c:pt idx="2029">
                  <c:v>0.10859711840446253</c:v>
                </c:pt>
                <c:pt idx="2030">
                  <c:v>0.10859711840446253</c:v>
                </c:pt>
                <c:pt idx="2031">
                  <c:v>0.10859711840446253</c:v>
                </c:pt>
                <c:pt idx="2032">
                  <c:v>0.10859711840446253</c:v>
                </c:pt>
                <c:pt idx="2033">
                  <c:v>0.10859711840446253</c:v>
                </c:pt>
                <c:pt idx="2034">
                  <c:v>0.10859711840446253</c:v>
                </c:pt>
                <c:pt idx="2035">
                  <c:v>0.10859711840446253</c:v>
                </c:pt>
                <c:pt idx="2036">
                  <c:v>0.10859711840446253</c:v>
                </c:pt>
                <c:pt idx="2037">
                  <c:v>0.10859711840446253</c:v>
                </c:pt>
                <c:pt idx="2038">
                  <c:v>0.10859711840446253</c:v>
                </c:pt>
                <c:pt idx="2039">
                  <c:v>0.10859711840446253</c:v>
                </c:pt>
                <c:pt idx="2040">
                  <c:v>0.10859711840446253</c:v>
                </c:pt>
                <c:pt idx="2041">
                  <c:v>0.10859711840446253</c:v>
                </c:pt>
                <c:pt idx="2042">
                  <c:v>0.10859711840446253</c:v>
                </c:pt>
                <c:pt idx="2043">
                  <c:v>0.10859711840446253</c:v>
                </c:pt>
                <c:pt idx="2044">
                  <c:v>0.10859711840446253</c:v>
                </c:pt>
                <c:pt idx="2045">
                  <c:v>0.10859711840446253</c:v>
                </c:pt>
                <c:pt idx="2046">
                  <c:v>0.10859711840446253</c:v>
                </c:pt>
                <c:pt idx="2047">
                  <c:v>0.10859711840446253</c:v>
                </c:pt>
                <c:pt idx="2048">
                  <c:v>0.10859711840446253</c:v>
                </c:pt>
                <c:pt idx="2049">
                  <c:v>0.10859711840446253</c:v>
                </c:pt>
                <c:pt idx="2050">
                  <c:v>0.10859711840446253</c:v>
                </c:pt>
                <c:pt idx="2051">
                  <c:v>0.10859711840446253</c:v>
                </c:pt>
                <c:pt idx="2052">
                  <c:v>0.10859711840446253</c:v>
                </c:pt>
                <c:pt idx="2053">
                  <c:v>0.10859711840446253</c:v>
                </c:pt>
                <c:pt idx="2054">
                  <c:v>0.10859711840446253</c:v>
                </c:pt>
                <c:pt idx="2055">
                  <c:v>0.10859711840446253</c:v>
                </c:pt>
                <c:pt idx="2056">
                  <c:v>0.10859711840446253</c:v>
                </c:pt>
                <c:pt idx="2057">
                  <c:v>0.10859711840446253</c:v>
                </c:pt>
                <c:pt idx="2058">
                  <c:v>0.10859711840446253</c:v>
                </c:pt>
                <c:pt idx="2059">
                  <c:v>0.10859711840446253</c:v>
                </c:pt>
                <c:pt idx="2060">
                  <c:v>0.10859711840446253</c:v>
                </c:pt>
                <c:pt idx="2061">
                  <c:v>0.10859711840446253</c:v>
                </c:pt>
                <c:pt idx="2062">
                  <c:v>0.10859711840446253</c:v>
                </c:pt>
                <c:pt idx="2063">
                  <c:v>0.10859711840446253</c:v>
                </c:pt>
                <c:pt idx="2064">
                  <c:v>0.10859711840446253</c:v>
                </c:pt>
                <c:pt idx="2065">
                  <c:v>0.10859711840446253</c:v>
                </c:pt>
                <c:pt idx="2066">
                  <c:v>0.10859711840446253</c:v>
                </c:pt>
                <c:pt idx="2067">
                  <c:v>0.10859711840446253</c:v>
                </c:pt>
                <c:pt idx="2068">
                  <c:v>0.10859711840446253</c:v>
                </c:pt>
                <c:pt idx="2069">
                  <c:v>0.10859711840446253</c:v>
                </c:pt>
                <c:pt idx="2070">
                  <c:v>0.10859711840446253</c:v>
                </c:pt>
                <c:pt idx="2071">
                  <c:v>0.10859711840446253</c:v>
                </c:pt>
                <c:pt idx="2072">
                  <c:v>0.10859711840446253</c:v>
                </c:pt>
                <c:pt idx="2073">
                  <c:v>0.10859711840446253</c:v>
                </c:pt>
                <c:pt idx="2074">
                  <c:v>0.10859711840446253</c:v>
                </c:pt>
                <c:pt idx="2075">
                  <c:v>0.10859711840446253</c:v>
                </c:pt>
                <c:pt idx="2076">
                  <c:v>0.10859711840446253</c:v>
                </c:pt>
                <c:pt idx="2077">
                  <c:v>0.10859711840446253</c:v>
                </c:pt>
                <c:pt idx="2078">
                  <c:v>0.10859711840446253</c:v>
                </c:pt>
                <c:pt idx="2079">
                  <c:v>0.10859711840446253</c:v>
                </c:pt>
                <c:pt idx="2080">
                  <c:v>0.10859711840446253</c:v>
                </c:pt>
                <c:pt idx="2081">
                  <c:v>0.10859711840446253</c:v>
                </c:pt>
                <c:pt idx="2082">
                  <c:v>0.10859711840446253</c:v>
                </c:pt>
                <c:pt idx="2083">
                  <c:v>0.10859711840446253</c:v>
                </c:pt>
                <c:pt idx="2084">
                  <c:v>0.10859711840446253</c:v>
                </c:pt>
                <c:pt idx="2085">
                  <c:v>0.10859711840446253</c:v>
                </c:pt>
                <c:pt idx="2086">
                  <c:v>0.10859711840446253</c:v>
                </c:pt>
                <c:pt idx="2087">
                  <c:v>0.11751114722041789</c:v>
                </c:pt>
                <c:pt idx="2088">
                  <c:v>0.11751114722041789</c:v>
                </c:pt>
                <c:pt idx="2089">
                  <c:v>0.11751114722041789</c:v>
                </c:pt>
                <c:pt idx="2090">
                  <c:v>0.11751114722041789</c:v>
                </c:pt>
                <c:pt idx="2091">
                  <c:v>0.11751114722041789</c:v>
                </c:pt>
                <c:pt idx="2092">
                  <c:v>0.11751114722041789</c:v>
                </c:pt>
                <c:pt idx="2093">
                  <c:v>0.11751114722041789</c:v>
                </c:pt>
                <c:pt idx="2094">
                  <c:v>0.11751114722041789</c:v>
                </c:pt>
                <c:pt idx="2095">
                  <c:v>0.11751114722041789</c:v>
                </c:pt>
                <c:pt idx="2096">
                  <c:v>0.11751114722041789</c:v>
                </c:pt>
                <c:pt idx="2097">
                  <c:v>0.11751114722041789</c:v>
                </c:pt>
                <c:pt idx="2098">
                  <c:v>0.11751114722041789</c:v>
                </c:pt>
                <c:pt idx="2099">
                  <c:v>0.11751114722041789</c:v>
                </c:pt>
                <c:pt idx="2100">
                  <c:v>0.11751114722041789</c:v>
                </c:pt>
                <c:pt idx="2101">
                  <c:v>0.11751114722041789</c:v>
                </c:pt>
                <c:pt idx="2102">
                  <c:v>0.11751114722041789</c:v>
                </c:pt>
                <c:pt idx="2103">
                  <c:v>0.11751114722041789</c:v>
                </c:pt>
                <c:pt idx="2104">
                  <c:v>0.11751114722041789</c:v>
                </c:pt>
                <c:pt idx="2105">
                  <c:v>0.11751114722041789</c:v>
                </c:pt>
                <c:pt idx="2106">
                  <c:v>0.11751114722041789</c:v>
                </c:pt>
                <c:pt idx="2107">
                  <c:v>0.11751114722041789</c:v>
                </c:pt>
                <c:pt idx="2108">
                  <c:v>0.11751114722041789</c:v>
                </c:pt>
                <c:pt idx="2109">
                  <c:v>0.11751114722041789</c:v>
                </c:pt>
                <c:pt idx="2110">
                  <c:v>0.11751114722041789</c:v>
                </c:pt>
                <c:pt idx="2111">
                  <c:v>0.11751114722041789</c:v>
                </c:pt>
                <c:pt idx="2112">
                  <c:v>0.11751114722041789</c:v>
                </c:pt>
                <c:pt idx="2113">
                  <c:v>0.11751114722041789</c:v>
                </c:pt>
                <c:pt idx="2114">
                  <c:v>0.11751114722041789</c:v>
                </c:pt>
                <c:pt idx="2115">
                  <c:v>0.11751114722041789</c:v>
                </c:pt>
                <c:pt idx="2116">
                  <c:v>0.11751114722041789</c:v>
                </c:pt>
                <c:pt idx="2117">
                  <c:v>0.11751114722041789</c:v>
                </c:pt>
                <c:pt idx="2118">
                  <c:v>0.11751114722041789</c:v>
                </c:pt>
                <c:pt idx="2119">
                  <c:v>0.11751114722041789</c:v>
                </c:pt>
                <c:pt idx="2120">
                  <c:v>0.11751114722041789</c:v>
                </c:pt>
                <c:pt idx="2121">
                  <c:v>0.11751114722041789</c:v>
                </c:pt>
                <c:pt idx="2122">
                  <c:v>0.11751114722041789</c:v>
                </c:pt>
                <c:pt idx="2123">
                  <c:v>0.11751114722041789</c:v>
                </c:pt>
                <c:pt idx="2124">
                  <c:v>0.11751114722041789</c:v>
                </c:pt>
                <c:pt idx="2125">
                  <c:v>0.11751114722041789</c:v>
                </c:pt>
                <c:pt idx="2126">
                  <c:v>0.11751114722041789</c:v>
                </c:pt>
                <c:pt idx="2127">
                  <c:v>0.11751114722041789</c:v>
                </c:pt>
                <c:pt idx="2128">
                  <c:v>0.11751114722041789</c:v>
                </c:pt>
                <c:pt idx="2129">
                  <c:v>0.11751114722041789</c:v>
                </c:pt>
                <c:pt idx="2130">
                  <c:v>0.11751114722041789</c:v>
                </c:pt>
                <c:pt idx="2131">
                  <c:v>0.11751114722041789</c:v>
                </c:pt>
                <c:pt idx="2132">
                  <c:v>0.11751114722041789</c:v>
                </c:pt>
                <c:pt idx="2133">
                  <c:v>0.11751114722041789</c:v>
                </c:pt>
                <c:pt idx="2134">
                  <c:v>0.11751114722041789</c:v>
                </c:pt>
                <c:pt idx="2135">
                  <c:v>0.11751114722041789</c:v>
                </c:pt>
                <c:pt idx="2136">
                  <c:v>0.11751114722041789</c:v>
                </c:pt>
                <c:pt idx="2137">
                  <c:v>0.11751114722041789</c:v>
                </c:pt>
                <c:pt idx="2138">
                  <c:v>0.11751114722041789</c:v>
                </c:pt>
                <c:pt idx="2139">
                  <c:v>0.11751114722041789</c:v>
                </c:pt>
                <c:pt idx="2140">
                  <c:v>0.11751114722041789</c:v>
                </c:pt>
                <c:pt idx="2141">
                  <c:v>0.11751114722041789</c:v>
                </c:pt>
                <c:pt idx="2142">
                  <c:v>0.11751114722041789</c:v>
                </c:pt>
                <c:pt idx="2143">
                  <c:v>0.11751114722041789</c:v>
                </c:pt>
                <c:pt idx="2144">
                  <c:v>0.11751114722041789</c:v>
                </c:pt>
                <c:pt idx="2145">
                  <c:v>0.11751114722041789</c:v>
                </c:pt>
                <c:pt idx="2146">
                  <c:v>0.11751114722041789</c:v>
                </c:pt>
                <c:pt idx="2147">
                  <c:v>0.11751114722041789</c:v>
                </c:pt>
                <c:pt idx="2148">
                  <c:v>0.11751114722041789</c:v>
                </c:pt>
                <c:pt idx="2149">
                  <c:v>0.11751114722041789</c:v>
                </c:pt>
                <c:pt idx="2150">
                  <c:v>0.11751114722041789</c:v>
                </c:pt>
                <c:pt idx="2151">
                  <c:v>0.11751114722041789</c:v>
                </c:pt>
                <c:pt idx="2152">
                  <c:v>0.13130003554509886</c:v>
                </c:pt>
                <c:pt idx="2153">
                  <c:v>0.13130003554509886</c:v>
                </c:pt>
                <c:pt idx="2154">
                  <c:v>0.13130003554509886</c:v>
                </c:pt>
                <c:pt idx="2155">
                  <c:v>0.13130003554509886</c:v>
                </c:pt>
                <c:pt idx="2156">
                  <c:v>0.13130003554509886</c:v>
                </c:pt>
                <c:pt idx="2157">
                  <c:v>0.13130003554509886</c:v>
                </c:pt>
                <c:pt idx="2158">
                  <c:v>0.13130003554509886</c:v>
                </c:pt>
                <c:pt idx="2159">
                  <c:v>0.13130003554509886</c:v>
                </c:pt>
                <c:pt idx="2160">
                  <c:v>0.13130003554509886</c:v>
                </c:pt>
                <c:pt idx="2161">
                  <c:v>0.13130003554509886</c:v>
                </c:pt>
                <c:pt idx="2162">
                  <c:v>0.13130003554509886</c:v>
                </c:pt>
                <c:pt idx="2163">
                  <c:v>0.13130003554509886</c:v>
                </c:pt>
                <c:pt idx="2164">
                  <c:v>0.13130003554509886</c:v>
                </c:pt>
                <c:pt idx="2165">
                  <c:v>0.13130003554509886</c:v>
                </c:pt>
                <c:pt idx="2166">
                  <c:v>0.13130003554509886</c:v>
                </c:pt>
                <c:pt idx="2167">
                  <c:v>0.13130003554509886</c:v>
                </c:pt>
                <c:pt idx="2168">
                  <c:v>0.13130003554509886</c:v>
                </c:pt>
                <c:pt idx="2169">
                  <c:v>0.13130003554509886</c:v>
                </c:pt>
                <c:pt idx="2170">
                  <c:v>0.13130003554509886</c:v>
                </c:pt>
                <c:pt idx="2171">
                  <c:v>0.13130003554509886</c:v>
                </c:pt>
                <c:pt idx="2172">
                  <c:v>0.13130003554509886</c:v>
                </c:pt>
                <c:pt idx="2173">
                  <c:v>0.13130003554509886</c:v>
                </c:pt>
                <c:pt idx="2174">
                  <c:v>0.13130003554509886</c:v>
                </c:pt>
                <c:pt idx="2175">
                  <c:v>0.13130003554509886</c:v>
                </c:pt>
                <c:pt idx="2176">
                  <c:v>0.13130003554509886</c:v>
                </c:pt>
                <c:pt idx="2177">
                  <c:v>0.13130003554509886</c:v>
                </c:pt>
                <c:pt idx="2178">
                  <c:v>0.13130003554509886</c:v>
                </c:pt>
                <c:pt idx="2179">
                  <c:v>0.13130003554509886</c:v>
                </c:pt>
                <c:pt idx="2180">
                  <c:v>0.13130003554509886</c:v>
                </c:pt>
                <c:pt idx="2181">
                  <c:v>0.13130003554509886</c:v>
                </c:pt>
                <c:pt idx="2182">
                  <c:v>0.13130003554509886</c:v>
                </c:pt>
                <c:pt idx="2183">
                  <c:v>0.13130003554509886</c:v>
                </c:pt>
                <c:pt idx="2184">
                  <c:v>0.13130003554509886</c:v>
                </c:pt>
                <c:pt idx="2185">
                  <c:v>0.13130003554509886</c:v>
                </c:pt>
                <c:pt idx="2186">
                  <c:v>0.13130003554509886</c:v>
                </c:pt>
                <c:pt idx="2187">
                  <c:v>0.13130003554509886</c:v>
                </c:pt>
                <c:pt idx="2188">
                  <c:v>0.13130003554509886</c:v>
                </c:pt>
                <c:pt idx="2189">
                  <c:v>0.13130003554509886</c:v>
                </c:pt>
                <c:pt idx="2190">
                  <c:v>0.13130003554509886</c:v>
                </c:pt>
                <c:pt idx="2191">
                  <c:v>0.13130003554509886</c:v>
                </c:pt>
                <c:pt idx="2192">
                  <c:v>0.13130003554509886</c:v>
                </c:pt>
                <c:pt idx="2193">
                  <c:v>0.13130003554509886</c:v>
                </c:pt>
                <c:pt idx="2194">
                  <c:v>0.13130003554509886</c:v>
                </c:pt>
                <c:pt idx="2195">
                  <c:v>0.13130003554509886</c:v>
                </c:pt>
                <c:pt idx="2196">
                  <c:v>0.13130003554509886</c:v>
                </c:pt>
                <c:pt idx="2197">
                  <c:v>0.13130003554509886</c:v>
                </c:pt>
                <c:pt idx="2198">
                  <c:v>0.13130003554509886</c:v>
                </c:pt>
                <c:pt idx="2199">
                  <c:v>0.13130003554509886</c:v>
                </c:pt>
                <c:pt idx="2200">
                  <c:v>0.13130003554509886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BF1-4B9C-8786-8BD97C48B9D3}"/>
            </c:ext>
          </c:extLst>
        </c:ser>
        <c:ser>
          <c:idx val="1"/>
          <c:order val="1"/>
          <c:tx>
            <c:strRef>
              <c:f>CUM_INCID_CR1!$C$1</c:f>
              <c:strCache>
                <c:ptCount val="1"/>
                <c:pt idx="0">
                  <c:v>cif_inv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CUM_INCID_CR1!$C$2:$C$2202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5.4644808743169399E-3</c:v>
                </c:pt>
                <c:pt idx="34">
                  <c:v>5.4644808743169399E-3</c:v>
                </c:pt>
                <c:pt idx="35">
                  <c:v>5.4644808743169399E-3</c:v>
                </c:pt>
                <c:pt idx="36">
                  <c:v>5.4644808743169399E-3</c:v>
                </c:pt>
                <c:pt idx="37">
                  <c:v>5.4644808743169399E-3</c:v>
                </c:pt>
                <c:pt idx="38">
                  <c:v>5.4644808743169399E-3</c:v>
                </c:pt>
                <c:pt idx="39">
                  <c:v>5.4644808743169399E-3</c:v>
                </c:pt>
                <c:pt idx="40">
                  <c:v>5.4644808743169399E-3</c:v>
                </c:pt>
                <c:pt idx="41">
                  <c:v>5.4644808743169399E-3</c:v>
                </c:pt>
                <c:pt idx="42">
                  <c:v>5.4644808743169399E-3</c:v>
                </c:pt>
                <c:pt idx="43">
                  <c:v>1.6454159077109898E-2</c:v>
                </c:pt>
                <c:pt idx="44">
                  <c:v>2.7443837279902857E-2</c:v>
                </c:pt>
                <c:pt idx="45">
                  <c:v>3.2970075461878745E-2</c:v>
                </c:pt>
                <c:pt idx="46">
                  <c:v>3.2970075461878745E-2</c:v>
                </c:pt>
                <c:pt idx="47">
                  <c:v>3.2970075461878745E-2</c:v>
                </c:pt>
                <c:pt idx="48">
                  <c:v>3.2970075461878745E-2</c:v>
                </c:pt>
                <c:pt idx="49">
                  <c:v>3.2970075461878745E-2</c:v>
                </c:pt>
                <c:pt idx="50">
                  <c:v>3.2970075461878745E-2</c:v>
                </c:pt>
                <c:pt idx="51">
                  <c:v>3.8496313643854634E-2</c:v>
                </c:pt>
                <c:pt idx="52">
                  <c:v>3.8496313643854634E-2</c:v>
                </c:pt>
                <c:pt idx="53">
                  <c:v>3.8496313643854634E-2</c:v>
                </c:pt>
                <c:pt idx="54">
                  <c:v>3.8496313643854634E-2</c:v>
                </c:pt>
                <c:pt idx="55">
                  <c:v>3.8496313643854634E-2</c:v>
                </c:pt>
                <c:pt idx="56">
                  <c:v>3.8496313643854634E-2</c:v>
                </c:pt>
                <c:pt idx="57">
                  <c:v>3.8496313643854634E-2</c:v>
                </c:pt>
                <c:pt idx="58">
                  <c:v>3.8496313643854634E-2</c:v>
                </c:pt>
                <c:pt idx="59">
                  <c:v>3.8496313643854634E-2</c:v>
                </c:pt>
                <c:pt idx="60">
                  <c:v>3.8496313643854634E-2</c:v>
                </c:pt>
                <c:pt idx="61">
                  <c:v>3.8496313643854634E-2</c:v>
                </c:pt>
                <c:pt idx="62">
                  <c:v>3.8496313643854634E-2</c:v>
                </c:pt>
                <c:pt idx="63">
                  <c:v>3.8496313643854634E-2</c:v>
                </c:pt>
                <c:pt idx="64">
                  <c:v>3.8496313643854634E-2</c:v>
                </c:pt>
                <c:pt idx="65">
                  <c:v>3.8496313643854634E-2</c:v>
                </c:pt>
                <c:pt idx="66">
                  <c:v>3.8496313643854634E-2</c:v>
                </c:pt>
                <c:pt idx="67">
                  <c:v>3.8496313643854634E-2</c:v>
                </c:pt>
                <c:pt idx="68">
                  <c:v>3.8496313643854634E-2</c:v>
                </c:pt>
                <c:pt idx="69">
                  <c:v>3.8496313643854634E-2</c:v>
                </c:pt>
                <c:pt idx="70">
                  <c:v>3.8496313643854634E-2</c:v>
                </c:pt>
                <c:pt idx="71">
                  <c:v>3.8496313643854634E-2</c:v>
                </c:pt>
                <c:pt idx="72">
                  <c:v>3.8496313643854634E-2</c:v>
                </c:pt>
                <c:pt idx="73">
                  <c:v>3.8496313643854634E-2</c:v>
                </c:pt>
                <c:pt idx="74">
                  <c:v>3.8496313643854634E-2</c:v>
                </c:pt>
                <c:pt idx="75">
                  <c:v>3.8496313643854634E-2</c:v>
                </c:pt>
                <c:pt idx="76">
                  <c:v>3.8496313643854634E-2</c:v>
                </c:pt>
                <c:pt idx="77">
                  <c:v>3.8496313643854634E-2</c:v>
                </c:pt>
                <c:pt idx="78">
                  <c:v>3.8496313643854634E-2</c:v>
                </c:pt>
                <c:pt idx="79">
                  <c:v>3.8496313643854634E-2</c:v>
                </c:pt>
                <c:pt idx="80">
                  <c:v>3.8496313643854634E-2</c:v>
                </c:pt>
                <c:pt idx="81">
                  <c:v>3.8496313643854634E-2</c:v>
                </c:pt>
                <c:pt idx="82">
                  <c:v>3.8496313643854634E-2</c:v>
                </c:pt>
                <c:pt idx="83">
                  <c:v>3.8496313643854634E-2</c:v>
                </c:pt>
                <c:pt idx="84">
                  <c:v>3.8496313643854634E-2</c:v>
                </c:pt>
                <c:pt idx="85">
                  <c:v>4.4120073676100685E-2</c:v>
                </c:pt>
                <c:pt idx="86">
                  <c:v>4.4120073676100685E-2</c:v>
                </c:pt>
                <c:pt idx="87">
                  <c:v>4.4120073676100685E-2</c:v>
                </c:pt>
                <c:pt idx="88">
                  <c:v>4.4120073676100685E-2</c:v>
                </c:pt>
                <c:pt idx="89">
                  <c:v>4.4120073676100685E-2</c:v>
                </c:pt>
                <c:pt idx="90">
                  <c:v>4.4120073676100685E-2</c:v>
                </c:pt>
                <c:pt idx="91">
                  <c:v>4.4120073676100685E-2</c:v>
                </c:pt>
                <c:pt idx="92">
                  <c:v>4.9743833708346737E-2</c:v>
                </c:pt>
                <c:pt idx="93">
                  <c:v>5.5367593740592788E-2</c:v>
                </c:pt>
                <c:pt idx="94">
                  <c:v>5.5367593740592788E-2</c:v>
                </c:pt>
                <c:pt idx="95">
                  <c:v>6.099135377283884E-2</c:v>
                </c:pt>
                <c:pt idx="96">
                  <c:v>6.6615113805084891E-2</c:v>
                </c:pt>
                <c:pt idx="97">
                  <c:v>6.6615113805084891E-2</c:v>
                </c:pt>
                <c:pt idx="98">
                  <c:v>7.7862633869576994E-2</c:v>
                </c:pt>
                <c:pt idx="99">
                  <c:v>7.7862633869576994E-2</c:v>
                </c:pt>
                <c:pt idx="100">
                  <c:v>7.7862633869576994E-2</c:v>
                </c:pt>
                <c:pt idx="101">
                  <c:v>7.7862633869576994E-2</c:v>
                </c:pt>
                <c:pt idx="102">
                  <c:v>7.7862633869576994E-2</c:v>
                </c:pt>
                <c:pt idx="103">
                  <c:v>7.7862633869576994E-2</c:v>
                </c:pt>
                <c:pt idx="104">
                  <c:v>7.7862633869576994E-2</c:v>
                </c:pt>
                <c:pt idx="105">
                  <c:v>7.7862633869576994E-2</c:v>
                </c:pt>
                <c:pt idx="106">
                  <c:v>8.3521108469923333E-2</c:v>
                </c:pt>
                <c:pt idx="107">
                  <c:v>8.3521108469923333E-2</c:v>
                </c:pt>
                <c:pt idx="108">
                  <c:v>8.3521108469923333E-2</c:v>
                </c:pt>
                <c:pt idx="109">
                  <c:v>8.3521108469923333E-2</c:v>
                </c:pt>
                <c:pt idx="110">
                  <c:v>8.3521108469923333E-2</c:v>
                </c:pt>
                <c:pt idx="111">
                  <c:v>8.3521108469923333E-2</c:v>
                </c:pt>
                <c:pt idx="112">
                  <c:v>8.3521108469923333E-2</c:v>
                </c:pt>
                <c:pt idx="113">
                  <c:v>8.3521108469923333E-2</c:v>
                </c:pt>
                <c:pt idx="114">
                  <c:v>8.3521108469923333E-2</c:v>
                </c:pt>
                <c:pt idx="115">
                  <c:v>8.3521108469923333E-2</c:v>
                </c:pt>
                <c:pt idx="116">
                  <c:v>8.3521108469923333E-2</c:v>
                </c:pt>
                <c:pt idx="117">
                  <c:v>8.3521108469923333E-2</c:v>
                </c:pt>
                <c:pt idx="118">
                  <c:v>8.3521108469923333E-2</c:v>
                </c:pt>
                <c:pt idx="119">
                  <c:v>8.3521108469923333E-2</c:v>
                </c:pt>
                <c:pt idx="120">
                  <c:v>8.3521108469923333E-2</c:v>
                </c:pt>
                <c:pt idx="121">
                  <c:v>8.3521108469923333E-2</c:v>
                </c:pt>
                <c:pt idx="122">
                  <c:v>8.3521108469923333E-2</c:v>
                </c:pt>
                <c:pt idx="123">
                  <c:v>8.3521108469923333E-2</c:v>
                </c:pt>
                <c:pt idx="124">
                  <c:v>8.3521108469923333E-2</c:v>
                </c:pt>
                <c:pt idx="125">
                  <c:v>8.3521108469923333E-2</c:v>
                </c:pt>
                <c:pt idx="126">
                  <c:v>8.3521108469923333E-2</c:v>
                </c:pt>
                <c:pt idx="127">
                  <c:v>8.3521108469923333E-2</c:v>
                </c:pt>
                <c:pt idx="128">
                  <c:v>8.3521108469923333E-2</c:v>
                </c:pt>
                <c:pt idx="129">
                  <c:v>8.3521108469923333E-2</c:v>
                </c:pt>
                <c:pt idx="130">
                  <c:v>8.3521108469923333E-2</c:v>
                </c:pt>
                <c:pt idx="131">
                  <c:v>8.3521108469923333E-2</c:v>
                </c:pt>
                <c:pt idx="132">
                  <c:v>8.3521108469923333E-2</c:v>
                </c:pt>
                <c:pt idx="133">
                  <c:v>8.3521108469923333E-2</c:v>
                </c:pt>
                <c:pt idx="134">
                  <c:v>8.3521108469923333E-2</c:v>
                </c:pt>
                <c:pt idx="135">
                  <c:v>8.3521108469923333E-2</c:v>
                </c:pt>
                <c:pt idx="136">
                  <c:v>8.3521108469923333E-2</c:v>
                </c:pt>
                <c:pt idx="137">
                  <c:v>8.3521108469923333E-2</c:v>
                </c:pt>
                <c:pt idx="138">
                  <c:v>8.3521108469923333E-2</c:v>
                </c:pt>
                <c:pt idx="139">
                  <c:v>8.3521108469923333E-2</c:v>
                </c:pt>
                <c:pt idx="140">
                  <c:v>8.3521108469923333E-2</c:v>
                </c:pt>
                <c:pt idx="141">
                  <c:v>8.3521108469923333E-2</c:v>
                </c:pt>
                <c:pt idx="142">
                  <c:v>8.3521108469923333E-2</c:v>
                </c:pt>
                <c:pt idx="143">
                  <c:v>8.3521108469923333E-2</c:v>
                </c:pt>
                <c:pt idx="144">
                  <c:v>8.3521108469923333E-2</c:v>
                </c:pt>
                <c:pt idx="145">
                  <c:v>8.3521108469923333E-2</c:v>
                </c:pt>
                <c:pt idx="146">
                  <c:v>8.3521108469923333E-2</c:v>
                </c:pt>
                <c:pt idx="147">
                  <c:v>8.3521108469923333E-2</c:v>
                </c:pt>
                <c:pt idx="148">
                  <c:v>8.3521108469923333E-2</c:v>
                </c:pt>
                <c:pt idx="149">
                  <c:v>8.3521108469923333E-2</c:v>
                </c:pt>
                <c:pt idx="150">
                  <c:v>8.3521108469923333E-2</c:v>
                </c:pt>
                <c:pt idx="151">
                  <c:v>8.3521108469923333E-2</c:v>
                </c:pt>
                <c:pt idx="152">
                  <c:v>8.3521108469923333E-2</c:v>
                </c:pt>
                <c:pt idx="153">
                  <c:v>8.3521108469923333E-2</c:v>
                </c:pt>
                <c:pt idx="154">
                  <c:v>8.3521108469923333E-2</c:v>
                </c:pt>
                <c:pt idx="155">
                  <c:v>8.3521108469923333E-2</c:v>
                </c:pt>
                <c:pt idx="156">
                  <c:v>8.3521108469923333E-2</c:v>
                </c:pt>
                <c:pt idx="157">
                  <c:v>8.3521108469923333E-2</c:v>
                </c:pt>
                <c:pt idx="158">
                  <c:v>8.3521108469923333E-2</c:v>
                </c:pt>
                <c:pt idx="159">
                  <c:v>8.3521108469923333E-2</c:v>
                </c:pt>
                <c:pt idx="160">
                  <c:v>8.3521108469923333E-2</c:v>
                </c:pt>
                <c:pt idx="161">
                  <c:v>8.3521108469923333E-2</c:v>
                </c:pt>
                <c:pt idx="162">
                  <c:v>8.3521108469923333E-2</c:v>
                </c:pt>
                <c:pt idx="163">
                  <c:v>8.3521108469923333E-2</c:v>
                </c:pt>
                <c:pt idx="164">
                  <c:v>8.3521108469923333E-2</c:v>
                </c:pt>
                <c:pt idx="165">
                  <c:v>8.3521108469923333E-2</c:v>
                </c:pt>
                <c:pt idx="166">
                  <c:v>8.3521108469923333E-2</c:v>
                </c:pt>
                <c:pt idx="167">
                  <c:v>8.3521108469923333E-2</c:v>
                </c:pt>
                <c:pt idx="168">
                  <c:v>8.3521108469923333E-2</c:v>
                </c:pt>
                <c:pt idx="169">
                  <c:v>8.3521108469923333E-2</c:v>
                </c:pt>
                <c:pt idx="170">
                  <c:v>8.3521108469923333E-2</c:v>
                </c:pt>
                <c:pt idx="171">
                  <c:v>8.3521108469923333E-2</c:v>
                </c:pt>
                <c:pt idx="172">
                  <c:v>8.9250758851406098E-2</c:v>
                </c:pt>
                <c:pt idx="173">
                  <c:v>8.9250758851406098E-2</c:v>
                </c:pt>
                <c:pt idx="174">
                  <c:v>8.9250758851406098E-2</c:v>
                </c:pt>
                <c:pt idx="175">
                  <c:v>8.9250758851406098E-2</c:v>
                </c:pt>
                <c:pt idx="176">
                  <c:v>9.5016903821305954E-2</c:v>
                </c:pt>
                <c:pt idx="177">
                  <c:v>9.5016903821305954E-2</c:v>
                </c:pt>
                <c:pt idx="178">
                  <c:v>0.10082024972649549</c:v>
                </c:pt>
                <c:pt idx="179">
                  <c:v>0.10082024972649549</c:v>
                </c:pt>
                <c:pt idx="180">
                  <c:v>0.10082024972649549</c:v>
                </c:pt>
                <c:pt idx="181">
                  <c:v>0.10082024972649549</c:v>
                </c:pt>
                <c:pt idx="182">
                  <c:v>0.10082024972649549</c:v>
                </c:pt>
                <c:pt idx="183">
                  <c:v>0.10082024972649549</c:v>
                </c:pt>
                <c:pt idx="184">
                  <c:v>0.10082024972649549</c:v>
                </c:pt>
                <c:pt idx="185">
                  <c:v>0.10677835152249007</c:v>
                </c:pt>
                <c:pt idx="186">
                  <c:v>0.10677835152249007</c:v>
                </c:pt>
                <c:pt idx="187">
                  <c:v>0.10677835152249007</c:v>
                </c:pt>
                <c:pt idx="188">
                  <c:v>0.10677835152249007</c:v>
                </c:pt>
                <c:pt idx="189">
                  <c:v>0.10677835152249007</c:v>
                </c:pt>
                <c:pt idx="190">
                  <c:v>0.11281751592795397</c:v>
                </c:pt>
                <c:pt idx="191">
                  <c:v>0.11281751592795397</c:v>
                </c:pt>
                <c:pt idx="192">
                  <c:v>0.11281751592795397</c:v>
                </c:pt>
                <c:pt idx="193">
                  <c:v>0.11281751592795397</c:v>
                </c:pt>
                <c:pt idx="194">
                  <c:v>0.11281751592795397</c:v>
                </c:pt>
                <c:pt idx="195">
                  <c:v>0.11281751592795397</c:v>
                </c:pt>
                <c:pt idx="196">
                  <c:v>0.11281751592795397</c:v>
                </c:pt>
                <c:pt idx="197">
                  <c:v>0.11281751592795397</c:v>
                </c:pt>
                <c:pt idx="198">
                  <c:v>0.11281751592795397</c:v>
                </c:pt>
                <c:pt idx="199">
                  <c:v>0.11281751592795397</c:v>
                </c:pt>
                <c:pt idx="200">
                  <c:v>0.11281751592795397</c:v>
                </c:pt>
                <c:pt idx="201">
                  <c:v>0.11281751592795397</c:v>
                </c:pt>
                <c:pt idx="202">
                  <c:v>0.11281751592795397</c:v>
                </c:pt>
                <c:pt idx="203">
                  <c:v>0.11281751592795397</c:v>
                </c:pt>
                <c:pt idx="204">
                  <c:v>0.11281751592795397</c:v>
                </c:pt>
                <c:pt idx="205">
                  <c:v>0.11281751592795397</c:v>
                </c:pt>
                <c:pt idx="206">
                  <c:v>0.11281751592795397</c:v>
                </c:pt>
                <c:pt idx="207">
                  <c:v>0.11281751592795397</c:v>
                </c:pt>
                <c:pt idx="208">
                  <c:v>0.11281751592795397</c:v>
                </c:pt>
                <c:pt idx="209">
                  <c:v>0.11281751592795397</c:v>
                </c:pt>
                <c:pt idx="210">
                  <c:v>0.11281751592795397</c:v>
                </c:pt>
                <c:pt idx="211">
                  <c:v>0.11898337609017585</c:v>
                </c:pt>
                <c:pt idx="212">
                  <c:v>0.11898337609017585</c:v>
                </c:pt>
                <c:pt idx="213">
                  <c:v>0.11898337609017585</c:v>
                </c:pt>
                <c:pt idx="214">
                  <c:v>0.11898337609017585</c:v>
                </c:pt>
                <c:pt idx="215">
                  <c:v>0.11898337609017585</c:v>
                </c:pt>
                <c:pt idx="216">
                  <c:v>0.11898337609017585</c:v>
                </c:pt>
                <c:pt idx="217">
                  <c:v>0.11898337609017585</c:v>
                </c:pt>
                <c:pt idx="218">
                  <c:v>0.11898337609017585</c:v>
                </c:pt>
                <c:pt idx="219">
                  <c:v>0.11898337609017585</c:v>
                </c:pt>
                <c:pt idx="220">
                  <c:v>0.11898337609017585</c:v>
                </c:pt>
                <c:pt idx="221">
                  <c:v>0.11898337609017585</c:v>
                </c:pt>
                <c:pt idx="222">
                  <c:v>0.11898337609017585</c:v>
                </c:pt>
                <c:pt idx="223">
                  <c:v>0.11898337609017585</c:v>
                </c:pt>
                <c:pt idx="224">
                  <c:v>0.11898337609017585</c:v>
                </c:pt>
                <c:pt idx="225">
                  <c:v>0.11898337609017585</c:v>
                </c:pt>
                <c:pt idx="226">
                  <c:v>0.11898337609017585</c:v>
                </c:pt>
                <c:pt idx="227">
                  <c:v>0.11898337609017585</c:v>
                </c:pt>
                <c:pt idx="228">
                  <c:v>0.11898337609017585</c:v>
                </c:pt>
                <c:pt idx="229">
                  <c:v>0.11898337609017585</c:v>
                </c:pt>
                <c:pt idx="230">
                  <c:v>0.11898337609017585</c:v>
                </c:pt>
                <c:pt idx="231">
                  <c:v>0.11898337609017585</c:v>
                </c:pt>
                <c:pt idx="232">
                  <c:v>0.11898337609017585</c:v>
                </c:pt>
                <c:pt idx="233">
                  <c:v>0.11898337609017585</c:v>
                </c:pt>
                <c:pt idx="234">
                  <c:v>0.11898337609017585</c:v>
                </c:pt>
                <c:pt idx="235">
                  <c:v>0.11898337609017585</c:v>
                </c:pt>
                <c:pt idx="236">
                  <c:v>0.11898337609017585</c:v>
                </c:pt>
                <c:pt idx="237">
                  <c:v>0.11898337609017585</c:v>
                </c:pt>
                <c:pt idx="238">
                  <c:v>0.11898337609017585</c:v>
                </c:pt>
                <c:pt idx="239">
                  <c:v>0.11898337609017585</c:v>
                </c:pt>
                <c:pt idx="240">
                  <c:v>0.11898337609017585</c:v>
                </c:pt>
                <c:pt idx="241">
                  <c:v>0.11898337609017585</c:v>
                </c:pt>
                <c:pt idx="242">
                  <c:v>0.11898337609017585</c:v>
                </c:pt>
                <c:pt idx="243">
                  <c:v>0.11898337609017585</c:v>
                </c:pt>
                <c:pt idx="244">
                  <c:v>0.11898337609017585</c:v>
                </c:pt>
                <c:pt idx="245">
                  <c:v>0.11898337609017585</c:v>
                </c:pt>
                <c:pt idx="246">
                  <c:v>0.11898337609017585</c:v>
                </c:pt>
                <c:pt idx="247">
                  <c:v>0.11898337609017585</c:v>
                </c:pt>
                <c:pt idx="248">
                  <c:v>0.11898337609017585</c:v>
                </c:pt>
                <c:pt idx="249">
                  <c:v>0.11898337609017585</c:v>
                </c:pt>
                <c:pt idx="250">
                  <c:v>0.11898337609017585</c:v>
                </c:pt>
                <c:pt idx="251">
                  <c:v>0.11898337609017585</c:v>
                </c:pt>
                <c:pt idx="252">
                  <c:v>0.11898337609017585</c:v>
                </c:pt>
                <c:pt idx="253">
                  <c:v>0.11898337609017585</c:v>
                </c:pt>
                <c:pt idx="254">
                  <c:v>0.11898337609017585</c:v>
                </c:pt>
                <c:pt idx="255">
                  <c:v>0.11898337609017585</c:v>
                </c:pt>
                <c:pt idx="256">
                  <c:v>0.11898337609017585</c:v>
                </c:pt>
                <c:pt idx="257">
                  <c:v>0.11898337609017585</c:v>
                </c:pt>
                <c:pt idx="258">
                  <c:v>0.11898337609017585</c:v>
                </c:pt>
                <c:pt idx="259">
                  <c:v>0.11898337609017585</c:v>
                </c:pt>
                <c:pt idx="260">
                  <c:v>0.11898337609017585</c:v>
                </c:pt>
                <c:pt idx="261">
                  <c:v>0.11898337609017585</c:v>
                </c:pt>
                <c:pt idx="262">
                  <c:v>0.11898337609017585</c:v>
                </c:pt>
                <c:pt idx="263">
                  <c:v>0.11898337609017585</c:v>
                </c:pt>
                <c:pt idx="264">
                  <c:v>0.11898337609017585</c:v>
                </c:pt>
                <c:pt idx="265">
                  <c:v>0.11898337609017585</c:v>
                </c:pt>
                <c:pt idx="266">
                  <c:v>0.11898337609017585</c:v>
                </c:pt>
                <c:pt idx="267">
                  <c:v>0.11898337609017585</c:v>
                </c:pt>
                <c:pt idx="268">
                  <c:v>0.11898337609017585</c:v>
                </c:pt>
                <c:pt idx="269">
                  <c:v>0.11898337609017585</c:v>
                </c:pt>
                <c:pt idx="270">
                  <c:v>0.11898337609017585</c:v>
                </c:pt>
                <c:pt idx="271">
                  <c:v>0.11898337609017585</c:v>
                </c:pt>
                <c:pt idx="272">
                  <c:v>0.11898337609017585</c:v>
                </c:pt>
                <c:pt idx="273">
                  <c:v>0.11898337609017585</c:v>
                </c:pt>
                <c:pt idx="274">
                  <c:v>0.11898337609017585</c:v>
                </c:pt>
                <c:pt idx="275">
                  <c:v>0.11898337609017585</c:v>
                </c:pt>
                <c:pt idx="276">
                  <c:v>0.11898337609017585</c:v>
                </c:pt>
                <c:pt idx="277">
                  <c:v>0.11898337609017585</c:v>
                </c:pt>
                <c:pt idx="278">
                  <c:v>0.11898337609017585</c:v>
                </c:pt>
                <c:pt idx="279">
                  <c:v>0.11898337609017585</c:v>
                </c:pt>
                <c:pt idx="280">
                  <c:v>0.11898337609017585</c:v>
                </c:pt>
                <c:pt idx="281">
                  <c:v>0.11898337609017585</c:v>
                </c:pt>
                <c:pt idx="282">
                  <c:v>0.11898337609017585</c:v>
                </c:pt>
                <c:pt idx="283">
                  <c:v>0.11898337609017585</c:v>
                </c:pt>
                <c:pt idx="284">
                  <c:v>0.11898337609017585</c:v>
                </c:pt>
                <c:pt idx="285">
                  <c:v>0.11898337609017585</c:v>
                </c:pt>
                <c:pt idx="286">
                  <c:v>0.11898337609017585</c:v>
                </c:pt>
                <c:pt idx="287">
                  <c:v>0.11898337609017585</c:v>
                </c:pt>
                <c:pt idx="288">
                  <c:v>0.11898337609017585</c:v>
                </c:pt>
                <c:pt idx="289">
                  <c:v>0.11898337609017585</c:v>
                </c:pt>
                <c:pt idx="290">
                  <c:v>0.11898337609017585</c:v>
                </c:pt>
                <c:pt idx="291">
                  <c:v>0.11898337609017585</c:v>
                </c:pt>
                <c:pt idx="292">
                  <c:v>0.11898337609017585</c:v>
                </c:pt>
                <c:pt idx="293">
                  <c:v>0.11898337609017585</c:v>
                </c:pt>
                <c:pt idx="294">
                  <c:v>0.11898337609017585</c:v>
                </c:pt>
                <c:pt idx="295">
                  <c:v>0.11898337609017585</c:v>
                </c:pt>
                <c:pt idx="296">
                  <c:v>0.11898337609017585</c:v>
                </c:pt>
                <c:pt idx="297">
                  <c:v>0.11898337609017585</c:v>
                </c:pt>
                <c:pt idx="298">
                  <c:v>0.11898337609017585</c:v>
                </c:pt>
                <c:pt idx="299">
                  <c:v>0.11898337609017585</c:v>
                </c:pt>
                <c:pt idx="300">
                  <c:v>0.11898337609017585</c:v>
                </c:pt>
                <c:pt idx="301">
                  <c:v>0.11898337609017585</c:v>
                </c:pt>
                <c:pt idx="302">
                  <c:v>0.11898337609017585</c:v>
                </c:pt>
                <c:pt idx="303">
                  <c:v>0.11898337609017585</c:v>
                </c:pt>
                <c:pt idx="304">
                  <c:v>0.11898337609017585</c:v>
                </c:pt>
                <c:pt idx="305">
                  <c:v>0.11898337609017585</c:v>
                </c:pt>
                <c:pt idx="306">
                  <c:v>0.11898337609017585</c:v>
                </c:pt>
                <c:pt idx="307">
                  <c:v>0.11898337609017585</c:v>
                </c:pt>
                <c:pt idx="308">
                  <c:v>0.11898337609017585</c:v>
                </c:pt>
                <c:pt idx="309">
                  <c:v>0.11898337609017585</c:v>
                </c:pt>
                <c:pt idx="310">
                  <c:v>0.11898337609017585</c:v>
                </c:pt>
                <c:pt idx="311">
                  <c:v>0.11898337609017585</c:v>
                </c:pt>
                <c:pt idx="312">
                  <c:v>0.11898337609017585</c:v>
                </c:pt>
                <c:pt idx="313">
                  <c:v>0.11898337609017585</c:v>
                </c:pt>
                <c:pt idx="314">
                  <c:v>0.11898337609017585</c:v>
                </c:pt>
                <c:pt idx="315">
                  <c:v>0.11898337609017585</c:v>
                </c:pt>
                <c:pt idx="316">
                  <c:v>0.11898337609017585</c:v>
                </c:pt>
                <c:pt idx="317">
                  <c:v>0.11898337609017585</c:v>
                </c:pt>
                <c:pt idx="318">
                  <c:v>0.11898337609017585</c:v>
                </c:pt>
                <c:pt idx="319">
                  <c:v>0.11898337609017585</c:v>
                </c:pt>
                <c:pt idx="320">
                  <c:v>0.11898337609017585</c:v>
                </c:pt>
                <c:pt idx="321">
                  <c:v>0.11898337609017585</c:v>
                </c:pt>
                <c:pt idx="322">
                  <c:v>0.11898337609017585</c:v>
                </c:pt>
                <c:pt idx="323">
                  <c:v>0.11898337609017585</c:v>
                </c:pt>
                <c:pt idx="324">
                  <c:v>0.11898337609017585</c:v>
                </c:pt>
                <c:pt idx="325">
                  <c:v>0.11898337609017585</c:v>
                </c:pt>
                <c:pt idx="326">
                  <c:v>0.11898337609017585</c:v>
                </c:pt>
                <c:pt idx="327">
                  <c:v>0.11898337609017585</c:v>
                </c:pt>
                <c:pt idx="328">
                  <c:v>0.11898337609017585</c:v>
                </c:pt>
                <c:pt idx="329">
                  <c:v>0.11898337609017585</c:v>
                </c:pt>
                <c:pt idx="330">
                  <c:v>0.11898337609017585</c:v>
                </c:pt>
                <c:pt idx="331">
                  <c:v>0.11898337609017585</c:v>
                </c:pt>
                <c:pt idx="332">
                  <c:v>0.11898337609017585</c:v>
                </c:pt>
                <c:pt idx="333">
                  <c:v>0.11898337609017585</c:v>
                </c:pt>
                <c:pt idx="334">
                  <c:v>0.11898337609017585</c:v>
                </c:pt>
                <c:pt idx="335">
                  <c:v>0.11898337609017585</c:v>
                </c:pt>
                <c:pt idx="336">
                  <c:v>0.11898337609017585</c:v>
                </c:pt>
                <c:pt idx="337">
                  <c:v>0.11898337609017585</c:v>
                </c:pt>
                <c:pt idx="338">
                  <c:v>0.11898337609017585</c:v>
                </c:pt>
                <c:pt idx="339">
                  <c:v>0.11898337609017585</c:v>
                </c:pt>
                <c:pt idx="340">
                  <c:v>0.11898337609017585</c:v>
                </c:pt>
                <c:pt idx="341">
                  <c:v>0.11898337609017585</c:v>
                </c:pt>
                <c:pt idx="342">
                  <c:v>0.11898337609017585</c:v>
                </c:pt>
                <c:pt idx="343">
                  <c:v>0.11898337609017585</c:v>
                </c:pt>
                <c:pt idx="344">
                  <c:v>0.11898337609017585</c:v>
                </c:pt>
                <c:pt idx="345">
                  <c:v>0.11898337609017585</c:v>
                </c:pt>
                <c:pt idx="346">
                  <c:v>0.11898337609017585</c:v>
                </c:pt>
                <c:pt idx="347">
                  <c:v>0.11898337609017585</c:v>
                </c:pt>
                <c:pt idx="348">
                  <c:v>0.11898337609017585</c:v>
                </c:pt>
                <c:pt idx="349">
                  <c:v>0.11898337609017585</c:v>
                </c:pt>
                <c:pt idx="350">
                  <c:v>0.11898337609017585</c:v>
                </c:pt>
                <c:pt idx="351">
                  <c:v>0.11898337609017585</c:v>
                </c:pt>
                <c:pt idx="352">
                  <c:v>0.11898337609017585</c:v>
                </c:pt>
                <c:pt idx="353">
                  <c:v>0.11898337609017585</c:v>
                </c:pt>
                <c:pt idx="354">
                  <c:v>0.11898337609017585</c:v>
                </c:pt>
                <c:pt idx="355">
                  <c:v>0.11898337609017585</c:v>
                </c:pt>
                <c:pt idx="356">
                  <c:v>0.11898337609017585</c:v>
                </c:pt>
                <c:pt idx="357">
                  <c:v>0.11898337609017585</c:v>
                </c:pt>
                <c:pt idx="358">
                  <c:v>0.12523731996900092</c:v>
                </c:pt>
                <c:pt idx="359">
                  <c:v>0.12523731996900092</c:v>
                </c:pt>
                <c:pt idx="360">
                  <c:v>0.12523731996900092</c:v>
                </c:pt>
                <c:pt idx="361">
                  <c:v>0.12523731996900092</c:v>
                </c:pt>
                <c:pt idx="362">
                  <c:v>0.12523731996900092</c:v>
                </c:pt>
                <c:pt idx="363">
                  <c:v>0.12523731996900092</c:v>
                </c:pt>
                <c:pt idx="364">
                  <c:v>0.12523731996900092</c:v>
                </c:pt>
                <c:pt idx="365">
                  <c:v>0.12523731996900092</c:v>
                </c:pt>
                <c:pt idx="366">
                  <c:v>0.12523731996900092</c:v>
                </c:pt>
                <c:pt idx="367">
                  <c:v>0.12523731996900092</c:v>
                </c:pt>
                <c:pt idx="368">
                  <c:v>0.12523731996900092</c:v>
                </c:pt>
                <c:pt idx="369">
                  <c:v>0.12523731996900092</c:v>
                </c:pt>
                <c:pt idx="370">
                  <c:v>0.13153658228173051</c:v>
                </c:pt>
                <c:pt idx="371">
                  <c:v>0.13153658228173051</c:v>
                </c:pt>
                <c:pt idx="372">
                  <c:v>0.13783584459446011</c:v>
                </c:pt>
                <c:pt idx="373">
                  <c:v>0.13783584459446011</c:v>
                </c:pt>
                <c:pt idx="374">
                  <c:v>0.13783584459446011</c:v>
                </c:pt>
                <c:pt idx="375">
                  <c:v>0.13783584459446011</c:v>
                </c:pt>
                <c:pt idx="376">
                  <c:v>0.13783584459446011</c:v>
                </c:pt>
                <c:pt idx="377">
                  <c:v>0.13783584459446011</c:v>
                </c:pt>
                <c:pt idx="378">
                  <c:v>0.13783584459446011</c:v>
                </c:pt>
                <c:pt idx="379">
                  <c:v>0.1441817681095062</c:v>
                </c:pt>
                <c:pt idx="380">
                  <c:v>0.1441817681095062</c:v>
                </c:pt>
                <c:pt idx="381">
                  <c:v>0.1441817681095062</c:v>
                </c:pt>
                <c:pt idx="382">
                  <c:v>0.1441817681095062</c:v>
                </c:pt>
                <c:pt idx="383">
                  <c:v>0.1441817681095062</c:v>
                </c:pt>
                <c:pt idx="384">
                  <c:v>0.1441817681095062</c:v>
                </c:pt>
                <c:pt idx="385">
                  <c:v>0.1441817681095062</c:v>
                </c:pt>
                <c:pt idx="386">
                  <c:v>0.1441817681095062</c:v>
                </c:pt>
                <c:pt idx="387">
                  <c:v>0.1441817681095062</c:v>
                </c:pt>
                <c:pt idx="388">
                  <c:v>0.1441817681095062</c:v>
                </c:pt>
                <c:pt idx="389">
                  <c:v>0.1441817681095062</c:v>
                </c:pt>
                <c:pt idx="390">
                  <c:v>0.1441817681095062</c:v>
                </c:pt>
                <c:pt idx="391">
                  <c:v>0.1441817681095062</c:v>
                </c:pt>
                <c:pt idx="392">
                  <c:v>0.1441817681095062</c:v>
                </c:pt>
                <c:pt idx="393">
                  <c:v>0.1441817681095062</c:v>
                </c:pt>
                <c:pt idx="394">
                  <c:v>0.1441817681095062</c:v>
                </c:pt>
                <c:pt idx="395">
                  <c:v>0.1441817681095062</c:v>
                </c:pt>
                <c:pt idx="396">
                  <c:v>0.1441817681095062</c:v>
                </c:pt>
                <c:pt idx="397">
                  <c:v>0.1441817681095062</c:v>
                </c:pt>
                <c:pt idx="398">
                  <c:v>0.1441817681095062</c:v>
                </c:pt>
                <c:pt idx="399">
                  <c:v>0.1441817681095062</c:v>
                </c:pt>
                <c:pt idx="400">
                  <c:v>0.1441817681095062</c:v>
                </c:pt>
                <c:pt idx="401">
                  <c:v>0.1441817681095062</c:v>
                </c:pt>
                <c:pt idx="402">
                  <c:v>0.1441817681095062</c:v>
                </c:pt>
                <c:pt idx="403">
                  <c:v>0.1441817681095062</c:v>
                </c:pt>
                <c:pt idx="404">
                  <c:v>0.1441817681095062</c:v>
                </c:pt>
                <c:pt idx="405">
                  <c:v>0.1441817681095062</c:v>
                </c:pt>
                <c:pt idx="406">
                  <c:v>0.15062384198084086</c:v>
                </c:pt>
                <c:pt idx="407">
                  <c:v>0.15062384198084086</c:v>
                </c:pt>
                <c:pt idx="408">
                  <c:v>0.15062384198084086</c:v>
                </c:pt>
                <c:pt idx="409">
                  <c:v>0.15062384198084086</c:v>
                </c:pt>
                <c:pt idx="410">
                  <c:v>0.15062384198084086</c:v>
                </c:pt>
                <c:pt idx="411">
                  <c:v>0.15062384198084086</c:v>
                </c:pt>
                <c:pt idx="412">
                  <c:v>0.15062384198084086</c:v>
                </c:pt>
                <c:pt idx="413">
                  <c:v>0.15062384198084086</c:v>
                </c:pt>
                <c:pt idx="414">
                  <c:v>0.15062384198084086</c:v>
                </c:pt>
                <c:pt idx="415">
                  <c:v>0.15062384198084086</c:v>
                </c:pt>
                <c:pt idx="416">
                  <c:v>0.15062384198084086</c:v>
                </c:pt>
                <c:pt idx="417">
                  <c:v>0.15062384198084086</c:v>
                </c:pt>
                <c:pt idx="418">
                  <c:v>0.15062384198084086</c:v>
                </c:pt>
                <c:pt idx="419">
                  <c:v>0.15062384198084086</c:v>
                </c:pt>
                <c:pt idx="420">
                  <c:v>0.15062384198084086</c:v>
                </c:pt>
                <c:pt idx="421">
                  <c:v>0.15062384198084086</c:v>
                </c:pt>
                <c:pt idx="422">
                  <c:v>0.15062384198084086</c:v>
                </c:pt>
                <c:pt idx="423">
                  <c:v>0.15062384198084086</c:v>
                </c:pt>
                <c:pt idx="424">
                  <c:v>0.15062384198084086</c:v>
                </c:pt>
                <c:pt idx="425">
                  <c:v>0.15062384198084086</c:v>
                </c:pt>
                <c:pt idx="426">
                  <c:v>0.15062384198084086</c:v>
                </c:pt>
                <c:pt idx="427">
                  <c:v>0.15062384198084086</c:v>
                </c:pt>
                <c:pt idx="428">
                  <c:v>0.15062384198084086</c:v>
                </c:pt>
                <c:pt idx="429">
                  <c:v>0.15062384198084086</c:v>
                </c:pt>
                <c:pt idx="430">
                  <c:v>0.15062384198084086</c:v>
                </c:pt>
                <c:pt idx="431">
                  <c:v>0.15062384198084086</c:v>
                </c:pt>
                <c:pt idx="432">
                  <c:v>0.15062384198084086</c:v>
                </c:pt>
                <c:pt idx="433">
                  <c:v>0.15062384198084086</c:v>
                </c:pt>
                <c:pt idx="434">
                  <c:v>0.15062384198084086</c:v>
                </c:pt>
                <c:pt idx="435">
                  <c:v>0.15062384198084086</c:v>
                </c:pt>
                <c:pt idx="436">
                  <c:v>0.15062384198084086</c:v>
                </c:pt>
                <c:pt idx="437">
                  <c:v>0.15062384198084086</c:v>
                </c:pt>
                <c:pt idx="438">
                  <c:v>0.15062384198084086</c:v>
                </c:pt>
                <c:pt idx="439">
                  <c:v>0.15062384198084086</c:v>
                </c:pt>
                <c:pt idx="440">
                  <c:v>0.15062384198084086</c:v>
                </c:pt>
                <c:pt idx="441">
                  <c:v>0.15062384198084086</c:v>
                </c:pt>
                <c:pt idx="442">
                  <c:v>0.15062384198084086</c:v>
                </c:pt>
                <c:pt idx="443">
                  <c:v>0.15062384198084086</c:v>
                </c:pt>
                <c:pt idx="444">
                  <c:v>0.15062384198084086</c:v>
                </c:pt>
                <c:pt idx="445">
                  <c:v>0.15062384198084086</c:v>
                </c:pt>
                <c:pt idx="446">
                  <c:v>0.15062384198084086</c:v>
                </c:pt>
                <c:pt idx="447">
                  <c:v>0.15062384198084086</c:v>
                </c:pt>
                <c:pt idx="448">
                  <c:v>0.15062384198084086</c:v>
                </c:pt>
                <c:pt idx="449">
                  <c:v>0.15062384198084086</c:v>
                </c:pt>
                <c:pt idx="450">
                  <c:v>0.15062384198084086</c:v>
                </c:pt>
                <c:pt idx="451">
                  <c:v>0.15062384198084086</c:v>
                </c:pt>
                <c:pt idx="452">
                  <c:v>0.15062384198084086</c:v>
                </c:pt>
                <c:pt idx="453">
                  <c:v>0.15062384198084086</c:v>
                </c:pt>
                <c:pt idx="454">
                  <c:v>0.15062384198084086</c:v>
                </c:pt>
                <c:pt idx="455">
                  <c:v>0.15062384198084086</c:v>
                </c:pt>
                <c:pt idx="456">
                  <c:v>0.15062384198084086</c:v>
                </c:pt>
                <c:pt idx="457">
                  <c:v>0.15062384198084086</c:v>
                </c:pt>
                <c:pt idx="458">
                  <c:v>0.15062384198084086</c:v>
                </c:pt>
                <c:pt idx="459">
                  <c:v>0.15062384198084086</c:v>
                </c:pt>
                <c:pt idx="460">
                  <c:v>0.15062384198084086</c:v>
                </c:pt>
                <c:pt idx="461">
                  <c:v>0.15062384198084086</c:v>
                </c:pt>
                <c:pt idx="462">
                  <c:v>0.15062384198084086</c:v>
                </c:pt>
                <c:pt idx="463">
                  <c:v>0.1571657929664598</c:v>
                </c:pt>
                <c:pt idx="464">
                  <c:v>0.1571657929664598</c:v>
                </c:pt>
                <c:pt idx="465">
                  <c:v>0.1571657929664598</c:v>
                </c:pt>
                <c:pt idx="466">
                  <c:v>0.1571657929664598</c:v>
                </c:pt>
                <c:pt idx="467">
                  <c:v>0.1571657929664598</c:v>
                </c:pt>
                <c:pt idx="468">
                  <c:v>0.1571657929664598</c:v>
                </c:pt>
                <c:pt idx="469">
                  <c:v>0.1571657929664598</c:v>
                </c:pt>
                <c:pt idx="470">
                  <c:v>0.1571657929664598</c:v>
                </c:pt>
                <c:pt idx="471">
                  <c:v>0.1571657929664598</c:v>
                </c:pt>
                <c:pt idx="472">
                  <c:v>0.1571657929664598</c:v>
                </c:pt>
                <c:pt idx="473">
                  <c:v>0.1571657929664598</c:v>
                </c:pt>
                <c:pt idx="474">
                  <c:v>0.1571657929664598</c:v>
                </c:pt>
                <c:pt idx="475">
                  <c:v>0.1571657929664598</c:v>
                </c:pt>
                <c:pt idx="476">
                  <c:v>0.1571657929664598</c:v>
                </c:pt>
                <c:pt idx="477">
                  <c:v>0.1571657929664598</c:v>
                </c:pt>
                <c:pt idx="478">
                  <c:v>0.1571657929664598</c:v>
                </c:pt>
                <c:pt idx="479">
                  <c:v>0.1571657929664598</c:v>
                </c:pt>
                <c:pt idx="480">
                  <c:v>0.1571657929664598</c:v>
                </c:pt>
                <c:pt idx="481">
                  <c:v>0.1571657929664598</c:v>
                </c:pt>
                <c:pt idx="482">
                  <c:v>0.1571657929664598</c:v>
                </c:pt>
                <c:pt idx="483">
                  <c:v>0.1571657929664598</c:v>
                </c:pt>
                <c:pt idx="484">
                  <c:v>0.1571657929664598</c:v>
                </c:pt>
                <c:pt idx="485">
                  <c:v>0.1571657929664598</c:v>
                </c:pt>
                <c:pt idx="486">
                  <c:v>0.1571657929664598</c:v>
                </c:pt>
                <c:pt idx="487">
                  <c:v>0.1571657929664598</c:v>
                </c:pt>
                <c:pt idx="488">
                  <c:v>0.1571657929664598</c:v>
                </c:pt>
                <c:pt idx="489">
                  <c:v>0.1571657929664598</c:v>
                </c:pt>
                <c:pt idx="490">
                  <c:v>0.1571657929664598</c:v>
                </c:pt>
                <c:pt idx="491">
                  <c:v>0.1571657929664598</c:v>
                </c:pt>
                <c:pt idx="492">
                  <c:v>0.1571657929664598</c:v>
                </c:pt>
                <c:pt idx="493">
                  <c:v>0.1571657929664598</c:v>
                </c:pt>
                <c:pt idx="494">
                  <c:v>0.1571657929664598</c:v>
                </c:pt>
                <c:pt idx="495">
                  <c:v>0.1571657929664598</c:v>
                </c:pt>
                <c:pt idx="496">
                  <c:v>0.1571657929664598</c:v>
                </c:pt>
                <c:pt idx="497">
                  <c:v>0.1571657929664598</c:v>
                </c:pt>
                <c:pt idx="498">
                  <c:v>0.1571657929664598</c:v>
                </c:pt>
                <c:pt idx="499">
                  <c:v>0.1571657929664598</c:v>
                </c:pt>
                <c:pt idx="500">
                  <c:v>0.1571657929664598</c:v>
                </c:pt>
                <c:pt idx="501">
                  <c:v>0.1571657929664598</c:v>
                </c:pt>
                <c:pt idx="502">
                  <c:v>0.1571657929664598</c:v>
                </c:pt>
                <c:pt idx="503">
                  <c:v>0.1571657929664598</c:v>
                </c:pt>
                <c:pt idx="504">
                  <c:v>0.1571657929664598</c:v>
                </c:pt>
                <c:pt idx="505">
                  <c:v>0.1571657929664598</c:v>
                </c:pt>
                <c:pt idx="506">
                  <c:v>0.1571657929664598</c:v>
                </c:pt>
                <c:pt idx="507">
                  <c:v>0.1571657929664598</c:v>
                </c:pt>
                <c:pt idx="508">
                  <c:v>0.1571657929664598</c:v>
                </c:pt>
                <c:pt idx="509">
                  <c:v>0.1571657929664598</c:v>
                </c:pt>
                <c:pt idx="510">
                  <c:v>0.1571657929664598</c:v>
                </c:pt>
                <c:pt idx="511">
                  <c:v>0.1571657929664598</c:v>
                </c:pt>
                <c:pt idx="512">
                  <c:v>0.1571657929664598</c:v>
                </c:pt>
                <c:pt idx="513">
                  <c:v>0.16420670631538864</c:v>
                </c:pt>
                <c:pt idx="514">
                  <c:v>0.16420670631538864</c:v>
                </c:pt>
                <c:pt idx="515">
                  <c:v>0.16420670631538864</c:v>
                </c:pt>
                <c:pt idx="516">
                  <c:v>0.16420670631538864</c:v>
                </c:pt>
                <c:pt idx="517">
                  <c:v>0.16420670631538864</c:v>
                </c:pt>
                <c:pt idx="518">
                  <c:v>0.16420670631538864</c:v>
                </c:pt>
                <c:pt idx="519">
                  <c:v>0.16420670631538864</c:v>
                </c:pt>
                <c:pt idx="520">
                  <c:v>0.16420670631538864</c:v>
                </c:pt>
                <c:pt idx="521">
                  <c:v>0.16420670631538864</c:v>
                </c:pt>
                <c:pt idx="522">
                  <c:v>0.16420670631538864</c:v>
                </c:pt>
                <c:pt idx="523">
                  <c:v>0.16420670631538864</c:v>
                </c:pt>
                <c:pt idx="524">
                  <c:v>0.16420670631538864</c:v>
                </c:pt>
                <c:pt idx="525">
                  <c:v>0.16420670631538864</c:v>
                </c:pt>
                <c:pt idx="526">
                  <c:v>0.16420670631538864</c:v>
                </c:pt>
                <c:pt idx="527">
                  <c:v>0.16420670631538864</c:v>
                </c:pt>
                <c:pt idx="528">
                  <c:v>0.16420670631538864</c:v>
                </c:pt>
                <c:pt idx="529">
                  <c:v>0.16420670631538864</c:v>
                </c:pt>
                <c:pt idx="530">
                  <c:v>0.16420670631538864</c:v>
                </c:pt>
                <c:pt idx="531">
                  <c:v>0.16420670631538864</c:v>
                </c:pt>
                <c:pt idx="532">
                  <c:v>0.16420670631538864</c:v>
                </c:pt>
                <c:pt idx="533">
                  <c:v>0.1716334779504689</c:v>
                </c:pt>
                <c:pt idx="534">
                  <c:v>0.1716334779504689</c:v>
                </c:pt>
                <c:pt idx="535">
                  <c:v>0.1716334779504689</c:v>
                </c:pt>
                <c:pt idx="536">
                  <c:v>0.1716334779504689</c:v>
                </c:pt>
                <c:pt idx="537">
                  <c:v>0.1716334779504689</c:v>
                </c:pt>
                <c:pt idx="538">
                  <c:v>0.1716334779504689</c:v>
                </c:pt>
                <c:pt idx="539">
                  <c:v>0.1716334779504689</c:v>
                </c:pt>
                <c:pt idx="540">
                  <c:v>0.17906024958554917</c:v>
                </c:pt>
                <c:pt idx="541">
                  <c:v>0.17906024958554917</c:v>
                </c:pt>
                <c:pt idx="542">
                  <c:v>0.17906024958554917</c:v>
                </c:pt>
                <c:pt idx="543">
                  <c:v>0.17906024958554917</c:v>
                </c:pt>
                <c:pt idx="544">
                  <c:v>0.17906024958554917</c:v>
                </c:pt>
                <c:pt idx="545">
                  <c:v>0.17906024958554917</c:v>
                </c:pt>
                <c:pt idx="546">
                  <c:v>0.17906024958554917</c:v>
                </c:pt>
                <c:pt idx="547">
                  <c:v>0.18655708510397925</c:v>
                </c:pt>
                <c:pt idx="548">
                  <c:v>0.18655708510397925</c:v>
                </c:pt>
                <c:pt idx="549">
                  <c:v>0.18655708510397925</c:v>
                </c:pt>
                <c:pt idx="550">
                  <c:v>0.18655708510397925</c:v>
                </c:pt>
                <c:pt idx="551">
                  <c:v>0.18655708510397925</c:v>
                </c:pt>
                <c:pt idx="552">
                  <c:v>0.18655708510397925</c:v>
                </c:pt>
                <c:pt idx="553">
                  <c:v>0.18655708510397925</c:v>
                </c:pt>
                <c:pt idx="554">
                  <c:v>0.18655708510397925</c:v>
                </c:pt>
                <c:pt idx="555">
                  <c:v>0.18655708510397925</c:v>
                </c:pt>
                <c:pt idx="556">
                  <c:v>0.18655708510397925</c:v>
                </c:pt>
                <c:pt idx="557">
                  <c:v>0.18655708510397925</c:v>
                </c:pt>
                <c:pt idx="558">
                  <c:v>0.18655708510397925</c:v>
                </c:pt>
                <c:pt idx="559">
                  <c:v>0.18655708510397925</c:v>
                </c:pt>
                <c:pt idx="560">
                  <c:v>0.18655708510397925</c:v>
                </c:pt>
                <c:pt idx="561">
                  <c:v>0.18655708510397925</c:v>
                </c:pt>
                <c:pt idx="562">
                  <c:v>0.18655708510397925</c:v>
                </c:pt>
                <c:pt idx="563">
                  <c:v>0.18655708510397925</c:v>
                </c:pt>
                <c:pt idx="564">
                  <c:v>0.18655708510397925</c:v>
                </c:pt>
                <c:pt idx="565">
                  <c:v>0.18655708510397925</c:v>
                </c:pt>
                <c:pt idx="566">
                  <c:v>0.18655708510397925</c:v>
                </c:pt>
                <c:pt idx="567">
                  <c:v>0.18655708510397925</c:v>
                </c:pt>
                <c:pt idx="568">
                  <c:v>0.18655708510397925</c:v>
                </c:pt>
                <c:pt idx="569">
                  <c:v>0.18655708510397925</c:v>
                </c:pt>
                <c:pt idx="570">
                  <c:v>0.18655708510397925</c:v>
                </c:pt>
                <c:pt idx="571">
                  <c:v>0.18655708510397925</c:v>
                </c:pt>
                <c:pt idx="572">
                  <c:v>0.18655708510397925</c:v>
                </c:pt>
                <c:pt idx="573">
                  <c:v>0.18655708510397925</c:v>
                </c:pt>
                <c:pt idx="574">
                  <c:v>0.18655708510397925</c:v>
                </c:pt>
                <c:pt idx="575">
                  <c:v>0.18655708510397925</c:v>
                </c:pt>
                <c:pt idx="576">
                  <c:v>0.18655708510397925</c:v>
                </c:pt>
                <c:pt idx="577">
                  <c:v>0.18655708510397925</c:v>
                </c:pt>
                <c:pt idx="578">
                  <c:v>0.18655708510397925</c:v>
                </c:pt>
                <c:pt idx="579">
                  <c:v>0.18655708510397925</c:v>
                </c:pt>
                <c:pt idx="580">
                  <c:v>0.18655708510397925</c:v>
                </c:pt>
                <c:pt idx="581">
                  <c:v>0.18655708510397925</c:v>
                </c:pt>
                <c:pt idx="582">
                  <c:v>0.18655708510397925</c:v>
                </c:pt>
                <c:pt idx="583">
                  <c:v>0.19467221633526954</c:v>
                </c:pt>
                <c:pt idx="584">
                  <c:v>0.19467221633526954</c:v>
                </c:pt>
                <c:pt idx="585">
                  <c:v>0.19467221633526954</c:v>
                </c:pt>
                <c:pt idx="586">
                  <c:v>0.19467221633526954</c:v>
                </c:pt>
                <c:pt idx="587">
                  <c:v>0.19467221633526954</c:v>
                </c:pt>
                <c:pt idx="588">
                  <c:v>0.19467221633526954</c:v>
                </c:pt>
                <c:pt idx="589">
                  <c:v>0.19467221633526954</c:v>
                </c:pt>
                <c:pt idx="590">
                  <c:v>0.19467221633526954</c:v>
                </c:pt>
                <c:pt idx="591">
                  <c:v>0.19467221633526954</c:v>
                </c:pt>
                <c:pt idx="592">
                  <c:v>0.19467221633526954</c:v>
                </c:pt>
                <c:pt idx="593">
                  <c:v>0.19467221633526954</c:v>
                </c:pt>
                <c:pt idx="594">
                  <c:v>0.19467221633526954</c:v>
                </c:pt>
                <c:pt idx="595">
                  <c:v>0.19467221633526954</c:v>
                </c:pt>
                <c:pt idx="596">
                  <c:v>0.19467221633526954</c:v>
                </c:pt>
                <c:pt idx="597">
                  <c:v>0.19467221633526954</c:v>
                </c:pt>
                <c:pt idx="598">
                  <c:v>0.19467221633526954</c:v>
                </c:pt>
                <c:pt idx="599">
                  <c:v>0.19467221633526954</c:v>
                </c:pt>
                <c:pt idx="600">
                  <c:v>0.19467221633526954</c:v>
                </c:pt>
                <c:pt idx="601">
                  <c:v>0.19467221633526954</c:v>
                </c:pt>
                <c:pt idx="602">
                  <c:v>0.19467221633526954</c:v>
                </c:pt>
                <c:pt idx="603">
                  <c:v>0.19467221633526954</c:v>
                </c:pt>
                <c:pt idx="604">
                  <c:v>0.19467221633526954</c:v>
                </c:pt>
                <c:pt idx="605">
                  <c:v>0.19467221633526954</c:v>
                </c:pt>
                <c:pt idx="606">
                  <c:v>0.19467221633526954</c:v>
                </c:pt>
                <c:pt idx="607">
                  <c:v>0.19467221633526954</c:v>
                </c:pt>
                <c:pt idx="608">
                  <c:v>0.19467221633526954</c:v>
                </c:pt>
                <c:pt idx="609">
                  <c:v>0.19467221633526954</c:v>
                </c:pt>
                <c:pt idx="610">
                  <c:v>0.19467221633526954</c:v>
                </c:pt>
                <c:pt idx="611">
                  <c:v>0.19467221633526954</c:v>
                </c:pt>
                <c:pt idx="612">
                  <c:v>0.19467221633526954</c:v>
                </c:pt>
                <c:pt idx="613">
                  <c:v>0.19467221633526954</c:v>
                </c:pt>
                <c:pt idx="614">
                  <c:v>0.19467221633526954</c:v>
                </c:pt>
                <c:pt idx="615">
                  <c:v>0.19467221633526954</c:v>
                </c:pt>
                <c:pt idx="616">
                  <c:v>0.19467221633526954</c:v>
                </c:pt>
                <c:pt idx="617">
                  <c:v>0.19467221633526954</c:v>
                </c:pt>
                <c:pt idx="618">
                  <c:v>0.19467221633526954</c:v>
                </c:pt>
                <c:pt idx="619">
                  <c:v>0.19467221633526954</c:v>
                </c:pt>
                <c:pt idx="620">
                  <c:v>0.19467221633526954</c:v>
                </c:pt>
                <c:pt idx="621">
                  <c:v>0.19467221633526954</c:v>
                </c:pt>
                <c:pt idx="622">
                  <c:v>0.19467221633526954</c:v>
                </c:pt>
                <c:pt idx="623">
                  <c:v>0.19467221633526954</c:v>
                </c:pt>
                <c:pt idx="624">
                  <c:v>0.19467221633526954</c:v>
                </c:pt>
                <c:pt idx="625">
                  <c:v>0.19467221633526954</c:v>
                </c:pt>
                <c:pt idx="626">
                  <c:v>0.19467221633526954</c:v>
                </c:pt>
                <c:pt idx="627">
                  <c:v>0.19467221633526954</c:v>
                </c:pt>
                <c:pt idx="628">
                  <c:v>0.19467221633526954</c:v>
                </c:pt>
                <c:pt idx="629">
                  <c:v>0.19467221633526954</c:v>
                </c:pt>
                <c:pt idx="630">
                  <c:v>0.19467221633526954</c:v>
                </c:pt>
                <c:pt idx="631">
                  <c:v>0.19467221633526954</c:v>
                </c:pt>
                <c:pt idx="632">
                  <c:v>0.19467221633526954</c:v>
                </c:pt>
                <c:pt idx="633">
                  <c:v>0.19467221633526954</c:v>
                </c:pt>
                <c:pt idx="634">
                  <c:v>0.19467221633526954</c:v>
                </c:pt>
                <c:pt idx="635">
                  <c:v>0.19467221633526954</c:v>
                </c:pt>
                <c:pt idx="636">
                  <c:v>0.19467221633526954</c:v>
                </c:pt>
                <c:pt idx="637">
                  <c:v>0.19467221633526954</c:v>
                </c:pt>
                <c:pt idx="638">
                  <c:v>0.19467221633526954</c:v>
                </c:pt>
                <c:pt idx="639">
                  <c:v>0.19467221633526954</c:v>
                </c:pt>
                <c:pt idx="640">
                  <c:v>0.19467221633526954</c:v>
                </c:pt>
                <c:pt idx="641">
                  <c:v>0.19467221633526954</c:v>
                </c:pt>
                <c:pt idx="642">
                  <c:v>0.19467221633526954</c:v>
                </c:pt>
                <c:pt idx="643">
                  <c:v>0.19467221633526954</c:v>
                </c:pt>
                <c:pt idx="644">
                  <c:v>0.19467221633526954</c:v>
                </c:pt>
                <c:pt idx="645">
                  <c:v>0.19467221633526954</c:v>
                </c:pt>
                <c:pt idx="646">
                  <c:v>0.19467221633526954</c:v>
                </c:pt>
                <c:pt idx="647">
                  <c:v>0.19467221633526954</c:v>
                </c:pt>
                <c:pt idx="648">
                  <c:v>0.19467221633526954</c:v>
                </c:pt>
                <c:pt idx="649">
                  <c:v>0.19467221633526954</c:v>
                </c:pt>
                <c:pt idx="650">
                  <c:v>0.19467221633526954</c:v>
                </c:pt>
                <c:pt idx="651">
                  <c:v>0.19467221633526954</c:v>
                </c:pt>
                <c:pt idx="652">
                  <c:v>0.19467221633526954</c:v>
                </c:pt>
                <c:pt idx="653">
                  <c:v>0.19467221633526954</c:v>
                </c:pt>
                <c:pt idx="654">
                  <c:v>0.19467221633526954</c:v>
                </c:pt>
                <c:pt idx="655">
                  <c:v>0.19467221633526954</c:v>
                </c:pt>
                <c:pt idx="656">
                  <c:v>0.19467221633526954</c:v>
                </c:pt>
                <c:pt idx="657">
                  <c:v>0.19467221633526954</c:v>
                </c:pt>
                <c:pt idx="658">
                  <c:v>0.19467221633526954</c:v>
                </c:pt>
                <c:pt idx="659">
                  <c:v>0.19467221633526954</c:v>
                </c:pt>
                <c:pt idx="660">
                  <c:v>0.19467221633526954</c:v>
                </c:pt>
                <c:pt idx="661">
                  <c:v>0.19467221633526954</c:v>
                </c:pt>
                <c:pt idx="662">
                  <c:v>0.19467221633526954</c:v>
                </c:pt>
                <c:pt idx="663">
                  <c:v>0.19467221633526954</c:v>
                </c:pt>
                <c:pt idx="664">
                  <c:v>0.19467221633526954</c:v>
                </c:pt>
                <c:pt idx="665">
                  <c:v>0.19467221633526954</c:v>
                </c:pt>
                <c:pt idx="666">
                  <c:v>0.19467221633526954</c:v>
                </c:pt>
                <c:pt idx="667">
                  <c:v>0.19467221633526954</c:v>
                </c:pt>
                <c:pt idx="668">
                  <c:v>0.19467221633526954</c:v>
                </c:pt>
                <c:pt idx="669">
                  <c:v>0.19467221633526954</c:v>
                </c:pt>
                <c:pt idx="670">
                  <c:v>0.19467221633526954</c:v>
                </c:pt>
                <c:pt idx="671">
                  <c:v>0.19467221633526954</c:v>
                </c:pt>
                <c:pt idx="672">
                  <c:v>0.19467221633526954</c:v>
                </c:pt>
                <c:pt idx="673">
                  <c:v>0.19467221633526954</c:v>
                </c:pt>
                <c:pt idx="674">
                  <c:v>0.19467221633526954</c:v>
                </c:pt>
                <c:pt idx="675">
                  <c:v>0.19467221633526954</c:v>
                </c:pt>
                <c:pt idx="676">
                  <c:v>0.19467221633526954</c:v>
                </c:pt>
                <c:pt idx="677">
                  <c:v>0.19467221633526954</c:v>
                </c:pt>
                <c:pt idx="678">
                  <c:v>0.19467221633526954</c:v>
                </c:pt>
                <c:pt idx="679">
                  <c:v>0.19467221633526954</c:v>
                </c:pt>
                <c:pt idx="680">
                  <c:v>0.19467221633526954</c:v>
                </c:pt>
                <c:pt idx="681">
                  <c:v>0.19467221633526954</c:v>
                </c:pt>
                <c:pt idx="682">
                  <c:v>0.19467221633526954</c:v>
                </c:pt>
                <c:pt idx="683">
                  <c:v>0.19467221633526954</c:v>
                </c:pt>
                <c:pt idx="684">
                  <c:v>0.19467221633526954</c:v>
                </c:pt>
                <c:pt idx="685">
                  <c:v>0.19467221633526954</c:v>
                </c:pt>
                <c:pt idx="686">
                  <c:v>0.19467221633526954</c:v>
                </c:pt>
                <c:pt idx="687">
                  <c:v>0.19467221633526954</c:v>
                </c:pt>
                <c:pt idx="688">
                  <c:v>0.19467221633526954</c:v>
                </c:pt>
                <c:pt idx="689">
                  <c:v>0.19467221633526954</c:v>
                </c:pt>
                <c:pt idx="690">
                  <c:v>0.19467221633526954</c:v>
                </c:pt>
                <c:pt idx="691">
                  <c:v>0.19467221633526954</c:v>
                </c:pt>
                <c:pt idx="692">
                  <c:v>0.19467221633526954</c:v>
                </c:pt>
                <c:pt idx="693">
                  <c:v>0.19467221633526954</c:v>
                </c:pt>
                <c:pt idx="694">
                  <c:v>0.19467221633526954</c:v>
                </c:pt>
                <c:pt idx="695">
                  <c:v>0.19467221633526954</c:v>
                </c:pt>
                <c:pt idx="696">
                  <c:v>0.19467221633526954</c:v>
                </c:pt>
                <c:pt idx="697">
                  <c:v>0.19467221633526954</c:v>
                </c:pt>
                <c:pt idx="698">
                  <c:v>0.19467221633526954</c:v>
                </c:pt>
                <c:pt idx="699">
                  <c:v>0.19467221633526954</c:v>
                </c:pt>
                <c:pt idx="700">
                  <c:v>0.19467221633526954</c:v>
                </c:pt>
                <c:pt idx="701">
                  <c:v>0.19467221633526954</c:v>
                </c:pt>
                <c:pt idx="702">
                  <c:v>0.19467221633526954</c:v>
                </c:pt>
                <c:pt idx="703">
                  <c:v>0.19467221633526954</c:v>
                </c:pt>
                <c:pt idx="704">
                  <c:v>0.19467221633526954</c:v>
                </c:pt>
                <c:pt idx="705">
                  <c:v>0.19467221633526954</c:v>
                </c:pt>
                <c:pt idx="706">
                  <c:v>0.19467221633526954</c:v>
                </c:pt>
                <c:pt idx="707">
                  <c:v>0.19467221633526954</c:v>
                </c:pt>
                <c:pt idx="708">
                  <c:v>0.19467221633526954</c:v>
                </c:pt>
                <c:pt idx="709">
                  <c:v>0.19467221633526954</c:v>
                </c:pt>
                <c:pt idx="710">
                  <c:v>0.19467221633526954</c:v>
                </c:pt>
                <c:pt idx="711">
                  <c:v>0.19467221633526954</c:v>
                </c:pt>
                <c:pt idx="712">
                  <c:v>0.19467221633526954</c:v>
                </c:pt>
                <c:pt idx="713">
                  <c:v>0.19467221633526954</c:v>
                </c:pt>
                <c:pt idx="714">
                  <c:v>0.19467221633526954</c:v>
                </c:pt>
                <c:pt idx="715">
                  <c:v>0.19467221633526954</c:v>
                </c:pt>
                <c:pt idx="716">
                  <c:v>0.19467221633526954</c:v>
                </c:pt>
                <c:pt idx="717">
                  <c:v>0.19467221633526954</c:v>
                </c:pt>
                <c:pt idx="718">
                  <c:v>0.19467221633526954</c:v>
                </c:pt>
                <c:pt idx="719">
                  <c:v>0.19467221633526954</c:v>
                </c:pt>
                <c:pt idx="720">
                  <c:v>0.19467221633526954</c:v>
                </c:pt>
                <c:pt idx="721">
                  <c:v>0.19467221633526954</c:v>
                </c:pt>
                <c:pt idx="722">
                  <c:v>0.19467221633526954</c:v>
                </c:pt>
                <c:pt idx="723">
                  <c:v>0.19467221633526954</c:v>
                </c:pt>
                <c:pt idx="724">
                  <c:v>0.19467221633526954</c:v>
                </c:pt>
                <c:pt idx="725">
                  <c:v>0.19467221633526954</c:v>
                </c:pt>
                <c:pt idx="726">
                  <c:v>0.19467221633526954</c:v>
                </c:pt>
                <c:pt idx="727">
                  <c:v>0.19467221633526954</c:v>
                </c:pt>
                <c:pt idx="728">
                  <c:v>0.19467221633526954</c:v>
                </c:pt>
                <c:pt idx="729">
                  <c:v>0.19467221633526954</c:v>
                </c:pt>
                <c:pt idx="730">
                  <c:v>0.19467221633526954</c:v>
                </c:pt>
                <c:pt idx="731">
                  <c:v>0.19467221633526954</c:v>
                </c:pt>
                <c:pt idx="732">
                  <c:v>0.19467221633526954</c:v>
                </c:pt>
                <c:pt idx="733">
                  <c:v>0.19467221633526954</c:v>
                </c:pt>
                <c:pt idx="734">
                  <c:v>0.19467221633526954</c:v>
                </c:pt>
                <c:pt idx="735">
                  <c:v>0.19467221633526954</c:v>
                </c:pt>
                <c:pt idx="736">
                  <c:v>0.19467221633526954</c:v>
                </c:pt>
                <c:pt idx="737">
                  <c:v>0.19467221633526954</c:v>
                </c:pt>
                <c:pt idx="738">
                  <c:v>0.19467221633526954</c:v>
                </c:pt>
                <c:pt idx="739">
                  <c:v>0.19467221633526954</c:v>
                </c:pt>
                <c:pt idx="740">
                  <c:v>0.19467221633526954</c:v>
                </c:pt>
                <c:pt idx="741">
                  <c:v>0.19467221633526954</c:v>
                </c:pt>
                <c:pt idx="742">
                  <c:v>0.19467221633526954</c:v>
                </c:pt>
                <c:pt idx="743">
                  <c:v>0.19467221633526954</c:v>
                </c:pt>
                <c:pt idx="744">
                  <c:v>0.19467221633526954</c:v>
                </c:pt>
                <c:pt idx="745">
                  <c:v>0.19467221633526954</c:v>
                </c:pt>
                <c:pt idx="746">
                  <c:v>0.19467221633526954</c:v>
                </c:pt>
                <c:pt idx="747">
                  <c:v>0.19467221633526954</c:v>
                </c:pt>
                <c:pt idx="748">
                  <c:v>0.20689760883955102</c:v>
                </c:pt>
                <c:pt idx="749">
                  <c:v>0.20689760883955102</c:v>
                </c:pt>
                <c:pt idx="750">
                  <c:v>0.20689760883955102</c:v>
                </c:pt>
                <c:pt idx="751">
                  <c:v>0.20689760883955102</c:v>
                </c:pt>
                <c:pt idx="752">
                  <c:v>0.20689760883955102</c:v>
                </c:pt>
                <c:pt idx="753">
                  <c:v>0.20689760883955102</c:v>
                </c:pt>
                <c:pt idx="754">
                  <c:v>0.20689760883955102</c:v>
                </c:pt>
                <c:pt idx="755">
                  <c:v>0.20689760883955102</c:v>
                </c:pt>
                <c:pt idx="756">
                  <c:v>0.20689760883955102</c:v>
                </c:pt>
                <c:pt idx="757">
                  <c:v>0.20689760883955102</c:v>
                </c:pt>
                <c:pt idx="758">
                  <c:v>0.20689760883955102</c:v>
                </c:pt>
                <c:pt idx="759">
                  <c:v>0.20689760883955102</c:v>
                </c:pt>
                <c:pt idx="760">
                  <c:v>0.20689760883955102</c:v>
                </c:pt>
                <c:pt idx="761">
                  <c:v>0.20689760883955102</c:v>
                </c:pt>
                <c:pt idx="762">
                  <c:v>0.20689760883955102</c:v>
                </c:pt>
                <c:pt idx="763">
                  <c:v>0.20689760883955102</c:v>
                </c:pt>
                <c:pt idx="764">
                  <c:v>0.20689760883955102</c:v>
                </c:pt>
                <c:pt idx="765">
                  <c:v>0.20689760883955102</c:v>
                </c:pt>
                <c:pt idx="766">
                  <c:v>0.20689760883955102</c:v>
                </c:pt>
                <c:pt idx="767">
                  <c:v>0.20689760883955102</c:v>
                </c:pt>
                <c:pt idx="768">
                  <c:v>0.20689760883955102</c:v>
                </c:pt>
                <c:pt idx="769">
                  <c:v>0.20689760883955102</c:v>
                </c:pt>
                <c:pt idx="770">
                  <c:v>0.20689760883955102</c:v>
                </c:pt>
                <c:pt idx="771">
                  <c:v>0.20689760883955102</c:v>
                </c:pt>
                <c:pt idx="772">
                  <c:v>0.20689760883955102</c:v>
                </c:pt>
                <c:pt idx="773">
                  <c:v>0.20689760883955102</c:v>
                </c:pt>
                <c:pt idx="774">
                  <c:v>0.20689760883955102</c:v>
                </c:pt>
                <c:pt idx="775">
                  <c:v>0.20689760883955102</c:v>
                </c:pt>
                <c:pt idx="776">
                  <c:v>0.20689760883955102</c:v>
                </c:pt>
                <c:pt idx="777">
                  <c:v>0.20689760883955102</c:v>
                </c:pt>
                <c:pt idx="778">
                  <c:v>0.20689760883955102</c:v>
                </c:pt>
                <c:pt idx="779">
                  <c:v>0.20689760883955102</c:v>
                </c:pt>
                <c:pt idx="780">
                  <c:v>0.20689760883955102</c:v>
                </c:pt>
                <c:pt idx="781">
                  <c:v>0.20689760883955102</c:v>
                </c:pt>
                <c:pt idx="782">
                  <c:v>0.20689760883955102</c:v>
                </c:pt>
                <c:pt idx="783">
                  <c:v>0.20689760883955102</c:v>
                </c:pt>
                <c:pt idx="784">
                  <c:v>0.20689760883955102</c:v>
                </c:pt>
                <c:pt idx="785">
                  <c:v>0.20689760883955102</c:v>
                </c:pt>
                <c:pt idx="786">
                  <c:v>0.20689760883955102</c:v>
                </c:pt>
                <c:pt idx="787">
                  <c:v>0.20689760883955102</c:v>
                </c:pt>
                <c:pt idx="788">
                  <c:v>0.20689760883955102</c:v>
                </c:pt>
                <c:pt idx="789">
                  <c:v>0.20689760883955102</c:v>
                </c:pt>
                <c:pt idx="790">
                  <c:v>0.20689760883955102</c:v>
                </c:pt>
                <c:pt idx="791">
                  <c:v>0.20689760883955102</c:v>
                </c:pt>
                <c:pt idx="792">
                  <c:v>0.20689760883955102</c:v>
                </c:pt>
                <c:pt idx="793">
                  <c:v>0.20689760883955102</c:v>
                </c:pt>
                <c:pt idx="794">
                  <c:v>0.20689760883955102</c:v>
                </c:pt>
                <c:pt idx="795">
                  <c:v>0.20689760883955102</c:v>
                </c:pt>
                <c:pt idx="796">
                  <c:v>0.20689760883955102</c:v>
                </c:pt>
                <c:pt idx="797">
                  <c:v>0.20689760883955102</c:v>
                </c:pt>
                <c:pt idx="798">
                  <c:v>0.20689760883955102</c:v>
                </c:pt>
                <c:pt idx="799">
                  <c:v>0.20689760883955102</c:v>
                </c:pt>
                <c:pt idx="800">
                  <c:v>0.20689760883955102</c:v>
                </c:pt>
                <c:pt idx="801">
                  <c:v>0.20689760883955102</c:v>
                </c:pt>
                <c:pt idx="802">
                  <c:v>0.20689760883955102</c:v>
                </c:pt>
                <c:pt idx="803">
                  <c:v>0.20689760883955102</c:v>
                </c:pt>
                <c:pt idx="804">
                  <c:v>0.20689760883955102</c:v>
                </c:pt>
                <c:pt idx="805">
                  <c:v>0.20689760883955102</c:v>
                </c:pt>
                <c:pt idx="806">
                  <c:v>0.20689760883955102</c:v>
                </c:pt>
                <c:pt idx="807">
                  <c:v>0.20689760883955102</c:v>
                </c:pt>
                <c:pt idx="808">
                  <c:v>0.20689760883955102</c:v>
                </c:pt>
                <c:pt idx="809">
                  <c:v>0.20689760883955102</c:v>
                </c:pt>
                <c:pt idx="810">
                  <c:v>0.20689760883955102</c:v>
                </c:pt>
                <c:pt idx="811">
                  <c:v>0.20689760883955102</c:v>
                </c:pt>
                <c:pt idx="812">
                  <c:v>0.20689760883955102</c:v>
                </c:pt>
                <c:pt idx="813">
                  <c:v>0.20689760883955102</c:v>
                </c:pt>
                <c:pt idx="814">
                  <c:v>0.20689760883955102</c:v>
                </c:pt>
                <c:pt idx="815">
                  <c:v>0.20689760883955102</c:v>
                </c:pt>
                <c:pt idx="816">
                  <c:v>0.20689760883955102</c:v>
                </c:pt>
                <c:pt idx="817">
                  <c:v>0.20689760883955102</c:v>
                </c:pt>
                <c:pt idx="818">
                  <c:v>0.20689760883955102</c:v>
                </c:pt>
                <c:pt idx="819">
                  <c:v>0.20689760883955102</c:v>
                </c:pt>
                <c:pt idx="820">
                  <c:v>0.20689760883955102</c:v>
                </c:pt>
                <c:pt idx="821">
                  <c:v>0.20689760883955102</c:v>
                </c:pt>
                <c:pt idx="822">
                  <c:v>0.20689760883955102</c:v>
                </c:pt>
                <c:pt idx="823">
                  <c:v>0.20689760883955102</c:v>
                </c:pt>
                <c:pt idx="824">
                  <c:v>0.20689760883955102</c:v>
                </c:pt>
                <c:pt idx="825">
                  <c:v>0.20689760883955102</c:v>
                </c:pt>
                <c:pt idx="826">
                  <c:v>0.20689760883955102</c:v>
                </c:pt>
                <c:pt idx="827">
                  <c:v>0.20689760883955102</c:v>
                </c:pt>
                <c:pt idx="828">
                  <c:v>0.20689760883955102</c:v>
                </c:pt>
                <c:pt idx="829">
                  <c:v>0.20689760883955102</c:v>
                </c:pt>
                <c:pt idx="830">
                  <c:v>0.20689760883955102</c:v>
                </c:pt>
                <c:pt idx="831">
                  <c:v>0.20689760883955102</c:v>
                </c:pt>
                <c:pt idx="832">
                  <c:v>0.20689760883955102</c:v>
                </c:pt>
                <c:pt idx="833">
                  <c:v>0.20689760883955102</c:v>
                </c:pt>
                <c:pt idx="834">
                  <c:v>0.20689760883955102</c:v>
                </c:pt>
                <c:pt idx="835">
                  <c:v>0.20689760883955102</c:v>
                </c:pt>
                <c:pt idx="836">
                  <c:v>0.20689760883955102</c:v>
                </c:pt>
                <c:pt idx="837">
                  <c:v>0.20689760883955102</c:v>
                </c:pt>
                <c:pt idx="838">
                  <c:v>0.20689760883955102</c:v>
                </c:pt>
                <c:pt idx="839">
                  <c:v>0.20689760883955102</c:v>
                </c:pt>
                <c:pt idx="840">
                  <c:v>0.20689760883955102</c:v>
                </c:pt>
                <c:pt idx="841">
                  <c:v>0.20689760883955102</c:v>
                </c:pt>
                <c:pt idx="842">
                  <c:v>0.20689760883955102</c:v>
                </c:pt>
                <c:pt idx="843">
                  <c:v>0.20689760883955102</c:v>
                </c:pt>
                <c:pt idx="844">
                  <c:v>0.20689760883955102</c:v>
                </c:pt>
                <c:pt idx="845">
                  <c:v>0.20689760883955102</c:v>
                </c:pt>
                <c:pt idx="846">
                  <c:v>0.20689760883955102</c:v>
                </c:pt>
                <c:pt idx="847">
                  <c:v>0.20689760883955102</c:v>
                </c:pt>
                <c:pt idx="848">
                  <c:v>0.20689760883955102</c:v>
                </c:pt>
                <c:pt idx="849">
                  <c:v>0.20689760883955102</c:v>
                </c:pt>
                <c:pt idx="850">
                  <c:v>0.20689760883955102</c:v>
                </c:pt>
                <c:pt idx="851">
                  <c:v>0.20689760883955102</c:v>
                </c:pt>
                <c:pt idx="852">
                  <c:v>0.20689760883955102</c:v>
                </c:pt>
                <c:pt idx="853">
                  <c:v>0.20689760883955102</c:v>
                </c:pt>
                <c:pt idx="854">
                  <c:v>0.20689760883955102</c:v>
                </c:pt>
                <c:pt idx="855">
                  <c:v>0.20689760883955102</c:v>
                </c:pt>
                <c:pt idx="856">
                  <c:v>0.20689760883955102</c:v>
                </c:pt>
                <c:pt idx="857">
                  <c:v>0.20689760883955102</c:v>
                </c:pt>
                <c:pt idx="858">
                  <c:v>0.20689760883955102</c:v>
                </c:pt>
                <c:pt idx="859">
                  <c:v>0.20689760883955102</c:v>
                </c:pt>
                <c:pt idx="860">
                  <c:v>0.20689760883955102</c:v>
                </c:pt>
                <c:pt idx="861">
                  <c:v>0.20689760883955102</c:v>
                </c:pt>
                <c:pt idx="862">
                  <c:v>0.20689760883955102</c:v>
                </c:pt>
                <c:pt idx="863">
                  <c:v>0.20689760883955102</c:v>
                </c:pt>
                <c:pt idx="864">
                  <c:v>0.20689760883955102</c:v>
                </c:pt>
                <c:pt idx="865">
                  <c:v>0.20689760883955102</c:v>
                </c:pt>
                <c:pt idx="866">
                  <c:v>0.20689760883955102</c:v>
                </c:pt>
                <c:pt idx="867">
                  <c:v>0.20689760883955102</c:v>
                </c:pt>
                <c:pt idx="868">
                  <c:v>0.20689760883955102</c:v>
                </c:pt>
                <c:pt idx="869">
                  <c:v>0.20689760883955102</c:v>
                </c:pt>
                <c:pt idx="870">
                  <c:v>0.20689760883955102</c:v>
                </c:pt>
                <c:pt idx="871">
                  <c:v>0.20689760883955102</c:v>
                </c:pt>
                <c:pt idx="872">
                  <c:v>0.20689760883955102</c:v>
                </c:pt>
                <c:pt idx="873">
                  <c:v>0.20689760883955102</c:v>
                </c:pt>
                <c:pt idx="874">
                  <c:v>0.20689760883955102</c:v>
                </c:pt>
                <c:pt idx="875">
                  <c:v>0.20689760883955102</c:v>
                </c:pt>
                <c:pt idx="876">
                  <c:v>0.20689760883955102</c:v>
                </c:pt>
                <c:pt idx="877">
                  <c:v>0.20689760883955102</c:v>
                </c:pt>
                <c:pt idx="878">
                  <c:v>0.20689760883955102</c:v>
                </c:pt>
                <c:pt idx="879">
                  <c:v>0.20689760883955102</c:v>
                </c:pt>
                <c:pt idx="880">
                  <c:v>0.20689760883955102</c:v>
                </c:pt>
                <c:pt idx="881">
                  <c:v>0.20689760883955102</c:v>
                </c:pt>
                <c:pt idx="882">
                  <c:v>0.20689760883955102</c:v>
                </c:pt>
                <c:pt idx="883">
                  <c:v>0.20689760883955102</c:v>
                </c:pt>
                <c:pt idx="884">
                  <c:v>0.20689760883955102</c:v>
                </c:pt>
                <c:pt idx="885">
                  <c:v>0.20689760883955102</c:v>
                </c:pt>
                <c:pt idx="886">
                  <c:v>0.20689760883955102</c:v>
                </c:pt>
                <c:pt idx="887">
                  <c:v>0.20689760883955102</c:v>
                </c:pt>
                <c:pt idx="888">
                  <c:v>0.20689760883955102</c:v>
                </c:pt>
                <c:pt idx="889">
                  <c:v>0.20689760883955102</c:v>
                </c:pt>
                <c:pt idx="890">
                  <c:v>0.20689760883955102</c:v>
                </c:pt>
                <c:pt idx="891">
                  <c:v>0.20689760883955102</c:v>
                </c:pt>
                <c:pt idx="892">
                  <c:v>0.20689760883955102</c:v>
                </c:pt>
                <c:pt idx="893">
                  <c:v>0.20689760883955102</c:v>
                </c:pt>
                <c:pt idx="894">
                  <c:v>0.20689760883955102</c:v>
                </c:pt>
                <c:pt idx="895">
                  <c:v>0.20689760883955102</c:v>
                </c:pt>
                <c:pt idx="896">
                  <c:v>0.20689760883955102</c:v>
                </c:pt>
                <c:pt idx="897">
                  <c:v>0.20689760883955102</c:v>
                </c:pt>
                <c:pt idx="898">
                  <c:v>0.20689760883955102</c:v>
                </c:pt>
                <c:pt idx="899">
                  <c:v>0.20689760883955102</c:v>
                </c:pt>
                <c:pt idx="900">
                  <c:v>0.20689760883955102</c:v>
                </c:pt>
                <c:pt idx="901">
                  <c:v>0.20689760883955102</c:v>
                </c:pt>
                <c:pt idx="902">
                  <c:v>0.20689760883955102</c:v>
                </c:pt>
                <c:pt idx="903">
                  <c:v>0.20689760883955102</c:v>
                </c:pt>
                <c:pt idx="904">
                  <c:v>0.20689760883955102</c:v>
                </c:pt>
                <c:pt idx="905">
                  <c:v>0.20689760883955102</c:v>
                </c:pt>
                <c:pt idx="906">
                  <c:v>0.20689760883955102</c:v>
                </c:pt>
                <c:pt idx="907">
                  <c:v>0.22302472235583723</c:v>
                </c:pt>
                <c:pt idx="908">
                  <c:v>0.22302472235583723</c:v>
                </c:pt>
                <c:pt idx="909">
                  <c:v>0.22302472235583723</c:v>
                </c:pt>
                <c:pt idx="910">
                  <c:v>0.22302472235583723</c:v>
                </c:pt>
                <c:pt idx="911">
                  <c:v>0.22302472235583723</c:v>
                </c:pt>
                <c:pt idx="912">
                  <c:v>0.22302472235583723</c:v>
                </c:pt>
                <c:pt idx="913">
                  <c:v>0.22302472235583723</c:v>
                </c:pt>
                <c:pt idx="914">
                  <c:v>0.22302472235583723</c:v>
                </c:pt>
                <c:pt idx="915">
                  <c:v>0.22302472235583723</c:v>
                </c:pt>
                <c:pt idx="916">
                  <c:v>0.22302472235583723</c:v>
                </c:pt>
                <c:pt idx="917">
                  <c:v>0.22302472235583723</c:v>
                </c:pt>
                <c:pt idx="918">
                  <c:v>0.22302472235583723</c:v>
                </c:pt>
                <c:pt idx="919">
                  <c:v>0.22302472235583723</c:v>
                </c:pt>
                <c:pt idx="920">
                  <c:v>0.22302472235583723</c:v>
                </c:pt>
                <c:pt idx="921">
                  <c:v>0.22302472235583723</c:v>
                </c:pt>
                <c:pt idx="922">
                  <c:v>0.22302472235583723</c:v>
                </c:pt>
                <c:pt idx="923">
                  <c:v>0.22302472235583723</c:v>
                </c:pt>
                <c:pt idx="924">
                  <c:v>0.22302472235583723</c:v>
                </c:pt>
                <c:pt idx="925">
                  <c:v>0.22302472235583723</c:v>
                </c:pt>
                <c:pt idx="926">
                  <c:v>0.22302472235583723</c:v>
                </c:pt>
                <c:pt idx="927">
                  <c:v>0.22302472235583723</c:v>
                </c:pt>
                <c:pt idx="928">
                  <c:v>0.22302472235583723</c:v>
                </c:pt>
                <c:pt idx="929">
                  <c:v>0.22302472235583723</c:v>
                </c:pt>
                <c:pt idx="930">
                  <c:v>0.22302472235583723</c:v>
                </c:pt>
                <c:pt idx="931">
                  <c:v>0.22302472235583723</c:v>
                </c:pt>
                <c:pt idx="932">
                  <c:v>0.22302472235583723</c:v>
                </c:pt>
                <c:pt idx="933">
                  <c:v>0.22302472235583723</c:v>
                </c:pt>
                <c:pt idx="934">
                  <c:v>0.22302472235583723</c:v>
                </c:pt>
                <c:pt idx="935">
                  <c:v>0.22302472235583723</c:v>
                </c:pt>
                <c:pt idx="936">
                  <c:v>0.22302472235583723</c:v>
                </c:pt>
                <c:pt idx="937">
                  <c:v>0.22302472235583723</c:v>
                </c:pt>
                <c:pt idx="938">
                  <c:v>0.22302472235583723</c:v>
                </c:pt>
                <c:pt idx="939">
                  <c:v>0.22302472235583723</c:v>
                </c:pt>
                <c:pt idx="940">
                  <c:v>0.22302472235583723</c:v>
                </c:pt>
                <c:pt idx="941">
                  <c:v>0.22302472235583723</c:v>
                </c:pt>
                <c:pt idx="942">
                  <c:v>0.22302472235583723</c:v>
                </c:pt>
                <c:pt idx="943">
                  <c:v>0.22302472235583723</c:v>
                </c:pt>
                <c:pt idx="944">
                  <c:v>0.22302472235583723</c:v>
                </c:pt>
                <c:pt idx="945">
                  <c:v>0.22302472235583723</c:v>
                </c:pt>
                <c:pt idx="946">
                  <c:v>0.22302472235583723</c:v>
                </c:pt>
                <c:pt idx="947">
                  <c:v>0.22302472235583723</c:v>
                </c:pt>
                <c:pt idx="948">
                  <c:v>0.22302472235583723</c:v>
                </c:pt>
                <c:pt idx="949">
                  <c:v>0.22302472235583723</c:v>
                </c:pt>
                <c:pt idx="950">
                  <c:v>0.22302472235583723</c:v>
                </c:pt>
                <c:pt idx="951">
                  <c:v>0.22302472235583723</c:v>
                </c:pt>
                <c:pt idx="952">
                  <c:v>0.22302472235583723</c:v>
                </c:pt>
                <c:pt idx="953">
                  <c:v>0.22302472235583723</c:v>
                </c:pt>
                <c:pt idx="954">
                  <c:v>0.22302472235583723</c:v>
                </c:pt>
                <c:pt idx="955">
                  <c:v>0.22302472235583723</c:v>
                </c:pt>
                <c:pt idx="956">
                  <c:v>0.22302472235583723</c:v>
                </c:pt>
                <c:pt idx="957">
                  <c:v>0.22302472235583723</c:v>
                </c:pt>
                <c:pt idx="958">
                  <c:v>0.22302472235583723</c:v>
                </c:pt>
                <c:pt idx="959">
                  <c:v>0.22302472235583723</c:v>
                </c:pt>
                <c:pt idx="960">
                  <c:v>0.22302472235583723</c:v>
                </c:pt>
                <c:pt idx="961">
                  <c:v>0.22302472235583723</c:v>
                </c:pt>
                <c:pt idx="962">
                  <c:v>0.22302472235583723</c:v>
                </c:pt>
                <c:pt idx="963">
                  <c:v>0.22302472235583723</c:v>
                </c:pt>
                <c:pt idx="964">
                  <c:v>0.22302472235583723</c:v>
                </c:pt>
                <c:pt idx="965">
                  <c:v>0.22302472235583723</c:v>
                </c:pt>
                <c:pt idx="966">
                  <c:v>0.22302472235583723</c:v>
                </c:pt>
                <c:pt idx="967">
                  <c:v>0.22302472235583723</c:v>
                </c:pt>
                <c:pt idx="968">
                  <c:v>0.24111855703264615</c:v>
                </c:pt>
                <c:pt idx="969">
                  <c:v>0.24111855703264615</c:v>
                </c:pt>
                <c:pt idx="970">
                  <c:v>0.24111855703264615</c:v>
                </c:pt>
                <c:pt idx="971">
                  <c:v>0.24111855703264615</c:v>
                </c:pt>
                <c:pt idx="972">
                  <c:v>0.24111855703264615</c:v>
                </c:pt>
                <c:pt idx="973">
                  <c:v>0.24111855703264615</c:v>
                </c:pt>
                <c:pt idx="974">
                  <c:v>0.24111855703264615</c:v>
                </c:pt>
                <c:pt idx="975">
                  <c:v>0.24111855703264615</c:v>
                </c:pt>
                <c:pt idx="976">
                  <c:v>0.24111855703264615</c:v>
                </c:pt>
                <c:pt idx="977">
                  <c:v>0.24111855703264615</c:v>
                </c:pt>
                <c:pt idx="978">
                  <c:v>0.24111855703264615</c:v>
                </c:pt>
                <c:pt idx="979">
                  <c:v>0.24111855703264615</c:v>
                </c:pt>
                <c:pt idx="980">
                  <c:v>0.24111855703264615</c:v>
                </c:pt>
                <c:pt idx="981">
                  <c:v>0.24111855703264615</c:v>
                </c:pt>
                <c:pt idx="982">
                  <c:v>0.24111855703264615</c:v>
                </c:pt>
                <c:pt idx="983">
                  <c:v>0.24111855703264615</c:v>
                </c:pt>
                <c:pt idx="984">
                  <c:v>0.24111855703264615</c:v>
                </c:pt>
                <c:pt idx="985">
                  <c:v>0.24111855703264615</c:v>
                </c:pt>
                <c:pt idx="986">
                  <c:v>0.24111855703264615</c:v>
                </c:pt>
                <c:pt idx="987">
                  <c:v>0.24111855703264615</c:v>
                </c:pt>
                <c:pt idx="988">
                  <c:v>0.24111855703264615</c:v>
                </c:pt>
                <c:pt idx="989">
                  <c:v>0.24111855703264615</c:v>
                </c:pt>
                <c:pt idx="990">
                  <c:v>0.24111855703264615</c:v>
                </c:pt>
                <c:pt idx="991">
                  <c:v>0.24111855703264615</c:v>
                </c:pt>
                <c:pt idx="992">
                  <c:v>0.24111855703264615</c:v>
                </c:pt>
                <c:pt idx="993">
                  <c:v>0.24111855703264615</c:v>
                </c:pt>
                <c:pt idx="994">
                  <c:v>0.24111855703264615</c:v>
                </c:pt>
                <c:pt idx="995">
                  <c:v>0.24111855703264615</c:v>
                </c:pt>
                <c:pt idx="996">
                  <c:v>0.24111855703264615</c:v>
                </c:pt>
                <c:pt idx="997">
                  <c:v>0.24111855703264615</c:v>
                </c:pt>
                <c:pt idx="998">
                  <c:v>0.24111855703264615</c:v>
                </c:pt>
                <c:pt idx="999">
                  <c:v>0.24111855703264615</c:v>
                </c:pt>
                <c:pt idx="1000">
                  <c:v>0.24111855703264615</c:v>
                </c:pt>
                <c:pt idx="1001">
                  <c:v>0.24111855703264615</c:v>
                </c:pt>
                <c:pt idx="1002">
                  <c:v>0.24111855703264615</c:v>
                </c:pt>
                <c:pt idx="1003">
                  <c:v>0.24111855703264615</c:v>
                </c:pt>
                <c:pt idx="1004">
                  <c:v>0.24111855703264615</c:v>
                </c:pt>
                <c:pt idx="1005">
                  <c:v>0.24111855703264615</c:v>
                </c:pt>
                <c:pt idx="1006">
                  <c:v>0.24111855703264615</c:v>
                </c:pt>
                <c:pt idx="1007">
                  <c:v>0.24111855703264615</c:v>
                </c:pt>
                <c:pt idx="1008">
                  <c:v>0.24111855703264615</c:v>
                </c:pt>
                <c:pt idx="1009">
                  <c:v>0.24111855703264615</c:v>
                </c:pt>
                <c:pt idx="1010">
                  <c:v>0.24111855703264615</c:v>
                </c:pt>
                <c:pt idx="1011">
                  <c:v>0.24111855703264615</c:v>
                </c:pt>
                <c:pt idx="1012">
                  <c:v>0.24111855703264615</c:v>
                </c:pt>
                <c:pt idx="1013">
                  <c:v>0.24111855703264615</c:v>
                </c:pt>
                <c:pt idx="1014">
                  <c:v>0.24111855703264615</c:v>
                </c:pt>
                <c:pt idx="1015">
                  <c:v>0.24111855703264615</c:v>
                </c:pt>
                <c:pt idx="1016">
                  <c:v>0.24111855703264615</c:v>
                </c:pt>
                <c:pt idx="1017">
                  <c:v>0.24111855703264615</c:v>
                </c:pt>
                <c:pt idx="1018">
                  <c:v>0.24111855703264615</c:v>
                </c:pt>
                <c:pt idx="1019">
                  <c:v>0.24111855703264615</c:v>
                </c:pt>
                <c:pt idx="1020">
                  <c:v>0.24111855703264615</c:v>
                </c:pt>
                <c:pt idx="1021">
                  <c:v>0.24111855703264615</c:v>
                </c:pt>
                <c:pt idx="1022">
                  <c:v>0.24111855703264615</c:v>
                </c:pt>
                <c:pt idx="1023">
                  <c:v>0.24111855703264615</c:v>
                </c:pt>
                <c:pt idx="1024">
                  <c:v>0.24111855703264615</c:v>
                </c:pt>
                <c:pt idx="1025">
                  <c:v>0.24111855703264615</c:v>
                </c:pt>
                <c:pt idx="1026">
                  <c:v>0.24111855703264615</c:v>
                </c:pt>
                <c:pt idx="1027">
                  <c:v>0.24111855703264615</c:v>
                </c:pt>
                <c:pt idx="1028">
                  <c:v>0.24111855703264615</c:v>
                </c:pt>
                <c:pt idx="1029">
                  <c:v>0.24111855703264615</c:v>
                </c:pt>
                <c:pt idx="1030">
                  <c:v>0.24111855703264615</c:v>
                </c:pt>
                <c:pt idx="1031">
                  <c:v>0.24111855703264615</c:v>
                </c:pt>
                <c:pt idx="1032">
                  <c:v>0.24111855703264615</c:v>
                </c:pt>
                <c:pt idx="1033">
                  <c:v>0.24111855703264615</c:v>
                </c:pt>
                <c:pt idx="1034">
                  <c:v>0.24111855703264615</c:v>
                </c:pt>
                <c:pt idx="1035">
                  <c:v>0.24111855703264615</c:v>
                </c:pt>
                <c:pt idx="1036">
                  <c:v>0.24111855703264615</c:v>
                </c:pt>
                <c:pt idx="1037">
                  <c:v>0.24111855703264615</c:v>
                </c:pt>
                <c:pt idx="1038">
                  <c:v>0.24111855703264615</c:v>
                </c:pt>
                <c:pt idx="1039">
                  <c:v>0.24111855703264615</c:v>
                </c:pt>
                <c:pt idx="1040">
                  <c:v>0.24111855703264615</c:v>
                </c:pt>
                <c:pt idx="1041">
                  <c:v>0.24111855703264615</c:v>
                </c:pt>
                <c:pt idx="1042">
                  <c:v>0.24111855703264615</c:v>
                </c:pt>
                <c:pt idx="1043">
                  <c:v>0.24111855703264615</c:v>
                </c:pt>
                <c:pt idx="1044">
                  <c:v>0.24111855703264615</c:v>
                </c:pt>
                <c:pt idx="1045">
                  <c:v>0.24111855703264615</c:v>
                </c:pt>
                <c:pt idx="1046">
                  <c:v>0.24111855703264615</c:v>
                </c:pt>
                <c:pt idx="1047">
                  <c:v>0.24111855703264615</c:v>
                </c:pt>
                <c:pt idx="1048">
                  <c:v>0.24111855703264615</c:v>
                </c:pt>
                <c:pt idx="1049">
                  <c:v>0.24111855703264615</c:v>
                </c:pt>
                <c:pt idx="1050">
                  <c:v>0.24111855703264615</c:v>
                </c:pt>
                <c:pt idx="1051">
                  <c:v>0.24111855703264615</c:v>
                </c:pt>
                <c:pt idx="1052">
                  <c:v>0.24111855703264615</c:v>
                </c:pt>
                <c:pt idx="1053">
                  <c:v>0.24111855703264615</c:v>
                </c:pt>
                <c:pt idx="1054">
                  <c:v>0.24111855703264615</c:v>
                </c:pt>
                <c:pt idx="1055">
                  <c:v>0.24111855703264615</c:v>
                </c:pt>
                <c:pt idx="1056">
                  <c:v>0.24111855703264615</c:v>
                </c:pt>
                <c:pt idx="1057">
                  <c:v>0.24111855703264615</c:v>
                </c:pt>
                <c:pt idx="1058">
                  <c:v>0.24111855703264615</c:v>
                </c:pt>
                <c:pt idx="1059">
                  <c:v>0.24111855703264615</c:v>
                </c:pt>
                <c:pt idx="1060">
                  <c:v>0.24111855703264615</c:v>
                </c:pt>
                <c:pt idx="1061">
                  <c:v>0.24111855703264615</c:v>
                </c:pt>
                <c:pt idx="1062">
                  <c:v>0.24111855703264615</c:v>
                </c:pt>
                <c:pt idx="1063">
                  <c:v>0.24111855703264615</c:v>
                </c:pt>
                <c:pt idx="1064">
                  <c:v>0.24111855703264615</c:v>
                </c:pt>
                <c:pt idx="1065">
                  <c:v>0.24111855703264615</c:v>
                </c:pt>
                <c:pt idx="1066">
                  <c:v>0.24111855703264615</c:v>
                </c:pt>
                <c:pt idx="1067">
                  <c:v>0.24111855703264615</c:v>
                </c:pt>
                <c:pt idx="1068">
                  <c:v>0.24111855703264615</c:v>
                </c:pt>
                <c:pt idx="1069">
                  <c:v>0.24111855703264615</c:v>
                </c:pt>
                <c:pt idx="1070">
                  <c:v>0.24111855703264615</c:v>
                </c:pt>
                <c:pt idx="1071">
                  <c:v>0.24111855703264615</c:v>
                </c:pt>
                <c:pt idx="1072">
                  <c:v>0.24111855703264615</c:v>
                </c:pt>
                <c:pt idx="1073">
                  <c:v>0.24111855703264615</c:v>
                </c:pt>
                <c:pt idx="1074">
                  <c:v>0.24111855703264615</c:v>
                </c:pt>
                <c:pt idx="1075">
                  <c:v>0.24111855703264615</c:v>
                </c:pt>
                <c:pt idx="1076">
                  <c:v>0.24111855703264615</c:v>
                </c:pt>
                <c:pt idx="1077">
                  <c:v>0.24111855703264615</c:v>
                </c:pt>
                <c:pt idx="1078">
                  <c:v>0.24111855703264615</c:v>
                </c:pt>
                <c:pt idx="1079">
                  <c:v>0.24111855703264615</c:v>
                </c:pt>
                <c:pt idx="1080">
                  <c:v>0.24111855703264615</c:v>
                </c:pt>
                <c:pt idx="1081">
                  <c:v>0.24111855703264615</c:v>
                </c:pt>
                <c:pt idx="1082">
                  <c:v>0.24111855703264615</c:v>
                </c:pt>
                <c:pt idx="1083">
                  <c:v>0.24111855703264615</c:v>
                </c:pt>
                <c:pt idx="1084">
                  <c:v>0.24111855703264615</c:v>
                </c:pt>
                <c:pt idx="1085">
                  <c:v>0.24111855703264615</c:v>
                </c:pt>
                <c:pt idx="1086">
                  <c:v>0.24111855703264615</c:v>
                </c:pt>
                <c:pt idx="1087">
                  <c:v>0.24111855703264615</c:v>
                </c:pt>
                <c:pt idx="1088">
                  <c:v>0.24111855703264615</c:v>
                </c:pt>
                <c:pt idx="1089">
                  <c:v>0.24111855703264615</c:v>
                </c:pt>
                <c:pt idx="1090">
                  <c:v>0.24111855703264615</c:v>
                </c:pt>
                <c:pt idx="1091">
                  <c:v>0.24111855703264615</c:v>
                </c:pt>
                <c:pt idx="1092">
                  <c:v>0.24111855703264615</c:v>
                </c:pt>
                <c:pt idx="1093">
                  <c:v>0.24111855703264615</c:v>
                </c:pt>
                <c:pt idx="1094">
                  <c:v>0.24111855703264615</c:v>
                </c:pt>
                <c:pt idx="1095">
                  <c:v>0.24111855703264615</c:v>
                </c:pt>
                <c:pt idx="1096">
                  <c:v>0.24111855703264615</c:v>
                </c:pt>
                <c:pt idx="1097">
                  <c:v>0.24111855703264615</c:v>
                </c:pt>
                <c:pt idx="1098">
                  <c:v>0.24111855703264615</c:v>
                </c:pt>
                <c:pt idx="1099">
                  <c:v>0.24111855703264615</c:v>
                </c:pt>
                <c:pt idx="1100">
                  <c:v>0.24111855703264615</c:v>
                </c:pt>
                <c:pt idx="1101">
                  <c:v>0.24111855703264615</c:v>
                </c:pt>
                <c:pt idx="1102">
                  <c:v>0.24111855703264615</c:v>
                </c:pt>
                <c:pt idx="1103">
                  <c:v>0.24111855703264615</c:v>
                </c:pt>
                <c:pt idx="1104">
                  <c:v>0.24111855703264615</c:v>
                </c:pt>
                <c:pt idx="1105">
                  <c:v>0.24111855703264615</c:v>
                </c:pt>
                <c:pt idx="1106">
                  <c:v>0.24111855703264615</c:v>
                </c:pt>
                <c:pt idx="1107">
                  <c:v>0.24111855703264615</c:v>
                </c:pt>
                <c:pt idx="1108">
                  <c:v>0.24111855703264615</c:v>
                </c:pt>
                <c:pt idx="1109">
                  <c:v>0.24111855703264615</c:v>
                </c:pt>
                <c:pt idx="1110">
                  <c:v>0.24111855703264615</c:v>
                </c:pt>
                <c:pt idx="1111">
                  <c:v>0.24111855703264615</c:v>
                </c:pt>
                <c:pt idx="1112">
                  <c:v>0.24111855703264615</c:v>
                </c:pt>
                <c:pt idx="1113">
                  <c:v>0.24111855703264615</c:v>
                </c:pt>
                <c:pt idx="1114">
                  <c:v>0.24111855703264615</c:v>
                </c:pt>
                <c:pt idx="1115">
                  <c:v>0.24111855703264615</c:v>
                </c:pt>
                <c:pt idx="1116">
                  <c:v>0.24111855703264615</c:v>
                </c:pt>
                <c:pt idx="1117">
                  <c:v>0.24111855703264615</c:v>
                </c:pt>
                <c:pt idx="1118">
                  <c:v>0.24111855703264615</c:v>
                </c:pt>
                <c:pt idx="1119">
                  <c:v>0.24111855703264615</c:v>
                </c:pt>
                <c:pt idx="1120">
                  <c:v>0.24111855703264615</c:v>
                </c:pt>
                <c:pt idx="1121">
                  <c:v>0.24111855703264615</c:v>
                </c:pt>
                <c:pt idx="1122">
                  <c:v>0.24111855703264615</c:v>
                </c:pt>
                <c:pt idx="1123">
                  <c:v>0.24111855703264615</c:v>
                </c:pt>
                <c:pt idx="1124">
                  <c:v>0.24111855703264615</c:v>
                </c:pt>
                <c:pt idx="1125">
                  <c:v>0.24111855703264615</c:v>
                </c:pt>
                <c:pt idx="1126">
                  <c:v>0.24111855703264615</c:v>
                </c:pt>
                <c:pt idx="1127">
                  <c:v>0.24111855703264615</c:v>
                </c:pt>
                <c:pt idx="1128">
                  <c:v>0.24111855703264615</c:v>
                </c:pt>
                <c:pt idx="1129">
                  <c:v>0.24111855703264615</c:v>
                </c:pt>
                <c:pt idx="1130">
                  <c:v>0.24111855703264615</c:v>
                </c:pt>
                <c:pt idx="1131">
                  <c:v>0.24111855703264615</c:v>
                </c:pt>
                <c:pt idx="1132">
                  <c:v>0.24111855703264615</c:v>
                </c:pt>
                <c:pt idx="1133">
                  <c:v>0.24111855703264615</c:v>
                </c:pt>
                <c:pt idx="1134">
                  <c:v>0.24111855703264615</c:v>
                </c:pt>
                <c:pt idx="1135">
                  <c:v>0.24111855703264615</c:v>
                </c:pt>
                <c:pt idx="1136">
                  <c:v>0.24111855703264615</c:v>
                </c:pt>
                <c:pt idx="1137">
                  <c:v>0.24111855703264615</c:v>
                </c:pt>
                <c:pt idx="1138">
                  <c:v>0.24111855703264615</c:v>
                </c:pt>
                <c:pt idx="1139">
                  <c:v>0.24111855703264615</c:v>
                </c:pt>
                <c:pt idx="1140">
                  <c:v>0.24111855703264615</c:v>
                </c:pt>
                <c:pt idx="1141">
                  <c:v>0.24111855703264615</c:v>
                </c:pt>
                <c:pt idx="1142">
                  <c:v>0.24111855703264615</c:v>
                </c:pt>
                <c:pt idx="1143">
                  <c:v>0.24111855703264615</c:v>
                </c:pt>
                <c:pt idx="1144">
                  <c:v>0.24111855703264615</c:v>
                </c:pt>
                <c:pt idx="1145">
                  <c:v>0.24111855703264615</c:v>
                </c:pt>
                <c:pt idx="1146">
                  <c:v>0.24111855703264615</c:v>
                </c:pt>
                <c:pt idx="1147">
                  <c:v>0.24111855703264615</c:v>
                </c:pt>
                <c:pt idx="1148">
                  <c:v>0.24111855703264615</c:v>
                </c:pt>
                <c:pt idx="1149">
                  <c:v>0.24111855703264615</c:v>
                </c:pt>
                <c:pt idx="1150">
                  <c:v>0.24111855703264615</c:v>
                </c:pt>
                <c:pt idx="1151">
                  <c:v>0.24111855703264615</c:v>
                </c:pt>
                <c:pt idx="1152">
                  <c:v>0.24111855703264615</c:v>
                </c:pt>
                <c:pt idx="1153">
                  <c:v>0.24111855703264615</c:v>
                </c:pt>
                <c:pt idx="1154">
                  <c:v>0.24111855703264615</c:v>
                </c:pt>
                <c:pt idx="1155">
                  <c:v>0.24111855703264615</c:v>
                </c:pt>
                <c:pt idx="1156">
                  <c:v>0.24111855703264615</c:v>
                </c:pt>
                <c:pt idx="1157">
                  <c:v>0.24111855703264615</c:v>
                </c:pt>
                <c:pt idx="1158">
                  <c:v>0.24111855703264615</c:v>
                </c:pt>
                <c:pt idx="1159">
                  <c:v>0.24111855703264615</c:v>
                </c:pt>
                <c:pt idx="1160">
                  <c:v>0.24111855703264615</c:v>
                </c:pt>
                <c:pt idx="1161">
                  <c:v>0.24111855703264615</c:v>
                </c:pt>
                <c:pt idx="1162">
                  <c:v>0.24111855703264615</c:v>
                </c:pt>
                <c:pt idx="1163">
                  <c:v>0.24111855703264615</c:v>
                </c:pt>
                <c:pt idx="1164">
                  <c:v>0.24111855703264615</c:v>
                </c:pt>
                <c:pt idx="1165">
                  <c:v>0.24111855703264615</c:v>
                </c:pt>
                <c:pt idx="1166">
                  <c:v>0.24111855703264615</c:v>
                </c:pt>
                <c:pt idx="1167">
                  <c:v>0.24111855703264615</c:v>
                </c:pt>
                <c:pt idx="1168">
                  <c:v>0.24111855703264615</c:v>
                </c:pt>
                <c:pt idx="1169">
                  <c:v>0.24111855703264615</c:v>
                </c:pt>
                <c:pt idx="1170">
                  <c:v>0.24111855703264615</c:v>
                </c:pt>
                <c:pt idx="1171">
                  <c:v>0.24111855703264615</c:v>
                </c:pt>
                <c:pt idx="1172">
                  <c:v>0.24111855703264615</c:v>
                </c:pt>
                <c:pt idx="1173">
                  <c:v>0.24111855703264615</c:v>
                </c:pt>
                <c:pt idx="1174">
                  <c:v>0.24111855703264615</c:v>
                </c:pt>
                <c:pt idx="1175">
                  <c:v>0.24111855703264615</c:v>
                </c:pt>
                <c:pt idx="1176">
                  <c:v>0.24111855703264615</c:v>
                </c:pt>
                <c:pt idx="1177">
                  <c:v>0.24111855703264615</c:v>
                </c:pt>
                <c:pt idx="1178">
                  <c:v>0.24111855703264615</c:v>
                </c:pt>
                <c:pt idx="1179">
                  <c:v>0.24111855703264615</c:v>
                </c:pt>
                <c:pt idx="1180">
                  <c:v>0.24111855703264615</c:v>
                </c:pt>
                <c:pt idx="1181">
                  <c:v>0.24111855703264615</c:v>
                </c:pt>
                <c:pt idx="1182">
                  <c:v>0.24111855703264615</c:v>
                </c:pt>
                <c:pt idx="1183">
                  <c:v>0.24111855703264615</c:v>
                </c:pt>
                <c:pt idx="1184">
                  <c:v>0.24111855703264615</c:v>
                </c:pt>
                <c:pt idx="1185">
                  <c:v>0.24111855703264615</c:v>
                </c:pt>
                <c:pt idx="1186">
                  <c:v>0.24111855703264615</c:v>
                </c:pt>
                <c:pt idx="1187">
                  <c:v>0.24111855703264615</c:v>
                </c:pt>
                <c:pt idx="1188">
                  <c:v>0.24111855703264615</c:v>
                </c:pt>
                <c:pt idx="1189">
                  <c:v>0.24111855703264615</c:v>
                </c:pt>
                <c:pt idx="1190">
                  <c:v>0.24111855703264615</c:v>
                </c:pt>
                <c:pt idx="1191">
                  <c:v>0.24111855703264615</c:v>
                </c:pt>
                <c:pt idx="1192">
                  <c:v>0.24111855703264615</c:v>
                </c:pt>
                <c:pt idx="1193">
                  <c:v>0.24111855703264615</c:v>
                </c:pt>
                <c:pt idx="1194">
                  <c:v>0.24111855703264615</c:v>
                </c:pt>
                <c:pt idx="1195">
                  <c:v>0.24111855703264615</c:v>
                </c:pt>
                <c:pt idx="1196">
                  <c:v>0.24111855703264615</c:v>
                </c:pt>
                <c:pt idx="1197">
                  <c:v>0.24111855703264615</c:v>
                </c:pt>
                <c:pt idx="1198">
                  <c:v>0.24111855703264615</c:v>
                </c:pt>
                <c:pt idx="1199">
                  <c:v>0.24111855703264615</c:v>
                </c:pt>
                <c:pt idx="1200">
                  <c:v>0.24111855703264615</c:v>
                </c:pt>
                <c:pt idx="1201">
                  <c:v>0.24111855703264615</c:v>
                </c:pt>
                <c:pt idx="1202">
                  <c:v>0.24111855703264615</c:v>
                </c:pt>
                <c:pt idx="1203">
                  <c:v>0.24111855703264615</c:v>
                </c:pt>
                <c:pt idx="1204">
                  <c:v>0.24111855703264615</c:v>
                </c:pt>
                <c:pt idx="1205">
                  <c:v>0.24111855703264615</c:v>
                </c:pt>
                <c:pt idx="1206">
                  <c:v>0.24111855703264615</c:v>
                </c:pt>
                <c:pt idx="1207">
                  <c:v>0.24111855703264615</c:v>
                </c:pt>
                <c:pt idx="1208">
                  <c:v>0.24111855703264615</c:v>
                </c:pt>
                <c:pt idx="1209">
                  <c:v>0.24111855703264615</c:v>
                </c:pt>
                <c:pt idx="1210">
                  <c:v>0.24111855703264615</c:v>
                </c:pt>
                <c:pt idx="1211">
                  <c:v>0.24111855703264615</c:v>
                </c:pt>
                <c:pt idx="1212">
                  <c:v>0.24111855703264615</c:v>
                </c:pt>
                <c:pt idx="1213">
                  <c:v>0.24111855703264615</c:v>
                </c:pt>
                <c:pt idx="1214">
                  <c:v>0.24111855703264615</c:v>
                </c:pt>
                <c:pt idx="1215">
                  <c:v>0.24111855703264615</c:v>
                </c:pt>
                <c:pt idx="1216">
                  <c:v>0.24111855703264615</c:v>
                </c:pt>
                <c:pt idx="1217">
                  <c:v>0.24111855703264615</c:v>
                </c:pt>
                <c:pt idx="1218">
                  <c:v>0.24111855703264615</c:v>
                </c:pt>
                <c:pt idx="1219">
                  <c:v>0.24111855703264615</c:v>
                </c:pt>
                <c:pt idx="1220">
                  <c:v>0.24111855703264615</c:v>
                </c:pt>
                <c:pt idx="1221">
                  <c:v>0.24111855703264615</c:v>
                </c:pt>
                <c:pt idx="1222">
                  <c:v>0.24111855703264615</c:v>
                </c:pt>
                <c:pt idx="1223">
                  <c:v>0.24111855703264615</c:v>
                </c:pt>
                <c:pt idx="1224">
                  <c:v>0.24111855703264615</c:v>
                </c:pt>
                <c:pt idx="1225">
                  <c:v>0.24111855703264615</c:v>
                </c:pt>
                <c:pt idx="1226">
                  <c:v>0.24111855703264615</c:v>
                </c:pt>
                <c:pt idx="1227">
                  <c:v>0.24111855703264615</c:v>
                </c:pt>
                <c:pt idx="1228">
                  <c:v>0.24111855703264615</c:v>
                </c:pt>
                <c:pt idx="1229">
                  <c:v>0.24111855703264615</c:v>
                </c:pt>
                <c:pt idx="1230">
                  <c:v>0.24111855703264615</c:v>
                </c:pt>
                <c:pt idx="1231">
                  <c:v>0.24111855703264615</c:v>
                </c:pt>
                <c:pt idx="1232">
                  <c:v>0.24111855703264615</c:v>
                </c:pt>
                <c:pt idx="1233">
                  <c:v>0.24111855703264615</c:v>
                </c:pt>
                <c:pt idx="1234">
                  <c:v>0.24111855703264615</c:v>
                </c:pt>
                <c:pt idx="1235">
                  <c:v>0.24111855703264615</c:v>
                </c:pt>
                <c:pt idx="1236">
                  <c:v>0.24111855703264615</c:v>
                </c:pt>
                <c:pt idx="1237">
                  <c:v>0.24111855703264615</c:v>
                </c:pt>
                <c:pt idx="1238">
                  <c:v>0.24111855703264615</c:v>
                </c:pt>
                <c:pt idx="1239">
                  <c:v>0.24111855703264615</c:v>
                </c:pt>
                <c:pt idx="1240">
                  <c:v>0.24111855703264615</c:v>
                </c:pt>
                <c:pt idx="1241">
                  <c:v>0.24111855703264615</c:v>
                </c:pt>
                <c:pt idx="1242">
                  <c:v>0.24111855703264615</c:v>
                </c:pt>
                <c:pt idx="1243">
                  <c:v>0.24111855703264615</c:v>
                </c:pt>
                <c:pt idx="1244">
                  <c:v>0.24111855703264615</c:v>
                </c:pt>
                <c:pt idx="1245">
                  <c:v>0.24111855703264615</c:v>
                </c:pt>
                <c:pt idx="1246">
                  <c:v>0.24111855703264615</c:v>
                </c:pt>
                <c:pt idx="1247">
                  <c:v>0.24111855703264615</c:v>
                </c:pt>
                <c:pt idx="1248">
                  <c:v>0.24111855703264615</c:v>
                </c:pt>
                <c:pt idx="1249">
                  <c:v>0.24111855703264615</c:v>
                </c:pt>
                <c:pt idx="1250">
                  <c:v>0.24111855703264615</c:v>
                </c:pt>
                <c:pt idx="1251">
                  <c:v>0.24111855703264615</c:v>
                </c:pt>
                <c:pt idx="1252">
                  <c:v>0.24111855703264615</c:v>
                </c:pt>
                <c:pt idx="1253">
                  <c:v>0.24111855703264615</c:v>
                </c:pt>
                <c:pt idx="1254">
                  <c:v>0.27630101334866347</c:v>
                </c:pt>
                <c:pt idx="1255">
                  <c:v>0.27630101334866347</c:v>
                </c:pt>
                <c:pt idx="1256">
                  <c:v>0.27630101334866347</c:v>
                </c:pt>
                <c:pt idx="1257">
                  <c:v>0.27630101334866347</c:v>
                </c:pt>
                <c:pt idx="1258">
                  <c:v>0.27630101334866347</c:v>
                </c:pt>
                <c:pt idx="1259">
                  <c:v>0.27630101334866347</c:v>
                </c:pt>
                <c:pt idx="1260">
                  <c:v>0.27630101334866347</c:v>
                </c:pt>
                <c:pt idx="1261">
                  <c:v>0.27630101334866347</c:v>
                </c:pt>
                <c:pt idx="1262">
                  <c:v>0.27630101334866347</c:v>
                </c:pt>
                <c:pt idx="1263">
                  <c:v>0.27630101334866347</c:v>
                </c:pt>
                <c:pt idx="1264">
                  <c:v>0.27630101334866347</c:v>
                </c:pt>
                <c:pt idx="1265">
                  <c:v>0.27630101334866347</c:v>
                </c:pt>
                <c:pt idx="1266">
                  <c:v>0.27630101334866347</c:v>
                </c:pt>
                <c:pt idx="1267">
                  <c:v>0.27630101334866347</c:v>
                </c:pt>
                <c:pt idx="1268">
                  <c:v>0.27630101334866347</c:v>
                </c:pt>
                <c:pt idx="1269">
                  <c:v>0.27630101334866347</c:v>
                </c:pt>
                <c:pt idx="1270">
                  <c:v>0.27630101334866347</c:v>
                </c:pt>
                <c:pt idx="1271">
                  <c:v>0.27630101334866347</c:v>
                </c:pt>
                <c:pt idx="1272">
                  <c:v>0.27630101334866347</c:v>
                </c:pt>
                <c:pt idx="1273">
                  <c:v>0.27630101334866347</c:v>
                </c:pt>
                <c:pt idx="1274">
                  <c:v>0.27630101334866347</c:v>
                </c:pt>
                <c:pt idx="1275">
                  <c:v>0.27630101334866347</c:v>
                </c:pt>
                <c:pt idx="1276">
                  <c:v>0.27630101334866347</c:v>
                </c:pt>
                <c:pt idx="1277">
                  <c:v>0.27630101334866347</c:v>
                </c:pt>
                <c:pt idx="1278">
                  <c:v>0.27630101334866347</c:v>
                </c:pt>
                <c:pt idx="1279">
                  <c:v>0.27630101334866347</c:v>
                </c:pt>
                <c:pt idx="1280">
                  <c:v>0.27630101334866347</c:v>
                </c:pt>
                <c:pt idx="1281">
                  <c:v>0.27630101334866347</c:v>
                </c:pt>
                <c:pt idx="1282">
                  <c:v>0.27630101334866347</c:v>
                </c:pt>
                <c:pt idx="1283">
                  <c:v>0.27630101334866347</c:v>
                </c:pt>
                <c:pt idx="1284">
                  <c:v>0.27630101334866347</c:v>
                </c:pt>
                <c:pt idx="1285">
                  <c:v>0.27630101334866347</c:v>
                </c:pt>
                <c:pt idx="1286">
                  <c:v>0.27630101334866347</c:v>
                </c:pt>
                <c:pt idx="1287">
                  <c:v>0.27630101334866347</c:v>
                </c:pt>
                <c:pt idx="1288">
                  <c:v>0.27630101334866347</c:v>
                </c:pt>
                <c:pt idx="1289">
                  <c:v>0.27630101334866347</c:v>
                </c:pt>
                <c:pt idx="1290">
                  <c:v>0.27630101334866347</c:v>
                </c:pt>
                <c:pt idx="1291">
                  <c:v>0.27630101334866347</c:v>
                </c:pt>
                <c:pt idx="1292">
                  <c:v>0.27630101334866347</c:v>
                </c:pt>
                <c:pt idx="1293">
                  <c:v>0.27630101334866347</c:v>
                </c:pt>
                <c:pt idx="1294">
                  <c:v>0.27630101334866347</c:v>
                </c:pt>
                <c:pt idx="1295">
                  <c:v>0.27630101334866347</c:v>
                </c:pt>
                <c:pt idx="1296">
                  <c:v>0.27630101334866347</c:v>
                </c:pt>
                <c:pt idx="1297">
                  <c:v>0.27630101334866347</c:v>
                </c:pt>
                <c:pt idx="1298">
                  <c:v>0.27630101334866347</c:v>
                </c:pt>
                <c:pt idx="1299">
                  <c:v>0.27630101334866347</c:v>
                </c:pt>
                <c:pt idx="1300">
                  <c:v>0.27630101334866347</c:v>
                </c:pt>
                <c:pt idx="1301">
                  <c:v>0.27630101334866347</c:v>
                </c:pt>
                <c:pt idx="1302">
                  <c:v>0.27630101334866347</c:v>
                </c:pt>
                <c:pt idx="1303">
                  <c:v>0.27630101334866347</c:v>
                </c:pt>
                <c:pt idx="1304">
                  <c:v>0.27630101334866347</c:v>
                </c:pt>
                <c:pt idx="1305">
                  <c:v>0.27630101334866347</c:v>
                </c:pt>
                <c:pt idx="1306">
                  <c:v>0.27630101334866347</c:v>
                </c:pt>
                <c:pt idx="1307">
                  <c:v>0.27630101334866347</c:v>
                </c:pt>
                <c:pt idx="1308">
                  <c:v>0.27630101334866347</c:v>
                </c:pt>
                <c:pt idx="1309">
                  <c:v>0.27630101334866347</c:v>
                </c:pt>
                <c:pt idx="1310">
                  <c:v>0.27630101334866347</c:v>
                </c:pt>
                <c:pt idx="1311">
                  <c:v>0.27630101334866347</c:v>
                </c:pt>
                <c:pt idx="1312">
                  <c:v>0.27630101334866347</c:v>
                </c:pt>
                <c:pt idx="1313">
                  <c:v>0.27630101334866347</c:v>
                </c:pt>
                <c:pt idx="1314">
                  <c:v>0.27630101334866347</c:v>
                </c:pt>
                <c:pt idx="1315">
                  <c:v>0.27630101334866347</c:v>
                </c:pt>
                <c:pt idx="1316">
                  <c:v>0.27630101334866347</c:v>
                </c:pt>
                <c:pt idx="1317">
                  <c:v>0.27630101334866347</c:v>
                </c:pt>
                <c:pt idx="1318">
                  <c:v>0.27630101334866347</c:v>
                </c:pt>
                <c:pt idx="1319">
                  <c:v>0.27630101334866347</c:v>
                </c:pt>
                <c:pt idx="1320">
                  <c:v>0.27630101334866347</c:v>
                </c:pt>
                <c:pt idx="1321">
                  <c:v>0.27630101334866347</c:v>
                </c:pt>
                <c:pt idx="1322">
                  <c:v>0.27630101334866347</c:v>
                </c:pt>
                <c:pt idx="1323">
                  <c:v>0.27630101334866347</c:v>
                </c:pt>
                <c:pt idx="1324">
                  <c:v>0.27630101334866347</c:v>
                </c:pt>
                <c:pt idx="1325">
                  <c:v>0.27630101334866347</c:v>
                </c:pt>
                <c:pt idx="1326">
                  <c:v>0.27630101334866347</c:v>
                </c:pt>
                <c:pt idx="1327">
                  <c:v>0.27630101334866347</c:v>
                </c:pt>
                <c:pt idx="1328">
                  <c:v>0.27630101334866347</c:v>
                </c:pt>
                <c:pt idx="1329">
                  <c:v>0.27630101334866347</c:v>
                </c:pt>
                <c:pt idx="1330">
                  <c:v>0.27630101334866347</c:v>
                </c:pt>
                <c:pt idx="1331">
                  <c:v>0.27630101334866347</c:v>
                </c:pt>
                <c:pt idx="1332">
                  <c:v>0.27630101334866347</c:v>
                </c:pt>
                <c:pt idx="1333">
                  <c:v>0.27630101334866347</c:v>
                </c:pt>
                <c:pt idx="1334">
                  <c:v>0.27630101334866347</c:v>
                </c:pt>
                <c:pt idx="1335">
                  <c:v>0.27630101334866347</c:v>
                </c:pt>
                <c:pt idx="1336">
                  <c:v>0.27630101334866347</c:v>
                </c:pt>
                <c:pt idx="1337">
                  <c:v>0.27630101334866347</c:v>
                </c:pt>
                <c:pt idx="1338">
                  <c:v>0.27630101334866347</c:v>
                </c:pt>
                <c:pt idx="1339">
                  <c:v>0.27630101334866347</c:v>
                </c:pt>
                <c:pt idx="1340">
                  <c:v>0.27630101334866347</c:v>
                </c:pt>
                <c:pt idx="1341">
                  <c:v>0.27630101334866347</c:v>
                </c:pt>
                <c:pt idx="1342">
                  <c:v>0.27630101334866347</c:v>
                </c:pt>
                <c:pt idx="1343">
                  <c:v>0.27630101334866347</c:v>
                </c:pt>
                <c:pt idx="1344">
                  <c:v>0.27630101334866347</c:v>
                </c:pt>
                <c:pt idx="1345">
                  <c:v>0.27630101334866347</c:v>
                </c:pt>
                <c:pt idx="1346">
                  <c:v>0.27630101334866347</c:v>
                </c:pt>
                <c:pt idx="1347">
                  <c:v>0.27630101334866347</c:v>
                </c:pt>
                <c:pt idx="1348">
                  <c:v>0.27630101334866347</c:v>
                </c:pt>
                <c:pt idx="1349">
                  <c:v>0.27630101334866347</c:v>
                </c:pt>
                <c:pt idx="1350">
                  <c:v>0.27630101334866347</c:v>
                </c:pt>
                <c:pt idx="1351">
                  <c:v>0.27630101334866347</c:v>
                </c:pt>
                <c:pt idx="1352">
                  <c:v>0.27630101334866347</c:v>
                </c:pt>
                <c:pt idx="1353">
                  <c:v>0.27630101334866347</c:v>
                </c:pt>
                <c:pt idx="1354">
                  <c:v>0.27630101334866347</c:v>
                </c:pt>
                <c:pt idx="1355">
                  <c:v>0.27630101334866347</c:v>
                </c:pt>
                <c:pt idx="1356">
                  <c:v>0.27630101334866347</c:v>
                </c:pt>
                <c:pt idx="1357">
                  <c:v>0.27630101334866347</c:v>
                </c:pt>
                <c:pt idx="1358">
                  <c:v>0.27630101334866347</c:v>
                </c:pt>
                <c:pt idx="1359">
                  <c:v>0.27630101334866347</c:v>
                </c:pt>
                <c:pt idx="1360">
                  <c:v>0.27630101334866347</c:v>
                </c:pt>
                <c:pt idx="1361">
                  <c:v>0.27630101334866347</c:v>
                </c:pt>
                <c:pt idx="1362">
                  <c:v>0.27630101334866347</c:v>
                </c:pt>
                <c:pt idx="1363">
                  <c:v>0.27630101334866347</c:v>
                </c:pt>
                <c:pt idx="1364">
                  <c:v>0.27630101334866347</c:v>
                </c:pt>
                <c:pt idx="1365">
                  <c:v>0.27630101334866347</c:v>
                </c:pt>
                <c:pt idx="1366">
                  <c:v>0.27630101334866347</c:v>
                </c:pt>
                <c:pt idx="1367">
                  <c:v>0.27630101334866347</c:v>
                </c:pt>
                <c:pt idx="1368">
                  <c:v>0.27630101334866347</c:v>
                </c:pt>
                <c:pt idx="1369">
                  <c:v>0.27630101334866347</c:v>
                </c:pt>
                <c:pt idx="1370">
                  <c:v>0.27630101334866347</c:v>
                </c:pt>
                <c:pt idx="1371">
                  <c:v>0.27630101334866347</c:v>
                </c:pt>
                <c:pt idx="1372">
                  <c:v>0.27630101334866347</c:v>
                </c:pt>
                <c:pt idx="1373">
                  <c:v>0.27630101334866347</c:v>
                </c:pt>
                <c:pt idx="1374">
                  <c:v>0.27630101334866347</c:v>
                </c:pt>
                <c:pt idx="1375">
                  <c:v>0.27630101334866347</c:v>
                </c:pt>
                <c:pt idx="1376">
                  <c:v>0.27630101334866347</c:v>
                </c:pt>
                <c:pt idx="1377">
                  <c:v>0.27630101334866347</c:v>
                </c:pt>
                <c:pt idx="1378">
                  <c:v>0.27630101334866347</c:v>
                </c:pt>
                <c:pt idx="1379">
                  <c:v>0.27630101334866347</c:v>
                </c:pt>
                <c:pt idx="1380">
                  <c:v>0.27630101334866347</c:v>
                </c:pt>
                <c:pt idx="1381">
                  <c:v>0.27630101334866347</c:v>
                </c:pt>
                <c:pt idx="1382">
                  <c:v>0.27630101334866347</c:v>
                </c:pt>
                <c:pt idx="1383">
                  <c:v>0.27630101334866347</c:v>
                </c:pt>
                <c:pt idx="1384">
                  <c:v>0.27630101334866347</c:v>
                </c:pt>
                <c:pt idx="1385">
                  <c:v>0.27630101334866347</c:v>
                </c:pt>
                <c:pt idx="1386">
                  <c:v>0.27630101334866347</c:v>
                </c:pt>
                <c:pt idx="1387">
                  <c:v>0.27630101334866347</c:v>
                </c:pt>
                <c:pt idx="1388">
                  <c:v>0.27630101334866347</c:v>
                </c:pt>
                <c:pt idx="1389">
                  <c:v>0.27630101334866347</c:v>
                </c:pt>
                <c:pt idx="1390">
                  <c:v>0.27630101334866347</c:v>
                </c:pt>
                <c:pt idx="1391">
                  <c:v>0.27630101334866347</c:v>
                </c:pt>
                <c:pt idx="1392">
                  <c:v>0.27630101334866347</c:v>
                </c:pt>
                <c:pt idx="1393">
                  <c:v>0.27630101334866347</c:v>
                </c:pt>
                <c:pt idx="1394">
                  <c:v>0.27630101334866347</c:v>
                </c:pt>
                <c:pt idx="1395">
                  <c:v>0.27630101334866347</c:v>
                </c:pt>
                <c:pt idx="1396">
                  <c:v>0.27630101334866347</c:v>
                </c:pt>
                <c:pt idx="1397">
                  <c:v>0.27630101334866347</c:v>
                </c:pt>
                <c:pt idx="1398">
                  <c:v>0.27630101334866347</c:v>
                </c:pt>
                <c:pt idx="1399">
                  <c:v>0.27630101334866347</c:v>
                </c:pt>
                <c:pt idx="1400">
                  <c:v>0.27630101334866347</c:v>
                </c:pt>
                <c:pt idx="1401">
                  <c:v>0.27630101334866347</c:v>
                </c:pt>
                <c:pt idx="1402">
                  <c:v>0.27630101334866347</c:v>
                </c:pt>
                <c:pt idx="1403">
                  <c:v>0.27630101334866347</c:v>
                </c:pt>
                <c:pt idx="1404">
                  <c:v>0.27630101334866347</c:v>
                </c:pt>
                <c:pt idx="1405">
                  <c:v>0.27630101334866347</c:v>
                </c:pt>
                <c:pt idx="1406">
                  <c:v>0.27630101334866347</c:v>
                </c:pt>
                <c:pt idx="1407">
                  <c:v>0.27630101334866347</c:v>
                </c:pt>
                <c:pt idx="1408">
                  <c:v>0.27630101334866347</c:v>
                </c:pt>
                <c:pt idx="1409">
                  <c:v>0.27630101334866347</c:v>
                </c:pt>
                <c:pt idx="1410">
                  <c:v>0.27630101334866347</c:v>
                </c:pt>
                <c:pt idx="1411">
                  <c:v>0.27630101334866347</c:v>
                </c:pt>
                <c:pt idx="1412">
                  <c:v>0.27630101334866347</c:v>
                </c:pt>
                <c:pt idx="1413">
                  <c:v>0.27630101334866347</c:v>
                </c:pt>
                <c:pt idx="1414">
                  <c:v>0.27630101334866347</c:v>
                </c:pt>
                <c:pt idx="1415">
                  <c:v>0.27630101334866347</c:v>
                </c:pt>
                <c:pt idx="1416">
                  <c:v>0.27630101334866347</c:v>
                </c:pt>
                <c:pt idx="1417">
                  <c:v>0.27630101334866347</c:v>
                </c:pt>
                <c:pt idx="1418">
                  <c:v>0.27630101334866347</c:v>
                </c:pt>
                <c:pt idx="1419">
                  <c:v>0.27630101334866347</c:v>
                </c:pt>
                <c:pt idx="1420">
                  <c:v>0.27630101334866347</c:v>
                </c:pt>
                <c:pt idx="1421">
                  <c:v>0.27630101334866347</c:v>
                </c:pt>
                <c:pt idx="1422">
                  <c:v>0.27630101334866347</c:v>
                </c:pt>
                <c:pt idx="1423">
                  <c:v>0.27630101334866347</c:v>
                </c:pt>
                <c:pt idx="1424">
                  <c:v>0.27630101334866347</c:v>
                </c:pt>
                <c:pt idx="1425">
                  <c:v>0.27630101334866347</c:v>
                </c:pt>
                <c:pt idx="1426">
                  <c:v>0.27630101334866347</c:v>
                </c:pt>
                <c:pt idx="1427">
                  <c:v>0.27630101334866347</c:v>
                </c:pt>
                <c:pt idx="1428">
                  <c:v>0.27630101334866347</c:v>
                </c:pt>
                <c:pt idx="1429">
                  <c:v>0.27630101334866347</c:v>
                </c:pt>
                <c:pt idx="1430">
                  <c:v>0.27630101334866347</c:v>
                </c:pt>
                <c:pt idx="1431">
                  <c:v>0.27630101334866347</c:v>
                </c:pt>
                <c:pt idx="1432">
                  <c:v>0.27630101334866347</c:v>
                </c:pt>
                <c:pt idx="1433">
                  <c:v>0.27630101334866347</c:v>
                </c:pt>
                <c:pt idx="1434">
                  <c:v>0.27630101334866347</c:v>
                </c:pt>
                <c:pt idx="1435">
                  <c:v>0.27630101334866347</c:v>
                </c:pt>
                <c:pt idx="1436">
                  <c:v>0.27630101334866347</c:v>
                </c:pt>
                <c:pt idx="1437">
                  <c:v>0.27630101334866347</c:v>
                </c:pt>
                <c:pt idx="1438">
                  <c:v>0.27630101334866347</c:v>
                </c:pt>
                <c:pt idx="1439">
                  <c:v>0.27630101334866347</c:v>
                </c:pt>
                <c:pt idx="1440">
                  <c:v>0.27630101334866347</c:v>
                </c:pt>
                <c:pt idx="1441">
                  <c:v>0.27630101334866347</c:v>
                </c:pt>
                <c:pt idx="1442">
                  <c:v>0.27630101334866347</c:v>
                </c:pt>
                <c:pt idx="1443">
                  <c:v>0.27630101334866347</c:v>
                </c:pt>
                <c:pt idx="1444">
                  <c:v>0.27630101334866347</c:v>
                </c:pt>
                <c:pt idx="1445">
                  <c:v>0.27630101334866347</c:v>
                </c:pt>
                <c:pt idx="1446">
                  <c:v>0.27630101334866347</c:v>
                </c:pt>
                <c:pt idx="1447">
                  <c:v>0.27630101334866347</c:v>
                </c:pt>
                <c:pt idx="1448">
                  <c:v>0.27630101334866347</c:v>
                </c:pt>
                <c:pt idx="1449">
                  <c:v>0.27630101334866347</c:v>
                </c:pt>
                <c:pt idx="1450">
                  <c:v>0.27630101334866347</c:v>
                </c:pt>
                <c:pt idx="1451">
                  <c:v>0.27630101334866347</c:v>
                </c:pt>
                <c:pt idx="1452">
                  <c:v>0.27630101334866347</c:v>
                </c:pt>
                <c:pt idx="1453">
                  <c:v>0.27630101334866347</c:v>
                </c:pt>
                <c:pt idx="1454">
                  <c:v>0.27630101334866347</c:v>
                </c:pt>
                <c:pt idx="1455">
                  <c:v>0.27630101334866347</c:v>
                </c:pt>
                <c:pt idx="1456">
                  <c:v>0.27630101334866347</c:v>
                </c:pt>
                <c:pt idx="1457">
                  <c:v>0.27630101334866347</c:v>
                </c:pt>
                <c:pt idx="1458">
                  <c:v>0.27630101334866347</c:v>
                </c:pt>
                <c:pt idx="1459">
                  <c:v>0.27630101334866347</c:v>
                </c:pt>
                <c:pt idx="1460">
                  <c:v>0.27630101334866347</c:v>
                </c:pt>
                <c:pt idx="1461">
                  <c:v>0.27630101334866347</c:v>
                </c:pt>
                <c:pt idx="1462">
                  <c:v>0.27630101334866347</c:v>
                </c:pt>
                <c:pt idx="1463">
                  <c:v>0.27630101334866347</c:v>
                </c:pt>
                <c:pt idx="1464">
                  <c:v>0.27630101334866347</c:v>
                </c:pt>
                <c:pt idx="1465">
                  <c:v>0.27630101334866347</c:v>
                </c:pt>
                <c:pt idx="1466">
                  <c:v>0.27630101334866347</c:v>
                </c:pt>
                <c:pt idx="1467">
                  <c:v>0.27630101334866347</c:v>
                </c:pt>
                <c:pt idx="1468">
                  <c:v>0.27630101334866347</c:v>
                </c:pt>
                <c:pt idx="1469">
                  <c:v>0.27630101334866347</c:v>
                </c:pt>
                <c:pt idx="1470">
                  <c:v>0.27630101334866347</c:v>
                </c:pt>
                <c:pt idx="1471">
                  <c:v>0.27630101334866347</c:v>
                </c:pt>
                <c:pt idx="1472">
                  <c:v>0.27630101334866347</c:v>
                </c:pt>
                <c:pt idx="1473">
                  <c:v>0.27630101334866347</c:v>
                </c:pt>
                <c:pt idx="1474">
                  <c:v>0.27630101334866347</c:v>
                </c:pt>
                <c:pt idx="1475">
                  <c:v>0.27630101334866347</c:v>
                </c:pt>
                <c:pt idx="1476">
                  <c:v>0.27630101334866347</c:v>
                </c:pt>
                <c:pt idx="1477">
                  <c:v>0.27630101334866347</c:v>
                </c:pt>
                <c:pt idx="1478">
                  <c:v>0.27630101334866347</c:v>
                </c:pt>
                <c:pt idx="1479">
                  <c:v>0.27630101334866347</c:v>
                </c:pt>
                <c:pt idx="1480">
                  <c:v>0.27630101334866347</c:v>
                </c:pt>
                <c:pt idx="1481">
                  <c:v>0.27630101334866347</c:v>
                </c:pt>
                <c:pt idx="1482">
                  <c:v>0.27630101334866347</c:v>
                </c:pt>
                <c:pt idx="1483">
                  <c:v>0.27630101334866347</c:v>
                </c:pt>
                <c:pt idx="1484">
                  <c:v>0.27630101334866347</c:v>
                </c:pt>
                <c:pt idx="1485">
                  <c:v>0.27630101334866347</c:v>
                </c:pt>
                <c:pt idx="1486">
                  <c:v>0.27630101334866347</c:v>
                </c:pt>
                <c:pt idx="1487">
                  <c:v>0.27630101334866347</c:v>
                </c:pt>
                <c:pt idx="1488">
                  <c:v>0.27630101334866347</c:v>
                </c:pt>
                <c:pt idx="1489">
                  <c:v>0.27630101334866347</c:v>
                </c:pt>
                <c:pt idx="1490">
                  <c:v>0.27630101334866347</c:v>
                </c:pt>
                <c:pt idx="1491">
                  <c:v>0.27630101334866347</c:v>
                </c:pt>
                <c:pt idx="1492">
                  <c:v>0.27630101334866347</c:v>
                </c:pt>
                <c:pt idx="1493">
                  <c:v>0.27630101334866347</c:v>
                </c:pt>
                <c:pt idx="1494">
                  <c:v>0.27630101334866347</c:v>
                </c:pt>
                <c:pt idx="1495">
                  <c:v>0.27630101334866347</c:v>
                </c:pt>
                <c:pt idx="1496">
                  <c:v>0.27630101334866347</c:v>
                </c:pt>
                <c:pt idx="1497">
                  <c:v>0.27630101334866347</c:v>
                </c:pt>
                <c:pt idx="1498">
                  <c:v>0.27630101334866347</c:v>
                </c:pt>
                <c:pt idx="1499">
                  <c:v>0.27630101334866347</c:v>
                </c:pt>
                <c:pt idx="1500">
                  <c:v>0.27630101334866347</c:v>
                </c:pt>
                <c:pt idx="1501">
                  <c:v>0.27630101334866347</c:v>
                </c:pt>
                <c:pt idx="1502">
                  <c:v>0.27630101334866347</c:v>
                </c:pt>
                <c:pt idx="1503">
                  <c:v>0.27630101334866347</c:v>
                </c:pt>
                <c:pt idx="1504">
                  <c:v>0.27630101334866347</c:v>
                </c:pt>
                <c:pt idx="1505">
                  <c:v>0.27630101334866347</c:v>
                </c:pt>
                <c:pt idx="1506">
                  <c:v>0.27630101334866347</c:v>
                </c:pt>
                <c:pt idx="1507">
                  <c:v>0.27630101334866347</c:v>
                </c:pt>
                <c:pt idx="1508">
                  <c:v>0.27630101334866347</c:v>
                </c:pt>
                <c:pt idx="1509">
                  <c:v>0.27630101334866347</c:v>
                </c:pt>
                <c:pt idx="1510">
                  <c:v>0.27630101334866347</c:v>
                </c:pt>
                <c:pt idx="1511">
                  <c:v>0.27630101334866347</c:v>
                </c:pt>
                <c:pt idx="1512">
                  <c:v>0.27630101334866347</c:v>
                </c:pt>
                <c:pt idx="1513">
                  <c:v>0.27630101334866347</c:v>
                </c:pt>
                <c:pt idx="1514">
                  <c:v>0.27630101334866347</c:v>
                </c:pt>
                <c:pt idx="1515">
                  <c:v>0.27630101334866347</c:v>
                </c:pt>
                <c:pt idx="1516">
                  <c:v>0.27630101334866347</c:v>
                </c:pt>
                <c:pt idx="1517">
                  <c:v>0.27630101334866347</c:v>
                </c:pt>
                <c:pt idx="1518">
                  <c:v>0.27630101334866347</c:v>
                </c:pt>
                <c:pt idx="1519">
                  <c:v>0.27630101334866347</c:v>
                </c:pt>
                <c:pt idx="1520">
                  <c:v>0.27630101334866347</c:v>
                </c:pt>
                <c:pt idx="1521">
                  <c:v>0.27630101334866347</c:v>
                </c:pt>
                <c:pt idx="1522">
                  <c:v>0.27630101334866347</c:v>
                </c:pt>
                <c:pt idx="1523">
                  <c:v>0.27630101334866347</c:v>
                </c:pt>
                <c:pt idx="1524">
                  <c:v>0.27630101334866347</c:v>
                </c:pt>
                <c:pt idx="1525">
                  <c:v>0.27630101334866347</c:v>
                </c:pt>
                <c:pt idx="1526">
                  <c:v>0.27630101334866347</c:v>
                </c:pt>
                <c:pt idx="1527">
                  <c:v>0.27630101334866347</c:v>
                </c:pt>
                <c:pt idx="1528">
                  <c:v>0.27630101334866347</c:v>
                </c:pt>
                <c:pt idx="1529">
                  <c:v>0.27630101334866347</c:v>
                </c:pt>
                <c:pt idx="1530">
                  <c:v>0.27630101334866347</c:v>
                </c:pt>
                <c:pt idx="1531">
                  <c:v>0.27630101334866347</c:v>
                </c:pt>
                <c:pt idx="1532">
                  <c:v>0.27630101334866347</c:v>
                </c:pt>
                <c:pt idx="1533">
                  <c:v>0.27630101334866347</c:v>
                </c:pt>
                <c:pt idx="1534">
                  <c:v>0.27630101334866347</c:v>
                </c:pt>
                <c:pt idx="1535">
                  <c:v>0.27630101334866347</c:v>
                </c:pt>
                <c:pt idx="1536">
                  <c:v>0.27630101334866347</c:v>
                </c:pt>
                <c:pt idx="1537">
                  <c:v>0.27630101334866347</c:v>
                </c:pt>
                <c:pt idx="1538">
                  <c:v>0.27630101334866347</c:v>
                </c:pt>
                <c:pt idx="1539">
                  <c:v>0.27630101334866347</c:v>
                </c:pt>
                <c:pt idx="1540">
                  <c:v>0.27630101334866347</c:v>
                </c:pt>
                <c:pt idx="1541">
                  <c:v>0.27630101334866347</c:v>
                </c:pt>
                <c:pt idx="1542">
                  <c:v>0.27630101334866347</c:v>
                </c:pt>
                <c:pt idx="1543">
                  <c:v>0.27630101334866347</c:v>
                </c:pt>
                <c:pt idx="1544">
                  <c:v>0.27630101334866347</c:v>
                </c:pt>
                <c:pt idx="1545">
                  <c:v>0.27630101334866347</c:v>
                </c:pt>
                <c:pt idx="1546">
                  <c:v>0.27630101334866347</c:v>
                </c:pt>
                <c:pt idx="1547">
                  <c:v>0.27630101334866347</c:v>
                </c:pt>
                <c:pt idx="1548">
                  <c:v>0.27630101334866347</c:v>
                </c:pt>
                <c:pt idx="1549">
                  <c:v>0.27630101334866347</c:v>
                </c:pt>
                <c:pt idx="1550">
                  <c:v>0.27630101334866347</c:v>
                </c:pt>
                <c:pt idx="1551">
                  <c:v>0.27630101334866347</c:v>
                </c:pt>
                <c:pt idx="1552">
                  <c:v>0.27630101334866347</c:v>
                </c:pt>
                <c:pt idx="1553">
                  <c:v>0.27630101334866347</c:v>
                </c:pt>
                <c:pt idx="1554">
                  <c:v>0.27630101334866347</c:v>
                </c:pt>
                <c:pt idx="1555">
                  <c:v>0.27630101334866347</c:v>
                </c:pt>
                <c:pt idx="1556">
                  <c:v>0.27630101334866347</c:v>
                </c:pt>
                <c:pt idx="1557">
                  <c:v>0.27630101334866347</c:v>
                </c:pt>
                <c:pt idx="1558">
                  <c:v>0.27630101334866347</c:v>
                </c:pt>
                <c:pt idx="1559">
                  <c:v>0.27630101334866347</c:v>
                </c:pt>
                <c:pt idx="1560">
                  <c:v>0.27630101334866347</c:v>
                </c:pt>
                <c:pt idx="1561">
                  <c:v>0.27630101334866347</c:v>
                </c:pt>
                <c:pt idx="1562">
                  <c:v>0.27630101334866347</c:v>
                </c:pt>
                <c:pt idx="1563">
                  <c:v>0.27630101334866347</c:v>
                </c:pt>
                <c:pt idx="1564">
                  <c:v>0.27630101334866347</c:v>
                </c:pt>
                <c:pt idx="1565">
                  <c:v>0.27630101334866347</c:v>
                </c:pt>
                <c:pt idx="1566">
                  <c:v>0.27630101334866347</c:v>
                </c:pt>
                <c:pt idx="1567">
                  <c:v>0.27630101334866347</c:v>
                </c:pt>
                <c:pt idx="1568">
                  <c:v>0.27630101334866347</c:v>
                </c:pt>
                <c:pt idx="1569">
                  <c:v>0.27630101334866347</c:v>
                </c:pt>
                <c:pt idx="1570">
                  <c:v>0.27630101334866347</c:v>
                </c:pt>
                <c:pt idx="1571">
                  <c:v>0.27630101334866347</c:v>
                </c:pt>
                <c:pt idx="1572">
                  <c:v>0.27630101334866347</c:v>
                </c:pt>
                <c:pt idx="1573">
                  <c:v>0.27630101334866347</c:v>
                </c:pt>
                <c:pt idx="1574">
                  <c:v>0.27630101334866347</c:v>
                </c:pt>
                <c:pt idx="1575">
                  <c:v>0.27630101334866347</c:v>
                </c:pt>
                <c:pt idx="1576">
                  <c:v>0.27630101334866347</c:v>
                </c:pt>
                <c:pt idx="1577">
                  <c:v>0.27630101334866347</c:v>
                </c:pt>
                <c:pt idx="1578">
                  <c:v>0.27630101334866347</c:v>
                </c:pt>
                <c:pt idx="1579">
                  <c:v>0.27630101334866347</c:v>
                </c:pt>
                <c:pt idx="1580">
                  <c:v>0.27630101334866347</c:v>
                </c:pt>
                <c:pt idx="1581">
                  <c:v>0.27630101334866347</c:v>
                </c:pt>
                <c:pt idx="1582">
                  <c:v>0.27630101334866347</c:v>
                </c:pt>
                <c:pt idx="1583">
                  <c:v>0.27630101334866347</c:v>
                </c:pt>
                <c:pt idx="1584">
                  <c:v>0.27630101334866347</c:v>
                </c:pt>
                <c:pt idx="1585">
                  <c:v>0.27630101334866347</c:v>
                </c:pt>
                <c:pt idx="1586">
                  <c:v>0.27630101334866347</c:v>
                </c:pt>
                <c:pt idx="1587">
                  <c:v>0.27630101334866347</c:v>
                </c:pt>
                <c:pt idx="1588">
                  <c:v>0.27630101334866347</c:v>
                </c:pt>
                <c:pt idx="1589">
                  <c:v>0.27630101334866347</c:v>
                </c:pt>
                <c:pt idx="1590">
                  <c:v>0.27630101334866347</c:v>
                </c:pt>
                <c:pt idx="1591">
                  <c:v>0.27630101334866347</c:v>
                </c:pt>
                <c:pt idx="1592">
                  <c:v>0.27630101334866347</c:v>
                </c:pt>
                <c:pt idx="1593">
                  <c:v>0.27630101334866347</c:v>
                </c:pt>
                <c:pt idx="1594">
                  <c:v>0.27630101334866347</c:v>
                </c:pt>
                <c:pt idx="1595">
                  <c:v>0.27630101334866347</c:v>
                </c:pt>
                <c:pt idx="1596">
                  <c:v>0.27630101334866347</c:v>
                </c:pt>
                <c:pt idx="1597">
                  <c:v>0.27630101334866347</c:v>
                </c:pt>
                <c:pt idx="1598">
                  <c:v>0.27630101334866347</c:v>
                </c:pt>
                <c:pt idx="1599">
                  <c:v>0.27630101334866347</c:v>
                </c:pt>
                <c:pt idx="1600">
                  <c:v>0.27630101334866347</c:v>
                </c:pt>
                <c:pt idx="1601">
                  <c:v>0.27630101334866347</c:v>
                </c:pt>
                <c:pt idx="1602">
                  <c:v>0.27630101334866347</c:v>
                </c:pt>
                <c:pt idx="1603">
                  <c:v>0.27630101334866347</c:v>
                </c:pt>
                <c:pt idx="1604">
                  <c:v>0.27630101334866347</c:v>
                </c:pt>
                <c:pt idx="1605">
                  <c:v>0.27630101334866347</c:v>
                </c:pt>
                <c:pt idx="1606">
                  <c:v>0.27630101334866347</c:v>
                </c:pt>
                <c:pt idx="1607">
                  <c:v>0.27630101334866347</c:v>
                </c:pt>
                <c:pt idx="1608">
                  <c:v>0.27630101334866347</c:v>
                </c:pt>
                <c:pt idx="1609">
                  <c:v>0.27630101334866347</c:v>
                </c:pt>
                <c:pt idx="1610">
                  <c:v>0.27630101334866347</c:v>
                </c:pt>
                <c:pt idx="1611">
                  <c:v>0.27630101334866347</c:v>
                </c:pt>
                <c:pt idx="1612">
                  <c:v>0.27630101334866347</c:v>
                </c:pt>
                <c:pt idx="1613">
                  <c:v>0.27630101334866347</c:v>
                </c:pt>
                <c:pt idx="1614">
                  <c:v>0.27630101334866347</c:v>
                </c:pt>
                <c:pt idx="1615">
                  <c:v>0.27630101334866347</c:v>
                </c:pt>
                <c:pt idx="1616">
                  <c:v>0.27630101334866347</c:v>
                </c:pt>
                <c:pt idx="1617">
                  <c:v>0.27630101334866347</c:v>
                </c:pt>
                <c:pt idx="1618">
                  <c:v>0.27630101334866347</c:v>
                </c:pt>
                <c:pt idx="1619">
                  <c:v>0.27630101334866347</c:v>
                </c:pt>
                <c:pt idx="1620">
                  <c:v>0.27630101334866347</c:v>
                </c:pt>
                <c:pt idx="1621">
                  <c:v>0.27630101334866347</c:v>
                </c:pt>
                <c:pt idx="1622">
                  <c:v>0.27630101334866347</c:v>
                </c:pt>
                <c:pt idx="1623">
                  <c:v>0.27630101334866347</c:v>
                </c:pt>
                <c:pt idx="1624">
                  <c:v>0.27630101334866347</c:v>
                </c:pt>
                <c:pt idx="1625">
                  <c:v>0.27630101334866347</c:v>
                </c:pt>
                <c:pt idx="1626">
                  <c:v>0.27630101334866347</c:v>
                </c:pt>
                <c:pt idx="1627">
                  <c:v>0.27630101334866347</c:v>
                </c:pt>
                <c:pt idx="1628">
                  <c:v>0.27630101334866347</c:v>
                </c:pt>
                <c:pt idx="1629">
                  <c:v>0.27630101334866347</c:v>
                </c:pt>
                <c:pt idx="1630">
                  <c:v>0.27630101334866347</c:v>
                </c:pt>
                <c:pt idx="1631">
                  <c:v>0.27630101334866347</c:v>
                </c:pt>
                <c:pt idx="1632">
                  <c:v>0.27630101334866347</c:v>
                </c:pt>
                <c:pt idx="1633">
                  <c:v>0.27630101334866347</c:v>
                </c:pt>
                <c:pt idx="1634">
                  <c:v>0.27630101334866347</c:v>
                </c:pt>
                <c:pt idx="1635">
                  <c:v>0.27630101334866347</c:v>
                </c:pt>
                <c:pt idx="1636">
                  <c:v>0.27630101334866347</c:v>
                </c:pt>
                <c:pt idx="1637">
                  <c:v>0.27630101334866347</c:v>
                </c:pt>
                <c:pt idx="1638">
                  <c:v>0.27630101334866347</c:v>
                </c:pt>
                <c:pt idx="1639">
                  <c:v>0.27630101334866347</c:v>
                </c:pt>
                <c:pt idx="1640">
                  <c:v>0.27630101334866347</c:v>
                </c:pt>
                <c:pt idx="1641">
                  <c:v>0.27630101334866347</c:v>
                </c:pt>
                <c:pt idx="1642">
                  <c:v>0.27630101334866347</c:v>
                </c:pt>
                <c:pt idx="1643">
                  <c:v>0.27630101334866347</c:v>
                </c:pt>
                <c:pt idx="1644">
                  <c:v>0.27630101334866347</c:v>
                </c:pt>
                <c:pt idx="1645">
                  <c:v>0.27630101334866347</c:v>
                </c:pt>
                <c:pt idx="1646">
                  <c:v>0.27630101334866347</c:v>
                </c:pt>
                <c:pt idx="1647">
                  <c:v>0.27630101334866347</c:v>
                </c:pt>
                <c:pt idx="1648">
                  <c:v>0.27630101334866347</c:v>
                </c:pt>
                <c:pt idx="1649">
                  <c:v>0.27630101334866347</c:v>
                </c:pt>
                <c:pt idx="1650">
                  <c:v>0.27630101334866347</c:v>
                </c:pt>
                <c:pt idx="1651">
                  <c:v>0.27630101334866347</c:v>
                </c:pt>
                <c:pt idx="1652">
                  <c:v>0.27630101334866347</c:v>
                </c:pt>
                <c:pt idx="1653">
                  <c:v>0.27630101334866347</c:v>
                </c:pt>
                <c:pt idx="1654">
                  <c:v>0.27630101334866347</c:v>
                </c:pt>
                <c:pt idx="1655">
                  <c:v>0.27630101334866347</c:v>
                </c:pt>
                <c:pt idx="1656">
                  <c:v>0.27630101334866347</c:v>
                </c:pt>
                <c:pt idx="1657">
                  <c:v>0.27630101334866347</c:v>
                </c:pt>
                <c:pt idx="1658">
                  <c:v>0.27630101334866347</c:v>
                </c:pt>
                <c:pt idx="1659">
                  <c:v>0.27630101334866347</c:v>
                </c:pt>
                <c:pt idx="1660">
                  <c:v>0.27630101334866347</c:v>
                </c:pt>
                <c:pt idx="1661">
                  <c:v>0.27630101334866347</c:v>
                </c:pt>
                <c:pt idx="1662">
                  <c:v>0.27630101334866347</c:v>
                </c:pt>
                <c:pt idx="1663">
                  <c:v>0.27630101334866347</c:v>
                </c:pt>
                <c:pt idx="1664">
                  <c:v>0.27630101334866347</c:v>
                </c:pt>
                <c:pt idx="1665">
                  <c:v>0.27630101334866347</c:v>
                </c:pt>
                <c:pt idx="1666">
                  <c:v>0.27630101334866347</c:v>
                </c:pt>
                <c:pt idx="1667">
                  <c:v>0.27630101334866347</c:v>
                </c:pt>
                <c:pt idx="1668">
                  <c:v>0.27630101334866347</c:v>
                </c:pt>
                <c:pt idx="1669">
                  <c:v>0.27630101334866347</c:v>
                </c:pt>
                <c:pt idx="1670">
                  <c:v>0.27630101334866347</c:v>
                </c:pt>
                <c:pt idx="1671">
                  <c:v>0.27630101334866347</c:v>
                </c:pt>
                <c:pt idx="1672">
                  <c:v>0.27630101334866347</c:v>
                </c:pt>
                <c:pt idx="1673">
                  <c:v>0.27630101334866347</c:v>
                </c:pt>
                <c:pt idx="1674">
                  <c:v>0.27630101334866347</c:v>
                </c:pt>
                <c:pt idx="1675">
                  <c:v>0.27630101334866347</c:v>
                </c:pt>
                <c:pt idx="1676">
                  <c:v>0.27630101334866347</c:v>
                </c:pt>
                <c:pt idx="1677">
                  <c:v>0.27630101334866347</c:v>
                </c:pt>
                <c:pt idx="1678">
                  <c:v>0.27630101334866347</c:v>
                </c:pt>
                <c:pt idx="1679">
                  <c:v>0.27630101334866347</c:v>
                </c:pt>
                <c:pt idx="1680">
                  <c:v>0.27630101334866347</c:v>
                </c:pt>
                <c:pt idx="1681">
                  <c:v>0.27630101334866347</c:v>
                </c:pt>
                <c:pt idx="1682">
                  <c:v>0.27630101334866347</c:v>
                </c:pt>
                <c:pt idx="1683">
                  <c:v>0.27630101334866347</c:v>
                </c:pt>
                <c:pt idx="1684">
                  <c:v>0.27630101334866347</c:v>
                </c:pt>
                <c:pt idx="1685">
                  <c:v>0.27630101334866347</c:v>
                </c:pt>
                <c:pt idx="1686">
                  <c:v>0.27630101334866347</c:v>
                </c:pt>
                <c:pt idx="1687">
                  <c:v>0.27630101334866347</c:v>
                </c:pt>
                <c:pt idx="1688">
                  <c:v>0.27630101334866347</c:v>
                </c:pt>
                <c:pt idx="1689">
                  <c:v>0.27630101334866347</c:v>
                </c:pt>
                <c:pt idx="1690">
                  <c:v>0.27630101334866347</c:v>
                </c:pt>
                <c:pt idx="1691">
                  <c:v>0.27630101334866347</c:v>
                </c:pt>
                <c:pt idx="1692">
                  <c:v>0.27630101334866347</c:v>
                </c:pt>
                <c:pt idx="1693">
                  <c:v>0.27630101334866347</c:v>
                </c:pt>
                <c:pt idx="1694">
                  <c:v>0.27630101334866347</c:v>
                </c:pt>
                <c:pt idx="1695">
                  <c:v>0.27630101334866347</c:v>
                </c:pt>
                <c:pt idx="1696">
                  <c:v>0.27630101334866347</c:v>
                </c:pt>
                <c:pt idx="1697">
                  <c:v>0.27630101334866347</c:v>
                </c:pt>
                <c:pt idx="1698">
                  <c:v>0.27630101334866347</c:v>
                </c:pt>
                <c:pt idx="1699">
                  <c:v>0.27630101334866347</c:v>
                </c:pt>
                <c:pt idx="1700">
                  <c:v>0.27630101334866347</c:v>
                </c:pt>
                <c:pt idx="1701">
                  <c:v>0.27630101334866347</c:v>
                </c:pt>
                <c:pt idx="1702">
                  <c:v>0.27630101334866347</c:v>
                </c:pt>
                <c:pt idx="1703">
                  <c:v>0.27630101334866347</c:v>
                </c:pt>
                <c:pt idx="1704">
                  <c:v>0.27630101334866347</c:v>
                </c:pt>
                <c:pt idx="1705">
                  <c:v>0.27630101334866347</c:v>
                </c:pt>
                <c:pt idx="1706">
                  <c:v>0.27630101334866347</c:v>
                </c:pt>
                <c:pt idx="1707">
                  <c:v>0.27630101334866347</c:v>
                </c:pt>
                <c:pt idx="1708">
                  <c:v>0.27630101334866347</c:v>
                </c:pt>
                <c:pt idx="1709">
                  <c:v>0.27630101334866347</c:v>
                </c:pt>
                <c:pt idx="1710">
                  <c:v>0.27630101334866347</c:v>
                </c:pt>
                <c:pt idx="1711">
                  <c:v>0.27630101334866347</c:v>
                </c:pt>
                <c:pt idx="1712">
                  <c:v>0.27630101334866347</c:v>
                </c:pt>
                <c:pt idx="1713">
                  <c:v>0.27630101334866347</c:v>
                </c:pt>
                <c:pt idx="1714">
                  <c:v>0.27630101334866347</c:v>
                </c:pt>
                <c:pt idx="1715">
                  <c:v>0.27630101334866347</c:v>
                </c:pt>
                <c:pt idx="1716">
                  <c:v>0.27630101334866347</c:v>
                </c:pt>
                <c:pt idx="1717">
                  <c:v>0.27630101334866347</c:v>
                </c:pt>
                <c:pt idx="1718">
                  <c:v>0.27630101334866347</c:v>
                </c:pt>
                <c:pt idx="1826">
                  <c:v>8.9903938494062904E-2</c:v>
                </c:pt>
                <c:pt idx="1827">
                  <c:v>8.9903938494062904E-2</c:v>
                </c:pt>
                <c:pt idx="1828">
                  <c:v>8.9903938494062904E-2</c:v>
                </c:pt>
                <c:pt idx="1829">
                  <c:v>8.9903938494062904E-2</c:v>
                </c:pt>
                <c:pt idx="1830">
                  <c:v>8.9903938494062904E-2</c:v>
                </c:pt>
                <c:pt idx="1831">
                  <c:v>8.9903938494062904E-2</c:v>
                </c:pt>
                <c:pt idx="1832">
                  <c:v>8.9903938494062904E-2</c:v>
                </c:pt>
                <c:pt idx="1833">
                  <c:v>8.9903938494062904E-2</c:v>
                </c:pt>
                <c:pt idx="1834">
                  <c:v>8.9903938494062904E-2</c:v>
                </c:pt>
                <c:pt idx="1835">
                  <c:v>8.9903938494062904E-2</c:v>
                </c:pt>
                <c:pt idx="1836">
                  <c:v>8.9903938494062904E-2</c:v>
                </c:pt>
                <c:pt idx="1837">
                  <c:v>8.9903938494062904E-2</c:v>
                </c:pt>
                <c:pt idx="1838">
                  <c:v>8.9903938494062904E-2</c:v>
                </c:pt>
                <c:pt idx="1839">
                  <c:v>9.2968234997449897E-2</c:v>
                </c:pt>
                <c:pt idx="1840">
                  <c:v>9.2968234997449897E-2</c:v>
                </c:pt>
                <c:pt idx="1841">
                  <c:v>9.2968234997449897E-2</c:v>
                </c:pt>
                <c:pt idx="1842">
                  <c:v>9.2968234997449897E-2</c:v>
                </c:pt>
                <c:pt idx="1843">
                  <c:v>9.2968234997449897E-2</c:v>
                </c:pt>
                <c:pt idx="1844">
                  <c:v>9.2968234997449897E-2</c:v>
                </c:pt>
                <c:pt idx="1845">
                  <c:v>9.2968234997449897E-2</c:v>
                </c:pt>
                <c:pt idx="1846">
                  <c:v>9.2968234997449897E-2</c:v>
                </c:pt>
                <c:pt idx="1847">
                  <c:v>9.2968234997449897E-2</c:v>
                </c:pt>
                <c:pt idx="1848">
                  <c:v>9.2968234997449897E-2</c:v>
                </c:pt>
                <c:pt idx="1849">
                  <c:v>9.2968234997449897E-2</c:v>
                </c:pt>
                <c:pt idx="1850">
                  <c:v>9.6106753215451798E-2</c:v>
                </c:pt>
                <c:pt idx="1851">
                  <c:v>9.6106753215451798E-2</c:v>
                </c:pt>
                <c:pt idx="1852">
                  <c:v>9.6106753215451798E-2</c:v>
                </c:pt>
                <c:pt idx="1853">
                  <c:v>9.6106753215451798E-2</c:v>
                </c:pt>
                <c:pt idx="1854">
                  <c:v>9.6106753215451798E-2</c:v>
                </c:pt>
                <c:pt idx="1855">
                  <c:v>9.6106753215451798E-2</c:v>
                </c:pt>
                <c:pt idx="1856">
                  <c:v>9.6106753215451798E-2</c:v>
                </c:pt>
                <c:pt idx="1857">
                  <c:v>9.6106753215451798E-2</c:v>
                </c:pt>
                <c:pt idx="1858">
                  <c:v>9.6106753215451798E-2</c:v>
                </c:pt>
                <c:pt idx="1859">
                  <c:v>9.6106753215451798E-2</c:v>
                </c:pt>
                <c:pt idx="1860">
                  <c:v>9.6106753215451798E-2</c:v>
                </c:pt>
                <c:pt idx="1861">
                  <c:v>9.6106753215451798E-2</c:v>
                </c:pt>
                <c:pt idx="1862">
                  <c:v>9.6106753215451798E-2</c:v>
                </c:pt>
                <c:pt idx="1863">
                  <c:v>9.6106753215451798E-2</c:v>
                </c:pt>
                <c:pt idx="1864">
                  <c:v>9.6106753215451798E-2</c:v>
                </c:pt>
                <c:pt idx="1865">
                  <c:v>9.6106753215451798E-2</c:v>
                </c:pt>
                <c:pt idx="1866">
                  <c:v>9.6106753215451798E-2</c:v>
                </c:pt>
                <c:pt idx="1867">
                  <c:v>9.6106753215451798E-2</c:v>
                </c:pt>
                <c:pt idx="1868">
                  <c:v>9.6106753215451798E-2</c:v>
                </c:pt>
                <c:pt idx="1869">
                  <c:v>9.6106753215451798E-2</c:v>
                </c:pt>
                <c:pt idx="1870">
                  <c:v>9.6106753215451798E-2</c:v>
                </c:pt>
                <c:pt idx="1871">
                  <c:v>9.6106753215451798E-2</c:v>
                </c:pt>
                <c:pt idx="1872">
                  <c:v>9.6106753215451798E-2</c:v>
                </c:pt>
                <c:pt idx="1873">
                  <c:v>9.6106753215451798E-2</c:v>
                </c:pt>
                <c:pt idx="1874">
                  <c:v>9.6106753215451798E-2</c:v>
                </c:pt>
                <c:pt idx="1875">
                  <c:v>9.6106753215451798E-2</c:v>
                </c:pt>
                <c:pt idx="1876">
                  <c:v>9.6106753215451798E-2</c:v>
                </c:pt>
                <c:pt idx="1877">
                  <c:v>9.6106753215451798E-2</c:v>
                </c:pt>
                <c:pt idx="1878">
                  <c:v>9.6106753215451798E-2</c:v>
                </c:pt>
                <c:pt idx="1879">
                  <c:v>9.6106753215451798E-2</c:v>
                </c:pt>
                <c:pt idx="1880">
                  <c:v>9.6106753215451798E-2</c:v>
                </c:pt>
                <c:pt idx="1881">
                  <c:v>9.6106753215451798E-2</c:v>
                </c:pt>
                <c:pt idx="1882">
                  <c:v>9.6106753215451798E-2</c:v>
                </c:pt>
                <c:pt idx="1883">
                  <c:v>9.6106753215451798E-2</c:v>
                </c:pt>
                <c:pt idx="1884">
                  <c:v>9.6106753215451798E-2</c:v>
                </c:pt>
                <c:pt idx="1885">
                  <c:v>9.6106753215451798E-2</c:v>
                </c:pt>
                <c:pt idx="1886">
                  <c:v>9.6106753215451798E-2</c:v>
                </c:pt>
                <c:pt idx="1887">
                  <c:v>9.6106753215451798E-2</c:v>
                </c:pt>
                <c:pt idx="1888">
                  <c:v>9.6106753215451798E-2</c:v>
                </c:pt>
                <c:pt idx="1889">
                  <c:v>9.6106753215451798E-2</c:v>
                </c:pt>
                <c:pt idx="1890">
                  <c:v>9.6106753215451798E-2</c:v>
                </c:pt>
                <c:pt idx="1891">
                  <c:v>9.6106753215451798E-2</c:v>
                </c:pt>
                <c:pt idx="1892">
                  <c:v>9.6106753215451798E-2</c:v>
                </c:pt>
                <c:pt idx="1893">
                  <c:v>9.6106753215451798E-2</c:v>
                </c:pt>
                <c:pt idx="1894">
                  <c:v>9.6106753215451798E-2</c:v>
                </c:pt>
                <c:pt idx="1895">
                  <c:v>9.6106753215451798E-2</c:v>
                </c:pt>
                <c:pt idx="1896">
                  <c:v>9.6106753215451798E-2</c:v>
                </c:pt>
                <c:pt idx="1897">
                  <c:v>9.6106753215451798E-2</c:v>
                </c:pt>
                <c:pt idx="1898">
                  <c:v>9.6106753215451798E-2</c:v>
                </c:pt>
                <c:pt idx="1899">
                  <c:v>9.6106753215451798E-2</c:v>
                </c:pt>
                <c:pt idx="1900">
                  <c:v>9.6106753215451798E-2</c:v>
                </c:pt>
                <c:pt idx="1901">
                  <c:v>9.6106753215451798E-2</c:v>
                </c:pt>
                <c:pt idx="1902">
                  <c:v>9.6106753215451798E-2</c:v>
                </c:pt>
                <c:pt idx="1903">
                  <c:v>9.6106753215451798E-2</c:v>
                </c:pt>
                <c:pt idx="1904">
                  <c:v>9.6106753215451798E-2</c:v>
                </c:pt>
                <c:pt idx="1905">
                  <c:v>9.6106753215451798E-2</c:v>
                </c:pt>
                <c:pt idx="1906">
                  <c:v>9.6106753215451798E-2</c:v>
                </c:pt>
                <c:pt idx="1907">
                  <c:v>9.6106753215451798E-2</c:v>
                </c:pt>
                <c:pt idx="1908">
                  <c:v>9.6106753215451798E-2</c:v>
                </c:pt>
                <c:pt idx="1909">
                  <c:v>9.6106753215451798E-2</c:v>
                </c:pt>
                <c:pt idx="1910">
                  <c:v>9.6106753215451798E-2</c:v>
                </c:pt>
                <c:pt idx="1911">
                  <c:v>9.6106753215451798E-2</c:v>
                </c:pt>
                <c:pt idx="1912">
                  <c:v>9.6106753215451798E-2</c:v>
                </c:pt>
                <c:pt idx="1913">
                  <c:v>9.6106753215451798E-2</c:v>
                </c:pt>
                <c:pt idx="1914">
                  <c:v>9.6106753215451798E-2</c:v>
                </c:pt>
                <c:pt idx="1915">
                  <c:v>9.6106753215451798E-2</c:v>
                </c:pt>
                <c:pt idx="1916">
                  <c:v>9.6106753215451798E-2</c:v>
                </c:pt>
                <c:pt idx="1917">
                  <c:v>9.6106753215451798E-2</c:v>
                </c:pt>
                <c:pt idx="1918">
                  <c:v>9.6106753215451798E-2</c:v>
                </c:pt>
                <c:pt idx="1919">
                  <c:v>9.6106753215451798E-2</c:v>
                </c:pt>
                <c:pt idx="1920">
                  <c:v>9.6106753215451798E-2</c:v>
                </c:pt>
                <c:pt idx="1921">
                  <c:v>9.6106753215451798E-2</c:v>
                </c:pt>
                <c:pt idx="1922">
                  <c:v>9.6106753215451798E-2</c:v>
                </c:pt>
                <c:pt idx="1923">
                  <c:v>9.6106753215451798E-2</c:v>
                </c:pt>
                <c:pt idx="1924">
                  <c:v>9.9953107457088172E-2</c:v>
                </c:pt>
                <c:pt idx="1925">
                  <c:v>9.9953107457088172E-2</c:v>
                </c:pt>
                <c:pt idx="1926">
                  <c:v>9.9953107457088172E-2</c:v>
                </c:pt>
                <c:pt idx="1927">
                  <c:v>9.9953107457088172E-2</c:v>
                </c:pt>
                <c:pt idx="1928">
                  <c:v>9.9953107457088172E-2</c:v>
                </c:pt>
                <c:pt idx="1929">
                  <c:v>9.9953107457088172E-2</c:v>
                </c:pt>
                <c:pt idx="1930">
                  <c:v>9.9953107457088172E-2</c:v>
                </c:pt>
                <c:pt idx="1931">
                  <c:v>9.9953107457088172E-2</c:v>
                </c:pt>
                <c:pt idx="1932">
                  <c:v>9.9953107457088172E-2</c:v>
                </c:pt>
                <c:pt idx="1933">
                  <c:v>9.9953107457088172E-2</c:v>
                </c:pt>
                <c:pt idx="1934">
                  <c:v>9.9953107457088172E-2</c:v>
                </c:pt>
                <c:pt idx="1935">
                  <c:v>9.9953107457088172E-2</c:v>
                </c:pt>
                <c:pt idx="1936">
                  <c:v>9.9953107457088172E-2</c:v>
                </c:pt>
                <c:pt idx="1937">
                  <c:v>9.9953107457088172E-2</c:v>
                </c:pt>
                <c:pt idx="1938">
                  <c:v>9.9953107457088172E-2</c:v>
                </c:pt>
                <c:pt idx="1939">
                  <c:v>9.9953107457088172E-2</c:v>
                </c:pt>
                <c:pt idx="1940">
                  <c:v>9.9953107457088172E-2</c:v>
                </c:pt>
                <c:pt idx="1941">
                  <c:v>9.9953107457088172E-2</c:v>
                </c:pt>
                <c:pt idx="1942">
                  <c:v>9.9953107457088172E-2</c:v>
                </c:pt>
                <c:pt idx="1943">
                  <c:v>9.9953107457088172E-2</c:v>
                </c:pt>
                <c:pt idx="1944">
                  <c:v>9.9953107457088172E-2</c:v>
                </c:pt>
                <c:pt idx="1945">
                  <c:v>9.9953107457088172E-2</c:v>
                </c:pt>
                <c:pt idx="1946">
                  <c:v>9.9953107457088172E-2</c:v>
                </c:pt>
                <c:pt idx="1947">
                  <c:v>9.9953107457088172E-2</c:v>
                </c:pt>
                <c:pt idx="1948">
                  <c:v>9.9953107457088172E-2</c:v>
                </c:pt>
                <c:pt idx="1949">
                  <c:v>9.9953107457088172E-2</c:v>
                </c:pt>
                <c:pt idx="1950">
                  <c:v>9.9953107457088172E-2</c:v>
                </c:pt>
                <c:pt idx="1951">
                  <c:v>9.9953107457088172E-2</c:v>
                </c:pt>
                <c:pt idx="1952">
                  <c:v>9.9953107457088172E-2</c:v>
                </c:pt>
                <c:pt idx="1953">
                  <c:v>9.9953107457088172E-2</c:v>
                </c:pt>
                <c:pt idx="1954">
                  <c:v>9.9953107457088172E-2</c:v>
                </c:pt>
                <c:pt idx="1955">
                  <c:v>9.9953107457088172E-2</c:v>
                </c:pt>
                <c:pt idx="1956">
                  <c:v>9.9953107457088172E-2</c:v>
                </c:pt>
                <c:pt idx="1957">
                  <c:v>9.9953107457088172E-2</c:v>
                </c:pt>
                <c:pt idx="1958">
                  <c:v>9.9953107457088172E-2</c:v>
                </c:pt>
                <c:pt idx="1959">
                  <c:v>9.9953107457088172E-2</c:v>
                </c:pt>
                <c:pt idx="1960">
                  <c:v>9.9953107457088172E-2</c:v>
                </c:pt>
                <c:pt idx="1961">
                  <c:v>9.9953107457088172E-2</c:v>
                </c:pt>
                <c:pt idx="1962">
                  <c:v>9.9953107457088172E-2</c:v>
                </c:pt>
                <c:pt idx="1963">
                  <c:v>9.9953107457088172E-2</c:v>
                </c:pt>
                <c:pt idx="1964">
                  <c:v>9.9953107457088172E-2</c:v>
                </c:pt>
                <c:pt idx="1965">
                  <c:v>9.9953107457088172E-2</c:v>
                </c:pt>
                <c:pt idx="1966">
                  <c:v>9.9953107457088172E-2</c:v>
                </c:pt>
                <c:pt idx="1967">
                  <c:v>9.9953107457088172E-2</c:v>
                </c:pt>
                <c:pt idx="1968">
                  <c:v>9.9953107457088172E-2</c:v>
                </c:pt>
                <c:pt idx="1969">
                  <c:v>9.9953107457088172E-2</c:v>
                </c:pt>
                <c:pt idx="1970">
                  <c:v>9.9953107457088172E-2</c:v>
                </c:pt>
                <c:pt idx="1971">
                  <c:v>9.9953107457088172E-2</c:v>
                </c:pt>
                <c:pt idx="1972">
                  <c:v>9.9953107457088172E-2</c:v>
                </c:pt>
                <c:pt idx="1973">
                  <c:v>9.9953107457088172E-2</c:v>
                </c:pt>
                <c:pt idx="1974">
                  <c:v>9.9953107457088172E-2</c:v>
                </c:pt>
                <c:pt idx="1975">
                  <c:v>9.9953107457088172E-2</c:v>
                </c:pt>
                <c:pt idx="1976">
                  <c:v>9.9953107457088172E-2</c:v>
                </c:pt>
                <c:pt idx="1977">
                  <c:v>9.9953107457088172E-2</c:v>
                </c:pt>
                <c:pt idx="1978">
                  <c:v>9.9953107457088172E-2</c:v>
                </c:pt>
                <c:pt idx="1979">
                  <c:v>9.9953107457088172E-2</c:v>
                </c:pt>
                <c:pt idx="1980">
                  <c:v>9.9953107457088172E-2</c:v>
                </c:pt>
                <c:pt idx="1981">
                  <c:v>9.9953107457088172E-2</c:v>
                </c:pt>
                <c:pt idx="1982">
                  <c:v>9.9953107457088172E-2</c:v>
                </c:pt>
                <c:pt idx="1983">
                  <c:v>9.9953107457088172E-2</c:v>
                </c:pt>
                <c:pt idx="1984">
                  <c:v>9.9953107457088172E-2</c:v>
                </c:pt>
                <c:pt idx="1985">
                  <c:v>9.9953107457088172E-2</c:v>
                </c:pt>
                <c:pt idx="1986">
                  <c:v>9.9953107457088172E-2</c:v>
                </c:pt>
                <c:pt idx="1987">
                  <c:v>9.9953107457088172E-2</c:v>
                </c:pt>
                <c:pt idx="1988">
                  <c:v>0.10527882871473854</c:v>
                </c:pt>
                <c:pt idx="1989">
                  <c:v>0.10527882871473854</c:v>
                </c:pt>
                <c:pt idx="1990">
                  <c:v>0.10527882871473854</c:v>
                </c:pt>
                <c:pt idx="1991">
                  <c:v>0.11066871528874614</c:v>
                </c:pt>
                <c:pt idx="1992">
                  <c:v>0.11066871528874614</c:v>
                </c:pt>
                <c:pt idx="1993">
                  <c:v>0.11066871528874614</c:v>
                </c:pt>
                <c:pt idx="1994">
                  <c:v>0.11066871528874614</c:v>
                </c:pt>
                <c:pt idx="1995">
                  <c:v>0.11066871528874614</c:v>
                </c:pt>
                <c:pt idx="1996">
                  <c:v>0.11066871528874614</c:v>
                </c:pt>
                <c:pt idx="1997">
                  <c:v>0.11066871528874614</c:v>
                </c:pt>
                <c:pt idx="1998">
                  <c:v>0.11066871528874614</c:v>
                </c:pt>
                <c:pt idx="1999">
                  <c:v>0.11066871528874614</c:v>
                </c:pt>
                <c:pt idx="2000">
                  <c:v>0.11066871528874614</c:v>
                </c:pt>
                <c:pt idx="2001">
                  <c:v>0.11066871528874614</c:v>
                </c:pt>
                <c:pt idx="2002">
                  <c:v>0.11066871528874614</c:v>
                </c:pt>
                <c:pt idx="2003">
                  <c:v>0.11066871528874614</c:v>
                </c:pt>
                <c:pt idx="2004">
                  <c:v>0.11066871528874614</c:v>
                </c:pt>
                <c:pt idx="2005">
                  <c:v>0.11066871528874614</c:v>
                </c:pt>
                <c:pt idx="2006">
                  <c:v>0.11066871528874614</c:v>
                </c:pt>
                <c:pt idx="2007">
                  <c:v>0.11066871528874614</c:v>
                </c:pt>
                <c:pt idx="2008">
                  <c:v>0.11066871528874614</c:v>
                </c:pt>
                <c:pt idx="2009">
                  <c:v>0.11066871528874614</c:v>
                </c:pt>
                <c:pt idx="2010">
                  <c:v>0.11671858797385672</c:v>
                </c:pt>
                <c:pt idx="2011">
                  <c:v>0.11671858797385672</c:v>
                </c:pt>
                <c:pt idx="2012">
                  <c:v>0.11671858797385672</c:v>
                </c:pt>
                <c:pt idx="2013">
                  <c:v>0.11671858797385672</c:v>
                </c:pt>
                <c:pt idx="2014">
                  <c:v>0.11671858797385672</c:v>
                </c:pt>
                <c:pt idx="2015">
                  <c:v>0.11671858797385672</c:v>
                </c:pt>
                <c:pt idx="2016">
                  <c:v>0.11671858797385672</c:v>
                </c:pt>
                <c:pt idx="2017">
                  <c:v>0.11671858797385672</c:v>
                </c:pt>
                <c:pt idx="2018">
                  <c:v>0.11671858797385672</c:v>
                </c:pt>
                <c:pt idx="2019">
                  <c:v>0.11671858797385672</c:v>
                </c:pt>
                <c:pt idx="2020">
                  <c:v>0.11671858797385672</c:v>
                </c:pt>
                <c:pt idx="2021">
                  <c:v>0.11671858797385672</c:v>
                </c:pt>
                <c:pt idx="2022">
                  <c:v>0.11671858797385672</c:v>
                </c:pt>
                <c:pt idx="2023">
                  <c:v>0.11671858797385672</c:v>
                </c:pt>
                <c:pt idx="2024">
                  <c:v>0.11671858797385672</c:v>
                </c:pt>
                <c:pt idx="2025">
                  <c:v>0.11671858797385672</c:v>
                </c:pt>
                <c:pt idx="2026">
                  <c:v>0.11671858797385672</c:v>
                </c:pt>
                <c:pt idx="2027">
                  <c:v>0.11671858797385672</c:v>
                </c:pt>
                <c:pt idx="2028">
                  <c:v>0.11671858797385672</c:v>
                </c:pt>
                <c:pt idx="2029">
                  <c:v>0.11671858797385672</c:v>
                </c:pt>
                <c:pt idx="2030">
                  <c:v>0.11671858797385672</c:v>
                </c:pt>
                <c:pt idx="2031">
                  <c:v>0.11671858797385672</c:v>
                </c:pt>
                <c:pt idx="2032">
                  <c:v>0.11671858797385672</c:v>
                </c:pt>
                <c:pt idx="2033">
                  <c:v>0.11671858797385672</c:v>
                </c:pt>
                <c:pt idx="2034">
                  <c:v>0.11671858797385672</c:v>
                </c:pt>
                <c:pt idx="2035">
                  <c:v>0.11671858797385672</c:v>
                </c:pt>
                <c:pt idx="2036">
                  <c:v>0.11671858797385672</c:v>
                </c:pt>
                <c:pt idx="2037">
                  <c:v>0.12407926640740791</c:v>
                </c:pt>
                <c:pt idx="2038">
                  <c:v>0.12407926640740791</c:v>
                </c:pt>
                <c:pt idx="2039">
                  <c:v>0.12407926640740791</c:v>
                </c:pt>
                <c:pt idx="2040">
                  <c:v>0.12407926640740791</c:v>
                </c:pt>
                <c:pt idx="2041">
                  <c:v>0.12407926640740791</c:v>
                </c:pt>
                <c:pt idx="2042">
                  <c:v>0.12407926640740791</c:v>
                </c:pt>
                <c:pt idx="2043">
                  <c:v>0.12407926640740791</c:v>
                </c:pt>
                <c:pt idx="2044">
                  <c:v>0.12407926640740791</c:v>
                </c:pt>
                <c:pt idx="2045">
                  <c:v>0.12407926640740791</c:v>
                </c:pt>
                <c:pt idx="2046">
                  <c:v>0.12407926640740791</c:v>
                </c:pt>
                <c:pt idx="2047">
                  <c:v>0.12407926640740791</c:v>
                </c:pt>
                <c:pt idx="2048">
                  <c:v>0.12407926640740791</c:v>
                </c:pt>
                <c:pt idx="2049">
                  <c:v>0.12407926640740791</c:v>
                </c:pt>
                <c:pt idx="2050">
                  <c:v>0.12407926640740791</c:v>
                </c:pt>
                <c:pt idx="2051">
                  <c:v>0.12407926640740791</c:v>
                </c:pt>
                <c:pt idx="2052">
                  <c:v>0.12407926640740791</c:v>
                </c:pt>
                <c:pt idx="2053">
                  <c:v>0.12407926640740791</c:v>
                </c:pt>
                <c:pt idx="2054">
                  <c:v>0.12407926640740791</c:v>
                </c:pt>
                <c:pt idx="2055">
                  <c:v>0.12407926640740791</c:v>
                </c:pt>
                <c:pt idx="2056">
                  <c:v>0.12407926640740791</c:v>
                </c:pt>
                <c:pt idx="2057">
                  <c:v>0.12407926640740791</c:v>
                </c:pt>
                <c:pt idx="2058">
                  <c:v>0.12407926640740791</c:v>
                </c:pt>
                <c:pt idx="2059">
                  <c:v>0.12407926640740791</c:v>
                </c:pt>
                <c:pt idx="2060">
                  <c:v>0.12407926640740791</c:v>
                </c:pt>
                <c:pt idx="2061">
                  <c:v>0.12407926640740791</c:v>
                </c:pt>
                <c:pt idx="2062">
                  <c:v>0.12407926640740791</c:v>
                </c:pt>
                <c:pt idx="2063">
                  <c:v>0.12407926640740791</c:v>
                </c:pt>
                <c:pt idx="2064">
                  <c:v>0.12407926640740791</c:v>
                </c:pt>
                <c:pt idx="2065">
                  <c:v>0.12407926640740791</c:v>
                </c:pt>
                <c:pt idx="2066">
                  <c:v>0.12407926640740791</c:v>
                </c:pt>
                <c:pt idx="2067">
                  <c:v>0.12407926640740791</c:v>
                </c:pt>
                <c:pt idx="2068">
                  <c:v>0.12407926640740791</c:v>
                </c:pt>
                <c:pt idx="2069">
                  <c:v>0.12407926640740791</c:v>
                </c:pt>
                <c:pt idx="2070">
                  <c:v>0.12407926640740791</c:v>
                </c:pt>
                <c:pt idx="2071">
                  <c:v>0.12407926640740791</c:v>
                </c:pt>
                <c:pt idx="2072">
                  <c:v>0.12407926640740791</c:v>
                </c:pt>
                <c:pt idx="2073">
                  <c:v>0.12407926640740791</c:v>
                </c:pt>
                <c:pt idx="2074">
                  <c:v>0.12407926640740791</c:v>
                </c:pt>
                <c:pt idx="2075">
                  <c:v>0.12407926640740791</c:v>
                </c:pt>
                <c:pt idx="2076">
                  <c:v>0.12407926640740791</c:v>
                </c:pt>
                <c:pt idx="2077">
                  <c:v>0.12407926640740791</c:v>
                </c:pt>
                <c:pt idx="2078">
                  <c:v>0.12407926640740791</c:v>
                </c:pt>
                <c:pt idx="2079">
                  <c:v>0.12407926640740791</c:v>
                </c:pt>
                <c:pt idx="2080">
                  <c:v>0.12407926640740791</c:v>
                </c:pt>
                <c:pt idx="2081">
                  <c:v>0.12407926640740791</c:v>
                </c:pt>
                <c:pt idx="2082">
                  <c:v>0.12407926640740791</c:v>
                </c:pt>
                <c:pt idx="2083">
                  <c:v>0.12407926640740791</c:v>
                </c:pt>
                <c:pt idx="2084">
                  <c:v>0.12407926640740791</c:v>
                </c:pt>
                <c:pt idx="2085">
                  <c:v>0.12407926640740791</c:v>
                </c:pt>
                <c:pt idx="2086">
                  <c:v>0.12407926640740791</c:v>
                </c:pt>
                <c:pt idx="2087">
                  <c:v>0.12407926640740791</c:v>
                </c:pt>
                <c:pt idx="2088">
                  <c:v>0.12407926640740791</c:v>
                </c:pt>
                <c:pt idx="2089">
                  <c:v>0.12407926640740791</c:v>
                </c:pt>
                <c:pt idx="2090">
                  <c:v>0.12407926640740791</c:v>
                </c:pt>
                <c:pt idx="2091">
                  <c:v>0.12407926640740791</c:v>
                </c:pt>
                <c:pt idx="2092">
                  <c:v>0.12407926640740791</c:v>
                </c:pt>
                <c:pt idx="2093">
                  <c:v>0.12407926640740791</c:v>
                </c:pt>
                <c:pt idx="2094">
                  <c:v>0.12407926640740791</c:v>
                </c:pt>
                <c:pt idx="2095">
                  <c:v>0.12407926640740791</c:v>
                </c:pt>
                <c:pt idx="2096">
                  <c:v>0.12407926640740791</c:v>
                </c:pt>
                <c:pt idx="2097">
                  <c:v>0.12407926640740791</c:v>
                </c:pt>
                <c:pt idx="2098">
                  <c:v>0.12407926640740791</c:v>
                </c:pt>
                <c:pt idx="2099">
                  <c:v>0.12407926640740791</c:v>
                </c:pt>
                <c:pt idx="2100">
                  <c:v>0.12407926640740791</c:v>
                </c:pt>
                <c:pt idx="2101">
                  <c:v>0.12407926640740791</c:v>
                </c:pt>
                <c:pt idx="2102">
                  <c:v>0.12407926640740791</c:v>
                </c:pt>
                <c:pt idx="2103">
                  <c:v>0.12407926640740791</c:v>
                </c:pt>
                <c:pt idx="2104">
                  <c:v>0.12407926640740791</c:v>
                </c:pt>
                <c:pt idx="2105">
                  <c:v>0.12407926640740791</c:v>
                </c:pt>
                <c:pt idx="2106">
                  <c:v>0.12407926640740791</c:v>
                </c:pt>
                <c:pt idx="2107">
                  <c:v>0.12407926640740791</c:v>
                </c:pt>
                <c:pt idx="2108">
                  <c:v>0.12407926640740791</c:v>
                </c:pt>
                <c:pt idx="2109">
                  <c:v>0.12407926640740791</c:v>
                </c:pt>
                <c:pt idx="2110">
                  <c:v>0.12407926640740791</c:v>
                </c:pt>
                <c:pt idx="2111">
                  <c:v>0.12407926640740791</c:v>
                </c:pt>
                <c:pt idx="2112">
                  <c:v>0.12407926640740791</c:v>
                </c:pt>
                <c:pt idx="2113">
                  <c:v>0.12407926640740791</c:v>
                </c:pt>
                <c:pt idx="2114">
                  <c:v>0.12407926640740791</c:v>
                </c:pt>
                <c:pt idx="2115">
                  <c:v>0.12407926640740791</c:v>
                </c:pt>
                <c:pt idx="2116">
                  <c:v>0.12407926640740791</c:v>
                </c:pt>
                <c:pt idx="2117">
                  <c:v>0.12407926640740791</c:v>
                </c:pt>
                <c:pt idx="2118">
                  <c:v>0.12407926640740791</c:v>
                </c:pt>
                <c:pt idx="2119">
                  <c:v>0.12407926640740791</c:v>
                </c:pt>
                <c:pt idx="2120">
                  <c:v>0.12407926640740791</c:v>
                </c:pt>
                <c:pt idx="2121">
                  <c:v>0.12407926640740791</c:v>
                </c:pt>
                <c:pt idx="2122">
                  <c:v>0.12407926640740791</c:v>
                </c:pt>
                <c:pt idx="2123">
                  <c:v>0.12407926640740791</c:v>
                </c:pt>
                <c:pt idx="2124">
                  <c:v>0.12407926640740791</c:v>
                </c:pt>
                <c:pt idx="2125">
                  <c:v>0.12407926640740791</c:v>
                </c:pt>
                <c:pt idx="2126">
                  <c:v>0.12407926640740791</c:v>
                </c:pt>
                <c:pt idx="2127">
                  <c:v>0.12407926640740791</c:v>
                </c:pt>
                <c:pt idx="2128">
                  <c:v>0.12407926640740791</c:v>
                </c:pt>
                <c:pt idx="2129">
                  <c:v>0.12407926640740791</c:v>
                </c:pt>
                <c:pt idx="2130">
                  <c:v>0.12407926640740791</c:v>
                </c:pt>
                <c:pt idx="2131">
                  <c:v>0.12407926640740791</c:v>
                </c:pt>
                <c:pt idx="2132">
                  <c:v>0.12407926640740791</c:v>
                </c:pt>
                <c:pt idx="2133">
                  <c:v>0.12407926640740791</c:v>
                </c:pt>
                <c:pt idx="2134">
                  <c:v>0.12407926640740791</c:v>
                </c:pt>
                <c:pt idx="2135">
                  <c:v>0.12407926640740791</c:v>
                </c:pt>
                <c:pt idx="2136">
                  <c:v>0.12407926640740791</c:v>
                </c:pt>
                <c:pt idx="2137">
                  <c:v>0.12407926640740791</c:v>
                </c:pt>
                <c:pt idx="2138">
                  <c:v>0.12407926640740791</c:v>
                </c:pt>
                <c:pt idx="2139">
                  <c:v>0.12407926640740791</c:v>
                </c:pt>
                <c:pt idx="2140">
                  <c:v>0.12407926640740791</c:v>
                </c:pt>
                <c:pt idx="2141">
                  <c:v>0.12407926640740791</c:v>
                </c:pt>
                <c:pt idx="2142">
                  <c:v>0.12407926640740791</c:v>
                </c:pt>
                <c:pt idx="2143">
                  <c:v>0.12407926640740791</c:v>
                </c:pt>
                <c:pt idx="2144">
                  <c:v>0.12407926640740791</c:v>
                </c:pt>
                <c:pt idx="2145">
                  <c:v>0.12407926640740791</c:v>
                </c:pt>
                <c:pt idx="2146">
                  <c:v>0.12407926640740791</c:v>
                </c:pt>
                <c:pt idx="2147">
                  <c:v>0.12407926640740791</c:v>
                </c:pt>
                <c:pt idx="2148">
                  <c:v>0.12407926640740791</c:v>
                </c:pt>
                <c:pt idx="2149">
                  <c:v>0.12407926640740791</c:v>
                </c:pt>
                <c:pt idx="2150">
                  <c:v>0.12407926640740791</c:v>
                </c:pt>
                <c:pt idx="2151">
                  <c:v>0.12407926640740791</c:v>
                </c:pt>
                <c:pt idx="2152">
                  <c:v>0.12407926640740791</c:v>
                </c:pt>
                <c:pt idx="2153">
                  <c:v>0.12407926640740791</c:v>
                </c:pt>
                <c:pt idx="2154">
                  <c:v>0.12407926640740791</c:v>
                </c:pt>
                <c:pt idx="2155">
                  <c:v>0.12407926640740791</c:v>
                </c:pt>
                <c:pt idx="2156">
                  <c:v>0.12407926640740791</c:v>
                </c:pt>
                <c:pt idx="2157">
                  <c:v>0.12407926640740791</c:v>
                </c:pt>
                <c:pt idx="2158">
                  <c:v>0.12407926640740791</c:v>
                </c:pt>
                <c:pt idx="2159">
                  <c:v>0.12407926640740791</c:v>
                </c:pt>
                <c:pt idx="2160">
                  <c:v>0.12407926640740791</c:v>
                </c:pt>
                <c:pt idx="2161">
                  <c:v>0.12407926640740791</c:v>
                </c:pt>
                <c:pt idx="2162">
                  <c:v>0.12407926640740791</c:v>
                </c:pt>
                <c:pt idx="2163">
                  <c:v>0.12407926640740791</c:v>
                </c:pt>
                <c:pt idx="2164">
                  <c:v>0.12407926640740791</c:v>
                </c:pt>
                <c:pt idx="2165">
                  <c:v>0.12407926640740791</c:v>
                </c:pt>
                <c:pt idx="2166">
                  <c:v>0.12407926640740791</c:v>
                </c:pt>
                <c:pt idx="2167">
                  <c:v>0.12407926640740791</c:v>
                </c:pt>
                <c:pt idx="2168">
                  <c:v>0.12407926640740791</c:v>
                </c:pt>
                <c:pt idx="2169">
                  <c:v>0.12407926640740791</c:v>
                </c:pt>
                <c:pt idx="2170">
                  <c:v>0.12407926640740791</c:v>
                </c:pt>
                <c:pt idx="2171">
                  <c:v>0.12407926640740791</c:v>
                </c:pt>
                <c:pt idx="2172">
                  <c:v>0.12407926640740791</c:v>
                </c:pt>
                <c:pt idx="2173">
                  <c:v>0.12407926640740791</c:v>
                </c:pt>
                <c:pt idx="2174">
                  <c:v>0.12407926640740791</c:v>
                </c:pt>
                <c:pt idx="2175">
                  <c:v>0.12407926640740791</c:v>
                </c:pt>
                <c:pt idx="2176">
                  <c:v>0.12407926640740791</c:v>
                </c:pt>
                <c:pt idx="2177">
                  <c:v>0.12407926640740791</c:v>
                </c:pt>
                <c:pt idx="2178">
                  <c:v>0.12407926640740791</c:v>
                </c:pt>
                <c:pt idx="2179">
                  <c:v>0.12407926640740791</c:v>
                </c:pt>
                <c:pt idx="2180">
                  <c:v>0.12407926640740791</c:v>
                </c:pt>
                <c:pt idx="2181">
                  <c:v>0.12407926640740791</c:v>
                </c:pt>
                <c:pt idx="2182">
                  <c:v>0.12407926640740791</c:v>
                </c:pt>
                <c:pt idx="2183">
                  <c:v>0.12407926640740791</c:v>
                </c:pt>
                <c:pt idx="2184">
                  <c:v>0.12407926640740791</c:v>
                </c:pt>
                <c:pt idx="2185">
                  <c:v>0.12407926640740791</c:v>
                </c:pt>
                <c:pt idx="2186">
                  <c:v>0.12407926640740791</c:v>
                </c:pt>
                <c:pt idx="2187">
                  <c:v>0.12407926640740791</c:v>
                </c:pt>
                <c:pt idx="2188">
                  <c:v>0.12407926640740791</c:v>
                </c:pt>
                <c:pt idx="2189">
                  <c:v>0.12407926640740791</c:v>
                </c:pt>
                <c:pt idx="2190">
                  <c:v>0.12407926640740791</c:v>
                </c:pt>
                <c:pt idx="2191">
                  <c:v>0.12407926640740791</c:v>
                </c:pt>
                <c:pt idx="2192">
                  <c:v>0.12407926640740791</c:v>
                </c:pt>
                <c:pt idx="2193">
                  <c:v>0.12407926640740791</c:v>
                </c:pt>
                <c:pt idx="2194">
                  <c:v>0.12407926640740791</c:v>
                </c:pt>
                <c:pt idx="2195">
                  <c:v>0.12407926640740791</c:v>
                </c:pt>
                <c:pt idx="2196">
                  <c:v>0.12407926640740791</c:v>
                </c:pt>
                <c:pt idx="2197">
                  <c:v>0.12407926640740791</c:v>
                </c:pt>
                <c:pt idx="2198">
                  <c:v>0.12407926640740791</c:v>
                </c:pt>
                <c:pt idx="2199">
                  <c:v>0.12407926640740791</c:v>
                </c:pt>
                <c:pt idx="2200">
                  <c:v>0.12407926640740791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BF1-4B9C-8786-8BD97C48B9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556968"/>
        <c:axId val="1"/>
      </c:scatterChart>
      <c:valAx>
        <c:axId val="662556968"/>
        <c:scaling>
          <c:orientation val="minMax"/>
          <c:max val="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Follow up (years)</a:t>
                </a:r>
              </a:p>
            </c:rich>
          </c:tx>
          <c:layout>
            <c:manualLayout>
              <c:xMode val="edge"/>
              <c:yMode val="edge"/>
              <c:x val="0.46977032588949519"/>
              <c:y val="0.9323827956672424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;\-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1"/>
        <c:crosses val="autoZero"/>
        <c:crossBetween val="midCat"/>
        <c:majorUnit val="1"/>
      </c:valAx>
      <c:valAx>
        <c:axId val="1"/>
        <c:scaling>
          <c:orientation val="minMax"/>
          <c:max val="0.60000000000000009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Cumulative Incidence</a:t>
                </a:r>
                <a:r>
                  <a:rPr lang="en-US" baseline="0" dirty="0"/>
                  <a:t>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4612472838074934E-2"/>
              <c:y val="0.1712467860026517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6625569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200484099532099"/>
          <c:y val="2.7960636432561345E-2"/>
          <c:w val="0.79473064951656658"/>
          <c:h val="0.8153440166769179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CUM_INCID_CR1!$B$1</c:f>
              <c:strCache>
                <c:ptCount val="1"/>
                <c:pt idx="0">
                  <c:v>cif_con</c:v>
                </c:pt>
              </c:strCache>
            </c:strRef>
          </c:tx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CUM_INCID_CR1!$B$2:$B$2202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5.8139534883720929E-3</c:v>
                </c:pt>
                <c:pt idx="10">
                  <c:v>5.8139534883720929E-3</c:v>
                </c:pt>
                <c:pt idx="11">
                  <c:v>5.8139534883720929E-3</c:v>
                </c:pt>
                <c:pt idx="12">
                  <c:v>5.8139534883720929E-3</c:v>
                </c:pt>
                <c:pt idx="13">
                  <c:v>1.1627906976744186E-2</c:v>
                </c:pt>
                <c:pt idx="14">
                  <c:v>1.1627906976744186E-2</c:v>
                </c:pt>
                <c:pt idx="15">
                  <c:v>1.1627906976744186E-2</c:v>
                </c:pt>
                <c:pt idx="16">
                  <c:v>1.1627906976744186E-2</c:v>
                </c:pt>
                <c:pt idx="17">
                  <c:v>1.1627906976744186E-2</c:v>
                </c:pt>
                <c:pt idx="18">
                  <c:v>1.1627906976744186E-2</c:v>
                </c:pt>
                <c:pt idx="19">
                  <c:v>1.1627906976744186E-2</c:v>
                </c:pt>
                <c:pt idx="20">
                  <c:v>1.1627906976744186E-2</c:v>
                </c:pt>
                <c:pt idx="21">
                  <c:v>1.1627906976744186E-2</c:v>
                </c:pt>
                <c:pt idx="22">
                  <c:v>1.1627906976744186E-2</c:v>
                </c:pt>
                <c:pt idx="23">
                  <c:v>1.1627906976744186E-2</c:v>
                </c:pt>
                <c:pt idx="24">
                  <c:v>1.1627906976744186E-2</c:v>
                </c:pt>
                <c:pt idx="25">
                  <c:v>1.1627906976744186E-2</c:v>
                </c:pt>
                <c:pt idx="26">
                  <c:v>1.1627906976744186E-2</c:v>
                </c:pt>
                <c:pt idx="27">
                  <c:v>1.1627906976744186E-2</c:v>
                </c:pt>
                <c:pt idx="28">
                  <c:v>1.7441860465116279E-2</c:v>
                </c:pt>
                <c:pt idx="29">
                  <c:v>1.7441860465116279E-2</c:v>
                </c:pt>
                <c:pt idx="30">
                  <c:v>1.7441860465116279E-2</c:v>
                </c:pt>
                <c:pt idx="31">
                  <c:v>1.7441860465116279E-2</c:v>
                </c:pt>
                <c:pt idx="32">
                  <c:v>1.7441860465116279E-2</c:v>
                </c:pt>
                <c:pt idx="33">
                  <c:v>1.7441860465116279E-2</c:v>
                </c:pt>
                <c:pt idx="34">
                  <c:v>2.3255813953488372E-2</c:v>
                </c:pt>
                <c:pt idx="35">
                  <c:v>2.3255813953488372E-2</c:v>
                </c:pt>
                <c:pt idx="36">
                  <c:v>2.3255813953488372E-2</c:v>
                </c:pt>
                <c:pt idx="37">
                  <c:v>2.3255813953488372E-2</c:v>
                </c:pt>
                <c:pt idx="38">
                  <c:v>2.3255813953488372E-2</c:v>
                </c:pt>
                <c:pt idx="39">
                  <c:v>2.3255813953488372E-2</c:v>
                </c:pt>
                <c:pt idx="40">
                  <c:v>2.3255813953488372E-2</c:v>
                </c:pt>
                <c:pt idx="41">
                  <c:v>2.3255813953488372E-2</c:v>
                </c:pt>
                <c:pt idx="42">
                  <c:v>2.3255813953488372E-2</c:v>
                </c:pt>
                <c:pt idx="43">
                  <c:v>2.3255813953488372E-2</c:v>
                </c:pt>
                <c:pt idx="44">
                  <c:v>2.3255813953488372E-2</c:v>
                </c:pt>
                <c:pt idx="45">
                  <c:v>2.3255813953488372E-2</c:v>
                </c:pt>
                <c:pt idx="46">
                  <c:v>2.3255813953488372E-2</c:v>
                </c:pt>
                <c:pt idx="47">
                  <c:v>2.3255813953488372E-2</c:v>
                </c:pt>
                <c:pt idx="48">
                  <c:v>2.9069767441860465E-2</c:v>
                </c:pt>
                <c:pt idx="49">
                  <c:v>2.9069767441860465E-2</c:v>
                </c:pt>
                <c:pt idx="50">
                  <c:v>2.9069767441860465E-2</c:v>
                </c:pt>
                <c:pt idx="51">
                  <c:v>2.9069767441860465E-2</c:v>
                </c:pt>
                <c:pt idx="52">
                  <c:v>2.9069767441860465E-2</c:v>
                </c:pt>
                <c:pt idx="53">
                  <c:v>2.9069767441860465E-2</c:v>
                </c:pt>
                <c:pt idx="54">
                  <c:v>2.9069767441860465E-2</c:v>
                </c:pt>
                <c:pt idx="55">
                  <c:v>2.9069767441860465E-2</c:v>
                </c:pt>
                <c:pt idx="56">
                  <c:v>2.9069767441860465E-2</c:v>
                </c:pt>
                <c:pt idx="57">
                  <c:v>3.4883720930232558E-2</c:v>
                </c:pt>
                <c:pt idx="58">
                  <c:v>3.4883720930232558E-2</c:v>
                </c:pt>
                <c:pt idx="59">
                  <c:v>3.4883720930232558E-2</c:v>
                </c:pt>
                <c:pt idx="60">
                  <c:v>3.4883720930232558E-2</c:v>
                </c:pt>
                <c:pt idx="61">
                  <c:v>3.4883720930232558E-2</c:v>
                </c:pt>
                <c:pt idx="62">
                  <c:v>3.4883720930232558E-2</c:v>
                </c:pt>
                <c:pt idx="63">
                  <c:v>3.4883720930232558E-2</c:v>
                </c:pt>
                <c:pt idx="64">
                  <c:v>3.4883720930232558E-2</c:v>
                </c:pt>
                <c:pt idx="65">
                  <c:v>3.4883720930232558E-2</c:v>
                </c:pt>
                <c:pt idx="66">
                  <c:v>3.4883720930232558E-2</c:v>
                </c:pt>
                <c:pt idx="67">
                  <c:v>4.0697674418604654E-2</c:v>
                </c:pt>
                <c:pt idx="68">
                  <c:v>4.0697674418604654E-2</c:v>
                </c:pt>
                <c:pt idx="69">
                  <c:v>4.0697674418604654E-2</c:v>
                </c:pt>
                <c:pt idx="70">
                  <c:v>4.0697674418604654E-2</c:v>
                </c:pt>
                <c:pt idx="71">
                  <c:v>4.0697674418604654E-2</c:v>
                </c:pt>
                <c:pt idx="72">
                  <c:v>4.0697674418604654E-2</c:v>
                </c:pt>
                <c:pt idx="73">
                  <c:v>4.0697674418604654E-2</c:v>
                </c:pt>
                <c:pt idx="74">
                  <c:v>4.0697674418604654E-2</c:v>
                </c:pt>
                <c:pt idx="75">
                  <c:v>4.0697674418604654E-2</c:v>
                </c:pt>
                <c:pt idx="76">
                  <c:v>4.0697674418604654E-2</c:v>
                </c:pt>
                <c:pt idx="77">
                  <c:v>4.0697674418604654E-2</c:v>
                </c:pt>
                <c:pt idx="78">
                  <c:v>4.0697674418604654E-2</c:v>
                </c:pt>
                <c:pt idx="79">
                  <c:v>4.0697674418604654E-2</c:v>
                </c:pt>
                <c:pt idx="80">
                  <c:v>4.6511627906976744E-2</c:v>
                </c:pt>
                <c:pt idx="81">
                  <c:v>4.6511627906976744E-2</c:v>
                </c:pt>
                <c:pt idx="82">
                  <c:v>4.6511627906976744E-2</c:v>
                </c:pt>
                <c:pt idx="83">
                  <c:v>4.6511627906976744E-2</c:v>
                </c:pt>
                <c:pt idx="84">
                  <c:v>4.6511627906976744E-2</c:v>
                </c:pt>
                <c:pt idx="85">
                  <c:v>4.6511627906976744E-2</c:v>
                </c:pt>
                <c:pt idx="86">
                  <c:v>4.6511627906976744E-2</c:v>
                </c:pt>
                <c:pt idx="87">
                  <c:v>4.6511627906976744E-2</c:v>
                </c:pt>
                <c:pt idx="88">
                  <c:v>4.6511627906976744E-2</c:v>
                </c:pt>
                <c:pt idx="89">
                  <c:v>5.2325581395348833E-2</c:v>
                </c:pt>
                <c:pt idx="90">
                  <c:v>5.2325581395348833E-2</c:v>
                </c:pt>
                <c:pt idx="91">
                  <c:v>5.2325581395348833E-2</c:v>
                </c:pt>
                <c:pt idx="92">
                  <c:v>5.2325581395348833E-2</c:v>
                </c:pt>
                <c:pt idx="93">
                  <c:v>5.2325581395348833E-2</c:v>
                </c:pt>
                <c:pt idx="94">
                  <c:v>5.2325581395348833E-2</c:v>
                </c:pt>
                <c:pt idx="95">
                  <c:v>5.2325581395348833E-2</c:v>
                </c:pt>
                <c:pt idx="96">
                  <c:v>5.2325581395348833E-2</c:v>
                </c:pt>
                <c:pt idx="97">
                  <c:v>5.2325581395348833E-2</c:v>
                </c:pt>
                <c:pt idx="98">
                  <c:v>5.2325581395348833E-2</c:v>
                </c:pt>
                <c:pt idx="99">
                  <c:v>5.2325581395348833E-2</c:v>
                </c:pt>
                <c:pt idx="100">
                  <c:v>5.2325581395348833E-2</c:v>
                </c:pt>
                <c:pt idx="101">
                  <c:v>5.2325581395348833E-2</c:v>
                </c:pt>
                <c:pt idx="102">
                  <c:v>5.2325581395348833E-2</c:v>
                </c:pt>
                <c:pt idx="103">
                  <c:v>5.2325581395348833E-2</c:v>
                </c:pt>
                <c:pt idx="104">
                  <c:v>5.2325581395348833E-2</c:v>
                </c:pt>
                <c:pt idx="105">
                  <c:v>5.2325581395348833E-2</c:v>
                </c:pt>
                <c:pt idx="106">
                  <c:v>5.2325581395348833E-2</c:v>
                </c:pt>
                <c:pt idx="107">
                  <c:v>5.2325581395348833E-2</c:v>
                </c:pt>
                <c:pt idx="108">
                  <c:v>5.2325581395348833E-2</c:v>
                </c:pt>
                <c:pt idx="109">
                  <c:v>5.2325581395348833E-2</c:v>
                </c:pt>
                <c:pt idx="110">
                  <c:v>5.2325581395348833E-2</c:v>
                </c:pt>
                <c:pt idx="111">
                  <c:v>5.2325581395348833E-2</c:v>
                </c:pt>
                <c:pt idx="112">
                  <c:v>5.2325581395348833E-2</c:v>
                </c:pt>
                <c:pt idx="113">
                  <c:v>5.2325581395348833E-2</c:v>
                </c:pt>
                <c:pt idx="114">
                  <c:v>5.2325581395348833E-2</c:v>
                </c:pt>
                <c:pt idx="115">
                  <c:v>5.2325581395348833E-2</c:v>
                </c:pt>
                <c:pt idx="116">
                  <c:v>5.2325581395348833E-2</c:v>
                </c:pt>
                <c:pt idx="117">
                  <c:v>5.2325581395348833E-2</c:v>
                </c:pt>
                <c:pt idx="118">
                  <c:v>5.2325581395348833E-2</c:v>
                </c:pt>
                <c:pt idx="119">
                  <c:v>5.2325581395348833E-2</c:v>
                </c:pt>
                <c:pt idx="120">
                  <c:v>5.2325581395348833E-2</c:v>
                </c:pt>
                <c:pt idx="121">
                  <c:v>5.2325581395348833E-2</c:v>
                </c:pt>
                <c:pt idx="122">
                  <c:v>5.2325581395348833E-2</c:v>
                </c:pt>
                <c:pt idx="123">
                  <c:v>5.2325581395348833E-2</c:v>
                </c:pt>
                <c:pt idx="124">
                  <c:v>5.2325581395348833E-2</c:v>
                </c:pt>
                <c:pt idx="125">
                  <c:v>5.2325581395348833E-2</c:v>
                </c:pt>
                <c:pt idx="126">
                  <c:v>5.2325581395348833E-2</c:v>
                </c:pt>
                <c:pt idx="127">
                  <c:v>5.2325581395348833E-2</c:v>
                </c:pt>
                <c:pt idx="128">
                  <c:v>5.2325581395348833E-2</c:v>
                </c:pt>
                <c:pt idx="129">
                  <c:v>5.2325581395348833E-2</c:v>
                </c:pt>
                <c:pt idx="130">
                  <c:v>5.2325581395348833E-2</c:v>
                </c:pt>
                <c:pt idx="131">
                  <c:v>5.2325581395348833E-2</c:v>
                </c:pt>
                <c:pt idx="132">
                  <c:v>5.2325581395348833E-2</c:v>
                </c:pt>
                <c:pt idx="133">
                  <c:v>5.8175423485501004E-2</c:v>
                </c:pt>
                <c:pt idx="134">
                  <c:v>5.8175423485501004E-2</c:v>
                </c:pt>
                <c:pt idx="135">
                  <c:v>5.8175423485501004E-2</c:v>
                </c:pt>
                <c:pt idx="136">
                  <c:v>5.8175423485501004E-2</c:v>
                </c:pt>
                <c:pt idx="137">
                  <c:v>5.8175423485501004E-2</c:v>
                </c:pt>
                <c:pt idx="138">
                  <c:v>5.8175423485501004E-2</c:v>
                </c:pt>
                <c:pt idx="139">
                  <c:v>5.8175423485501004E-2</c:v>
                </c:pt>
                <c:pt idx="140">
                  <c:v>5.8175423485501004E-2</c:v>
                </c:pt>
                <c:pt idx="141">
                  <c:v>5.8175423485501004E-2</c:v>
                </c:pt>
                <c:pt idx="142">
                  <c:v>5.8175423485501004E-2</c:v>
                </c:pt>
                <c:pt idx="143">
                  <c:v>5.8175423485501004E-2</c:v>
                </c:pt>
                <c:pt idx="144">
                  <c:v>5.8175423485501004E-2</c:v>
                </c:pt>
                <c:pt idx="145">
                  <c:v>5.8175423485501004E-2</c:v>
                </c:pt>
                <c:pt idx="146">
                  <c:v>5.8175423485501004E-2</c:v>
                </c:pt>
                <c:pt idx="147">
                  <c:v>5.8175423485501004E-2</c:v>
                </c:pt>
                <c:pt idx="148">
                  <c:v>5.8175423485501004E-2</c:v>
                </c:pt>
                <c:pt idx="149">
                  <c:v>5.8175423485501004E-2</c:v>
                </c:pt>
                <c:pt idx="150">
                  <c:v>5.8175423485501004E-2</c:v>
                </c:pt>
                <c:pt idx="151">
                  <c:v>5.8175423485501004E-2</c:v>
                </c:pt>
                <c:pt idx="152">
                  <c:v>5.8175423485501004E-2</c:v>
                </c:pt>
                <c:pt idx="153">
                  <c:v>5.8175423485501004E-2</c:v>
                </c:pt>
                <c:pt idx="154">
                  <c:v>5.8175423485501004E-2</c:v>
                </c:pt>
                <c:pt idx="155">
                  <c:v>5.8175423485501004E-2</c:v>
                </c:pt>
                <c:pt idx="156">
                  <c:v>5.8175423485501004E-2</c:v>
                </c:pt>
                <c:pt idx="157">
                  <c:v>5.8175423485501004E-2</c:v>
                </c:pt>
                <c:pt idx="158">
                  <c:v>5.8175423485501004E-2</c:v>
                </c:pt>
                <c:pt idx="159">
                  <c:v>5.8175423485501004E-2</c:v>
                </c:pt>
                <c:pt idx="160">
                  <c:v>5.8175423485501004E-2</c:v>
                </c:pt>
                <c:pt idx="161">
                  <c:v>5.8175423485501004E-2</c:v>
                </c:pt>
                <c:pt idx="162">
                  <c:v>5.8175423485501004E-2</c:v>
                </c:pt>
                <c:pt idx="163">
                  <c:v>5.8175423485501004E-2</c:v>
                </c:pt>
                <c:pt idx="164">
                  <c:v>5.8175423485501004E-2</c:v>
                </c:pt>
                <c:pt idx="165">
                  <c:v>5.8175423485501004E-2</c:v>
                </c:pt>
                <c:pt idx="166">
                  <c:v>5.8175423485501004E-2</c:v>
                </c:pt>
                <c:pt idx="167">
                  <c:v>5.8175423485501004E-2</c:v>
                </c:pt>
                <c:pt idx="168">
                  <c:v>6.4025265575653176E-2</c:v>
                </c:pt>
                <c:pt idx="169">
                  <c:v>6.4025265575653176E-2</c:v>
                </c:pt>
                <c:pt idx="170">
                  <c:v>6.4025265575653176E-2</c:v>
                </c:pt>
                <c:pt idx="171">
                  <c:v>6.4025265575653176E-2</c:v>
                </c:pt>
                <c:pt idx="172">
                  <c:v>6.4025265575653176E-2</c:v>
                </c:pt>
                <c:pt idx="173">
                  <c:v>6.4025265575653176E-2</c:v>
                </c:pt>
                <c:pt idx="174">
                  <c:v>6.4025265575653176E-2</c:v>
                </c:pt>
                <c:pt idx="175">
                  <c:v>6.4025265575653176E-2</c:v>
                </c:pt>
                <c:pt idx="176">
                  <c:v>6.4025265575653176E-2</c:v>
                </c:pt>
                <c:pt idx="177">
                  <c:v>6.4025265575653176E-2</c:v>
                </c:pt>
                <c:pt idx="178">
                  <c:v>6.4025265575653176E-2</c:v>
                </c:pt>
                <c:pt idx="179">
                  <c:v>6.4025265575653176E-2</c:v>
                </c:pt>
                <c:pt idx="180">
                  <c:v>6.4025265575653176E-2</c:v>
                </c:pt>
                <c:pt idx="181">
                  <c:v>6.4025265575653176E-2</c:v>
                </c:pt>
                <c:pt idx="182">
                  <c:v>6.4025265575653176E-2</c:v>
                </c:pt>
                <c:pt idx="183">
                  <c:v>6.9875107665805347E-2</c:v>
                </c:pt>
                <c:pt idx="184">
                  <c:v>6.9875107665805347E-2</c:v>
                </c:pt>
                <c:pt idx="185">
                  <c:v>6.9875107665805347E-2</c:v>
                </c:pt>
                <c:pt idx="186">
                  <c:v>6.9875107665805347E-2</c:v>
                </c:pt>
                <c:pt idx="187">
                  <c:v>6.9875107665805347E-2</c:v>
                </c:pt>
                <c:pt idx="188">
                  <c:v>6.9875107665805347E-2</c:v>
                </c:pt>
                <c:pt idx="189">
                  <c:v>6.9875107665805347E-2</c:v>
                </c:pt>
                <c:pt idx="190">
                  <c:v>6.9875107665805347E-2</c:v>
                </c:pt>
                <c:pt idx="191">
                  <c:v>7.5724949755957519E-2</c:v>
                </c:pt>
                <c:pt idx="192">
                  <c:v>7.5724949755957519E-2</c:v>
                </c:pt>
                <c:pt idx="193">
                  <c:v>7.5724949755957519E-2</c:v>
                </c:pt>
                <c:pt idx="194">
                  <c:v>7.5724949755957519E-2</c:v>
                </c:pt>
                <c:pt idx="195">
                  <c:v>7.5724949755957519E-2</c:v>
                </c:pt>
                <c:pt idx="196">
                  <c:v>7.5724949755957519E-2</c:v>
                </c:pt>
                <c:pt idx="197">
                  <c:v>8.157479184610969E-2</c:v>
                </c:pt>
                <c:pt idx="198">
                  <c:v>8.157479184610969E-2</c:v>
                </c:pt>
                <c:pt idx="199">
                  <c:v>8.157479184610969E-2</c:v>
                </c:pt>
                <c:pt idx="200">
                  <c:v>8.157479184610969E-2</c:v>
                </c:pt>
                <c:pt idx="201">
                  <c:v>8.157479184610969E-2</c:v>
                </c:pt>
                <c:pt idx="202">
                  <c:v>8.157479184610969E-2</c:v>
                </c:pt>
                <c:pt idx="203">
                  <c:v>8.157479184610969E-2</c:v>
                </c:pt>
                <c:pt idx="204">
                  <c:v>8.157479184610969E-2</c:v>
                </c:pt>
                <c:pt idx="205">
                  <c:v>8.157479184610969E-2</c:v>
                </c:pt>
                <c:pt idx="206">
                  <c:v>8.157479184610969E-2</c:v>
                </c:pt>
                <c:pt idx="207">
                  <c:v>8.157479184610969E-2</c:v>
                </c:pt>
                <c:pt idx="208">
                  <c:v>8.157479184610969E-2</c:v>
                </c:pt>
                <c:pt idx="209">
                  <c:v>8.157479184610969E-2</c:v>
                </c:pt>
                <c:pt idx="210">
                  <c:v>8.157479184610969E-2</c:v>
                </c:pt>
                <c:pt idx="211">
                  <c:v>8.157479184610969E-2</c:v>
                </c:pt>
                <c:pt idx="212">
                  <c:v>8.157479184610969E-2</c:v>
                </c:pt>
                <c:pt idx="213">
                  <c:v>8.157479184610969E-2</c:v>
                </c:pt>
                <c:pt idx="214">
                  <c:v>8.157479184610969E-2</c:v>
                </c:pt>
                <c:pt idx="215">
                  <c:v>8.157479184610969E-2</c:v>
                </c:pt>
                <c:pt idx="216">
                  <c:v>8.157479184610969E-2</c:v>
                </c:pt>
                <c:pt idx="217">
                  <c:v>8.7424633936261861E-2</c:v>
                </c:pt>
                <c:pt idx="218">
                  <c:v>8.7424633936261861E-2</c:v>
                </c:pt>
                <c:pt idx="219">
                  <c:v>8.7424633936261861E-2</c:v>
                </c:pt>
                <c:pt idx="220">
                  <c:v>8.7424633936261861E-2</c:v>
                </c:pt>
                <c:pt idx="221">
                  <c:v>8.7424633936261861E-2</c:v>
                </c:pt>
                <c:pt idx="222">
                  <c:v>8.7424633936261861E-2</c:v>
                </c:pt>
                <c:pt idx="223">
                  <c:v>8.7424633936261861E-2</c:v>
                </c:pt>
                <c:pt idx="224">
                  <c:v>8.7424633936261861E-2</c:v>
                </c:pt>
                <c:pt idx="225">
                  <c:v>8.7424633936261861E-2</c:v>
                </c:pt>
                <c:pt idx="226">
                  <c:v>8.7424633936261861E-2</c:v>
                </c:pt>
                <c:pt idx="227">
                  <c:v>8.7424633936261861E-2</c:v>
                </c:pt>
                <c:pt idx="228">
                  <c:v>8.7424633936261861E-2</c:v>
                </c:pt>
                <c:pt idx="229">
                  <c:v>8.7424633936261861E-2</c:v>
                </c:pt>
                <c:pt idx="230">
                  <c:v>9.3274476026414033E-2</c:v>
                </c:pt>
                <c:pt idx="231">
                  <c:v>9.3274476026414033E-2</c:v>
                </c:pt>
                <c:pt idx="232">
                  <c:v>9.3274476026414033E-2</c:v>
                </c:pt>
                <c:pt idx="233">
                  <c:v>9.3274476026414033E-2</c:v>
                </c:pt>
                <c:pt idx="234">
                  <c:v>9.3274476026414033E-2</c:v>
                </c:pt>
                <c:pt idx="235">
                  <c:v>9.3274476026414033E-2</c:v>
                </c:pt>
                <c:pt idx="236">
                  <c:v>0.10497416020671836</c:v>
                </c:pt>
                <c:pt idx="237">
                  <c:v>0.10497416020671836</c:v>
                </c:pt>
                <c:pt idx="238">
                  <c:v>0.10497416020671836</c:v>
                </c:pt>
                <c:pt idx="239">
                  <c:v>0.10497416020671836</c:v>
                </c:pt>
                <c:pt idx="240">
                  <c:v>0.10497416020671836</c:v>
                </c:pt>
                <c:pt idx="241">
                  <c:v>0.10497416020671836</c:v>
                </c:pt>
                <c:pt idx="242">
                  <c:v>0.10497416020671836</c:v>
                </c:pt>
                <c:pt idx="243">
                  <c:v>0.10497416020671836</c:v>
                </c:pt>
                <c:pt idx="244">
                  <c:v>0.10497416020671836</c:v>
                </c:pt>
                <c:pt idx="245">
                  <c:v>0.10497416020671836</c:v>
                </c:pt>
                <c:pt idx="246">
                  <c:v>0.10497416020671836</c:v>
                </c:pt>
                <c:pt idx="247">
                  <c:v>0.10497416020671836</c:v>
                </c:pt>
                <c:pt idx="248">
                  <c:v>0.10497416020671836</c:v>
                </c:pt>
                <c:pt idx="249">
                  <c:v>0.10497416020671836</c:v>
                </c:pt>
                <c:pt idx="250">
                  <c:v>0.10497416020671836</c:v>
                </c:pt>
                <c:pt idx="251">
                  <c:v>0.10497416020671836</c:v>
                </c:pt>
                <c:pt idx="252">
                  <c:v>0.10497416020671836</c:v>
                </c:pt>
                <c:pt idx="253">
                  <c:v>0.10497416020671836</c:v>
                </c:pt>
                <c:pt idx="254">
                  <c:v>0.11082400229687053</c:v>
                </c:pt>
                <c:pt idx="255">
                  <c:v>0.11082400229687053</c:v>
                </c:pt>
                <c:pt idx="256">
                  <c:v>0.11082400229687053</c:v>
                </c:pt>
                <c:pt idx="257">
                  <c:v>0.11082400229687053</c:v>
                </c:pt>
                <c:pt idx="258">
                  <c:v>0.11082400229687053</c:v>
                </c:pt>
                <c:pt idx="259">
                  <c:v>0.11082400229687053</c:v>
                </c:pt>
                <c:pt idx="260">
                  <c:v>0.11082400229687053</c:v>
                </c:pt>
                <c:pt idx="261">
                  <c:v>0.11082400229687053</c:v>
                </c:pt>
                <c:pt idx="262">
                  <c:v>0.11082400229687053</c:v>
                </c:pt>
                <c:pt idx="263">
                  <c:v>0.11082400229687053</c:v>
                </c:pt>
                <c:pt idx="264">
                  <c:v>0.11082400229687053</c:v>
                </c:pt>
                <c:pt idx="265">
                  <c:v>0.11082400229687053</c:v>
                </c:pt>
                <c:pt idx="266">
                  <c:v>0.11082400229687053</c:v>
                </c:pt>
                <c:pt idx="267">
                  <c:v>0.11082400229687053</c:v>
                </c:pt>
                <c:pt idx="268">
                  <c:v>0.11082400229687053</c:v>
                </c:pt>
                <c:pt idx="269">
                  <c:v>0.11082400229687053</c:v>
                </c:pt>
                <c:pt idx="270">
                  <c:v>0.11082400229687053</c:v>
                </c:pt>
                <c:pt idx="271">
                  <c:v>0.11082400229687053</c:v>
                </c:pt>
                <c:pt idx="272">
                  <c:v>0.11082400229687053</c:v>
                </c:pt>
                <c:pt idx="273">
                  <c:v>0.11082400229687053</c:v>
                </c:pt>
                <c:pt idx="274">
                  <c:v>0.11082400229687053</c:v>
                </c:pt>
                <c:pt idx="275">
                  <c:v>0.11082400229687053</c:v>
                </c:pt>
                <c:pt idx="276">
                  <c:v>0.11082400229687053</c:v>
                </c:pt>
                <c:pt idx="277">
                  <c:v>0.11082400229687053</c:v>
                </c:pt>
                <c:pt idx="278">
                  <c:v>0.11082400229687053</c:v>
                </c:pt>
                <c:pt idx="279">
                  <c:v>0.11082400229687053</c:v>
                </c:pt>
                <c:pt idx="280">
                  <c:v>0.11082400229687053</c:v>
                </c:pt>
                <c:pt idx="281">
                  <c:v>0.11082400229687053</c:v>
                </c:pt>
                <c:pt idx="282">
                  <c:v>0.11082400229687053</c:v>
                </c:pt>
                <c:pt idx="283">
                  <c:v>0.11082400229687053</c:v>
                </c:pt>
                <c:pt idx="284">
                  <c:v>0.11082400229687053</c:v>
                </c:pt>
                <c:pt idx="285">
                  <c:v>0.11082400229687053</c:v>
                </c:pt>
                <c:pt idx="286">
                  <c:v>0.11082400229687053</c:v>
                </c:pt>
                <c:pt idx="287">
                  <c:v>0.11082400229687053</c:v>
                </c:pt>
                <c:pt idx="288">
                  <c:v>0.11082400229687053</c:v>
                </c:pt>
                <c:pt idx="289">
                  <c:v>0.1166738443870227</c:v>
                </c:pt>
                <c:pt idx="290">
                  <c:v>0.1166738443870227</c:v>
                </c:pt>
                <c:pt idx="291">
                  <c:v>0.1166738443870227</c:v>
                </c:pt>
                <c:pt idx="292">
                  <c:v>0.1166738443870227</c:v>
                </c:pt>
                <c:pt idx="293">
                  <c:v>0.1166738443870227</c:v>
                </c:pt>
                <c:pt idx="294">
                  <c:v>0.1166738443870227</c:v>
                </c:pt>
                <c:pt idx="295">
                  <c:v>0.1166738443870227</c:v>
                </c:pt>
                <c:pt idx="296">
                  <c:v>0.1166738443870227</c:v>
                </c:pt>
                <c:pt idx="297">
                  <c:v>0.1166738443870227</c:v>
                </c:pt>
                <c:pt idx="298">
                  <c:v>0.1166738443870227</c:v>
                </c:pt>
                <c:pt idx="299">
                  <c:v>0.1166738443870227</c:v>
                </c:pt>
                <c:pt idx="300">
                  <c:v>0.1166738443870227</c:v>
                </c:pt>
                <c:pt idx="301">
                  <c:v>0.1166738443870227</c:v>
                </c:pt>
                <c:pt idx="302">
                  <c:v>0.1166738443870227</c:v>
                </c:pt>
                <c:pt idx="303">
                  <c:v>0.1166738443870227</c:v>
                </c:pt>
                <c:pt idx="304">
                  <c:v>0.1166738443870227</c:v>
                </c:pt>
                <c:pt idx="305">
                  <c:v>0.1166738443870227</c:v>
                </c:pt>
                <c:pt idx="306">
                  <c:v>0.1166738443870227</c:v>
                </c:pt>
                <c:pt idx="307">
                  <c:v>0.1166738443870227</c:v>
                </c:pt>
                <c:pt idx="308">
                  <c:v>0.1166738443870227</c:v>
                </c:pt>
                <c:pt idx="309">
                  <c:v>0.1166738443870227</c:v>
                </c:pt>
                <c:pt idx="310">
                  <c:v>0.1166738443870227</c:v>
                </c:pt>
                <c:pt idx="311">
                  <c:v>0.1166738443870227</c:v>
                </c:pt>
                <c:pt idx="312">
                  <c:v>0.1166738443870227</c:v>
                </c:pt>
                <c:pt idx="313">
                  <c:v>0.1166738443870227</c:v>
                </c:pt>
                <c:pt idx="314">
                  <c:v>0.1166738443870227</c:v>
                </c:pt>
                <c:pt idx="315">
                  <c:v>0.1166738443870227</c:v>
                </c:pt>
                <c:pt idx="316">
                  <c:v>0.1166738443870227</c:v>
                </c:pt>
                <c:pt idx="317">
                  <c:v>0.1166738443870227</c:v>
                </c:pt>
                <c:pt idx="318">
                  <c:v>0.1166738443870227</c:v>
                </c:pt>
                <c:pt idx="319">
                  <c:v>0.1166738443870227</c:v>
                </c:pt>
                <c:pt idx="320">
                  <c:v>0.1166738443870227</c:v>
                </c:pt>
                <c:pt idx="321">
                  <c:v>0.1166738443870227</c:v>
                </c:pt>
                <c:pt idx="322">
                  <c:v>0.1166738443870227</c:v>
                </c:pt>
                <c:pt idx="323">
                  <c:v>0.1166738443870227</c:v>
                </c:pt>
                <c:pt idx="324">
                  <c:v>0.1166738443870227</c:v>
                </c:pt>
                <c:pt idx="325">
                  <c:v>0.1166738443870227</c:v>
                </c:pt>
                <c:pt idx="326">
                  <c:v>0.1166738443870227</c:v>
                </c:pt>
                <c:pt idx="327">
                  <c:v>0.1166738443870227</c:v>
                </c:pt>
                <c:pt idx="328">
                  <c:v>0.1166738443870227</c:v>
                </c:pt>
                <c:pt idx="329">
                  <c:v>0.1166738443870227</c:v>
                </c:pt>
                <c:pt idx="330">
                  <c:v>0.1166738443870227</c:v>
                </c:pt>
                <c:pt idx="331">
                  <c:v>0.1166738443870227</c:v>
                </c:pt>
                <c:pt idx="332">
                  <c:v>0.1166738443870227</c:v>
                </c:pt>
                <c:pt idx="333">
                  <c:v>0.1166738443870227</c:v>
                </c:pt>
                <c:pt idx="334">
                  <c:v>0.1166738443870227</c:v>
                </c:pt>
                <c:pt idx="335">
                  <c:v>0.1166738443870227</c:v>
                </c:pt>
                <c:pt idx="336">
                  <c:v>0.1166738443870227</c:v>
                </c:pt>
                <c:pt idx="337">
                  <c:v>0.1166738443870227</c:v>
                </c:pt>
                <c:pt idx="338">
                  <c:v>0.1166738443870227</c:v>
                </c:pt>
                <c:pt idx="339">
                  <c:v>0.1166738443870227</c:v>
                </c:pt>
                <c:pt idx="340">
                  <c:v>0.1166738443870227</c:v>
                </c:pt>
                <c:pt idx="341">
                  <c:v>0.1166738443870227</c:v>
                </c:pt>
                <c:pt idx="342">
                  <c:v>0.1166738443870227</c:v>
                </c:pt>
                <c:pt idx="343">
                  <c:v>0.1166738443870227</c:v>
                </c:pt>
                <c:pt idx="344">
                  <c:v>0.1166738443870227</c:v>
                </c:pt>
                <c:pt idx="345">
                  <c:v>0.1166738443870227</c:v>
                </c:pt>
                <c:pt idx="346">
                  <c:v>0.1166738443870227</c:v>
                </c:pt>
                <c:pt idx="347">
                  <c:v>0.1166738443870227</c:v>
                </c:pt>
                <c:pt idx="348">
                  <c:v>0.1166738443870227</c:v>
                </c:pt>
                <c:pt idx="349">
                  <c:v>0.1166738443870227</c:v>
                </c:pt>
                <c:pt idx="350">
                  <c:v>0.1166738443870227</c:v>
                </c:pt>
                <c:pt idx="351">
                  <c:v>0.1166738443870227</c:v>
                </c:pt>
                <c:pt idx="352">
                  <c:v>0.1166738443870227</c:v>
                </c:pt>
                <c:pt idx="353">
                  <c:v>0.1166738443870227</c:v>
                </c:pt>
                <c:pt idx="354">
                  <c:v>0.1166738443870227</c:v>
                </c:pt>
                <c:pt idx="355">
                  <c:v>0.1166738443870227</c:v>
                </c:pt>
                <c:pt idx="356">
                  <c:v>0.1166738443870227</c:v>
                </c:pt>
                <c:pt idx="357">
                  <c:v>0.12252368647717488</c:v>
                </c:pt>
                <c:pt idx="358">
                  <c:v>0.12252368647717488</c:v>
                </c:pt>
                <c:pt idx="359">
                  <c:v>0.12252368647717488</c:v>
                </c:pt>
                <c:pt idx="360">
                  <c:v>0.12252368647717488</c:v>
                </c:pt>
                <c:pt idx="361">
                  <c:v>0.12252368647717488</c:v>
                </c:pt>
                <c:pt idx="362">
                  <c:v>0.12252368647717488</c:v>
                </c:pt>
                <c:pt idx="363">
                  <c:v>0.12252368647717488</c:v>
                </c:pt>
                <c:pt idx="364">
                  <c:v>0.12252368647717488</c:v>
                </c:pt>
                <c:pt idx="365">
                  <c:v>0.12252368647717488</c:v>
                </c:pt>
                <c:pt idx="366">
                  <c:v>0.12252368647717488</c:v>
                </c:pt>
                <c:pt idx="367">
                  <c:v>0.12252368647717488</c:v>
                </c:pt>
                <c:pt idx="368">
                  <c:v>0.12252368647717488</c:v>
                </c:pt>
                <c:pt idx="369">
                  <c:v>0.12252368647717488</c:v>
                </c:pt>
                <c:pt idx="370">
                  <c:v>0.12252368647717488</c:v>
                </c:pt>
                <c:pt idx="371">
                  <c:v>0.12837352856732703</c:v>
                </c:pt>
                <c:pt idx="372">
                  <c:v>0.12837352856732703</c:v>
                </c:pt>
                <c:pt idx="373">
                  <c:v>0.12837352856732703</c:v>
                </c:pt>
                <c:pt idx="374">
                  <c:v>0.12837352856732703</c:v>
                </c:pt>
                <c:pt idx="375">
                  <c:v>0.12837352856732703</c:v>
                </c:pt>
                <c:pt idx="376">
                  <c:v>0.12837352856732703</c:v>
                </c:pt>
                <c:pt idx="377">
                  <c:v>0.12837352856732703</c:v>
                </c:pt>
                <c:pt idx="378">
                  <c:v>0.12837352856732703</c:v>
                </c:pt>
                <c:pt idx="379">
                  <c:v>0.12837352856732703</c:v>
                </c:pt>
                <c:pt idx="380">
                  <c:v>0.12837352856732703</c:v>
                </c:pt>
                <c:pt idx="381">
                  <c:v>0.12837352856732703</c:v>
                </c:pt>
                <c:pt idx="382">
                  <c:v>0.12837352856732703</c:v>
                </c:pt>
                <c:pt idx="383">
                  <c:v>0.12837352856732703</c:v>
                </c:pt>
                <c:pt idx="384">
                  <c:v>0.12837352856732703</c:v>
                </c:pt>
                <c:pt idx="385">
                  <c:v>0.12837352856732703</c:v>
                </c:pt>
                <c:pt idx="386">
                  <c:v>0.12837352856732703</c:v>
                </c:pt>
                <c:pt idx="387">
                  <c:v>0.12837352856732703</c:v>
                </c:pt>
                <c:pt idx="388">
                  <c:v>0.12837352856732703</c:v>
                </c:pt>
                <c:pt idx="389">
                  <c:v>0.12837352856732703</c:v>
                </c:pt>
                <c:pt idx="390">
                  <c:v>0.12837352856732703</c:v>
                </c:pt>
                <c:pt idx="391">
                  <c:v>0.12837352856732703</c:v>
                </c:pt>
                <c:pt idx="392">
                  <c:v>0.12837352856732703</c:v>
                </c:pt>
                <c:pt idx="393">
                  <c:v>0.12837352856732703</c:v>
                </c:pt>
                <c:pt idx="394">
                  <c:v>0.12837352856732703</c:v>
                </c:pt>
                <c:pt idx="395">
                  <c:v>0.12837352856732703</c:v>
                </c:pt>
                <c:pt idx="396">
                  <c:v>0.12837352856732703</c:v>
                </c:pt>
                <c:pt idx="397">
                  <c:v>0.13422337065747919</c:v>
                </c:pt>
                <c:pt idx="398">
                  <c:v>0.13422337065747919</c:v>
                </c:pt>
                <c:pt idx="399">
                  <c:v>0.13422337065747919</c:v>
                </c:pt>
                <c:pt idx="400">
                  <c:v>0.13422337065747919</c:v>
                </c:pt>
                <c:pt idx="401">
                  <c:v>0.13422337065747919</c:v>
                </c:pt>
                <c:pt idx="402">
                  <c:v>0.13422337065747919</c:v>
                </c:pt>
                <c:pt idx="403">
                  <c:v>0.13422337065747919</c:v>
                </c:pt>
                <c:pt idx="404">
                  <c:v>0.13422337065747919</c:v>
                </c:pt>
                <c:pt idx="405">
                  <c:v>0.13422337065747919</c:v>
                </c:pt>
                <c:pt idx="406">
                  <c:v>0.13422337065747919</c:v>
                </c:pt>
                <c:pt idx="407">
                  <c:v>0.13422337065747919</c:v>
                </c:pt>
                <c:pt idx="408">
                  <c:v>0.13422337065747919</c:v>
                </c:pt>
                <c:pt idx="409">
                  <c:v>0.13422337065747919</c:v>
                </c:pt>
                <c:pt idx="410">
                  <c:v>0.13422337065747919</c:v>
                </c:pt>
                <c:pt idx="411">
                  <c:v>0.13422337065747919</c:v>
                </c:pt>
                <c:pt idx="412">
                  <c:v>0.13422337065747919</c:v>
                </c:pt>
                <c:pt idx="413">
                  <c:v>0.13422337065747919</c:v>
                </c:pt>
                <c:pt idx="414">
                  <c:v>0.13422337065747919</c:v>
                </c:pt>
                <c:pt idx="415">
                  <c:v>0.13422337065747919</c:v>
                </c:pt>
                <c:pt idx="416">
                  <c:v>0.13422337065747919</c:v>
                </c:pt>
                <c:pt idx="417">
                  <c:v>0.13422337065747919</c:v>
                </c:pt>
                <c:pt idx="418">
                  <c:v>0.13422337065747919</c:v>
                </c:pt>
                <c:pt idx="419">
                  <c:v>0.13422337065747919</c:v>
                </c:pt>
                <c:pt idx="420">
                  <c:v>0.14007321274763135</c:v>
                </c:pt>
                <c:pt idx="421">
                  <c:v>0.14007321274763135</c:v>
                </c:pt>
                <c:pt idx="422">
                  <c:v>0.14007321274763135</c:v>
                </c:pt>
                <c:pt idx="423">
                  <c:v>0.14007321274763135</c:v>
                </c:pt>
                <c:pt idx="424">
                  <c:v>0.14007321274763135</c:v>
                </c:pt>
                <c:pt idx="425">
                  <c:v>0.14007321274763135</c:v>
                </c:pt>
                <c:pt idx="426">
                  <c:v>0.14007321274763135</c:v>
                </c:pt>
                <c:pt idx="427">
                  <c:v>0.14007321274763135</c:v>
                </c:pt>
                <c:pt idx="428">
                  <c:v>0.14007321274763135</c:v>
                </c:pt>
                <c:pt idx="429">
                  <c:v>0.14007321274763135</c:v>
                </c:pt>
                <c:pt idx="430">
                  <c:v>0.14007321274763135</c:v>
                </c:pt>
                <c:pt idx="431">
                  <c:v>0.14007321274763135</c:v>
                </c:pt>
                <c:pt idx="432">
                  <c:v>0.14007321274763135</c:v>
                </c:pt>
                <c:pt idx="433">
                  <c:v>0.14007321274763135</c:v>
                </c:pt>
                <c:pt idx="434">
                  <c:v>0.14592305483778351</c:v>
                </c:pt>
                <c:pt idx="435">
                  <c:v>0.14592305483778351</c:v>
                </c:pt>
                <c:pt idx="436">
                  <c:v>0.14592305483778351</c:v>
                </c:pt>
                <c:pt idx="437">
                  <c:v>0.14592305483778351</c:v>
                </c:pt>
                <c:pt idx="438">
                  <c:v>0.14592305483778351</c:v>
                </c:pt>
                <c:pt idx="439">
                  <c:v>0.14592305483778351</c:v>
                </c:pt>
                <c:pt idx="440">
                  <c:v>0.14592305483778351</c:v>
                </c:pt>
                <c:pt idx="441">
                  <c:v>0.14592305483778351</c:v>
                </c:pt>
                <c:pt idx="442">
                  <c:v>0.15181324066648844</c:v>
                </c:pt>
                <c:pt idx="443">
                  <c:v>0.15770342649519337</c:v>
                </c:pt>
                <c:pt idx="444">
                  <c:v>0.15770342649519337</c:v>
                </c:pt>
                <c:pt idx="445">
                  <c:v>0.15770342649519337</c:v>
                </c:pt>
                <c:pt idx="446">
                  <c:v>0.15770342649519337</c:v>
                </c:pt>
                <c:pt idx="447">
                  <c:v>0.15770342649519337</c:v>
                </c:pt>
                <c:pt idx="448">
                  <c:v>0.1635936123238983</c:v>
                </c:pt>
                <c:pt idx="449">
                  <c:v>0.1635936123238983</c:v>
                </c:pt>
                <c:pt idx="450">
                  <c:v>0.1635936123238983</c:v>
                </c:pt>
                <c:pt idx="451">
                  <c:v>0.1635936123238983</c:v>
                </c:pt>
                <c:pt idx="452">
                  <c:v>0.1635936123238983</c:v>
                </c:pt>
                <c:pt idx="453">
                  <c:v>0.1635936123238983</c:v>
                </c:pt>
                <c:pt idx="454">
                  <c:v>0.1635936123238983</c:v>
                </c:pt>
                <c:pt idx="455">
                  <c:v>0.1635936123238983</c:v>
                </c:pt>
                <c:pt idx="456">
                  <c:v>0.1635936123238983</c:v>
                </c:pt>
                <c:pt idx="457">
                  <c:v>0.1635936123238983</c:v>
                </c:pt>
                <c:pt idx="458">
                  <c:v>0.1635936123238983</c:v>
                </c:pt>
                <c:pt idx="459">
                  <c:v>0.1635936123238983</c:v>
                </c:pt>
                <c:pt idx="460">
                  <c:v>0.1635936123238983</c:v>
                </c:pt>
                <c:pt idx="461">
                  <c:v>0.1635936123238983</c:v>
                </c:pt>
                <c:pt idx="462">
                  <c:v>0.1635936123238983</c:v>
                </c:pt>
                <c:pt idx="463">
                  <c:v>0.1635936123238983</c:v>
                </c:pt>
                <c:pt idx="464">
                  <c:v>0.1635936123238983</c:v>
                </c:pt>
                <c:pt idx="465">
                  <c:v>0.1635936123238983</c:v>
                </c:pt>
                <c:pt idx="466">
                  <c:v>0.1635936123238983</c:v>
                </c:pt>
                <c:pt idx="467">
                  <c:v>0.1635936123238983</c:v>
                </c:pt>
                <c:pt idx="468">
                  <c:v>0.1635936123238983</c:v>
                </c:pt>
                <c:pt idx="469">
                  <c:v>0.1635936123238983</c:v>
                </c:pt>
                <c:pt idx="470">
                  <c:v>0.1635936123238983</c:v>
                </c:pt>
                <c:pt idx="471">
                  <c:v>0.1635936123238983</c:v>
                </c:pt>
                <c:pt idx="472">
                  <c:v>0.1635936123238983</c:v>
                </c:pt>
                <c:pt idx="473">
                  <c:v>0.1635936123238983</c:v>
                </c:pt>
                <c:pt idx="474">
                  <c:v>0.1635936123238983</c:v>
                </c:pt>
                <c:pt idx="475">
                  <c:v>0.1635936123238983</c:v>
                </c:pt>
                <c:pt idx="476">
                  <c:v>0.1635936123238983</c:v>
                </c:pt>
                <c:pt idx="477">
                  <c:v>0.1635936123238983</c:v>
                </c:pt>
                <c:pt idx="478">
                  <c:v>0.1635936123238983</c:v>
                </c:pt>
                <c:pt idx="479">
                  <c:v>0.1635936123238983</c:v>
                </c:pt>
                <c:pt idx="480">
                  <c:v>0.1635936123238983</c:v>
                </c:pt>
                <c:pt idx="481">
                  <c:v>0.1635936123238983</c:v>
                </c:pt>
                <c:pt idx="482">
                  <c:v>0.1635936123238983</c:v>
                </c:pt>
                <c:pt idx="483">
                  <c:v>0.1635936123238983</c:v>
                </c:pt>
                <c:pt idx="484">
                  <c:v>0.1635936123238983</c:v>
                </c:pt>
                <c:pt idx="485">
                  <c:v>0.1635936123238983</c:v>
                </c:pt>
                <c:pt idx="486">
                  <c:v>0.1635936123238983</c:v>
                </c:pt>
                <c:pt idx="487">
                  <c:v>0.1635936123238983</c:v>
                </c:pt>
                <c:pt idx="488">
                  <c:v>0.1635936123238983</c:v>
                </c:pt>
                <c:pt idx="489">
                  <c:v>0.1635936123238983</c:v>
                </c:pt>
                <c:pt idx="490">
                  <c:v>0.1635936123238983</c:v>
                </c:pt>
                <c:pt idx="491">
                  <c:v>0.1635936123238983</c:v>
                </c:pt>
                <c:pt idx="492">
                  <c:v>0.1635936123238983</c:v>
                </c:pt>
                <c:pt idx="493">
                  <c:v>0.1635936123238983</c:v>
                </c:pt>
                <c:pt idx="494">
                  <c:v>0.1635936123238983</c:v>
                </c:pt>
                <c:pt idx="495">
                  <c:v>0.1635936123238983</c:v>
                </c:pt>
                <c:pt idx="496">
                  <c:v>0.1635936123238983</c:v>
                </c:pt>
                <c:pt idx="497">
                  <c:v>0.1635936123238983</c:v>
                </c:pt>
                <c:pt idx="498">
                  <c:v>0.1635936123238983</c:v>
                </c:pt>
                <c:pt idx="499">
                  <c:v>0.1635936123238983</c:v>
                </c:pt>
                <c:pt idx="500">
                  <c:v>0.1635936123238983</c:v>
                </c:pt>
                <c:pt idx="501">
                  <c:v>0.1635936123238983</c:v>
                </c:pt>
                <c:pt idx="502">
                  <c:v>0.1635936123238983</c:v>
                </c:pt>
                <c:pt idx="503">
                  <c:v>0.1635936123238983</c:v>
                </c:pt>
                <c:pt idx="504">
                  <c:v>0.1635936123238983</c:v>
                </c:pt>
                <c:pt idx="505">
                  <c:v>0.1635936123238983</c:v>
                </c:pt>
                <c:pt idx="506">
                  <c:v>0.1635936123238983</c:v>
                </c:pt>
                <c:pt idx="507">
                  <c:v>0.1635936123238983</c:v>
                </c:pt>
                <c:pt idx="508">
                  <c:v>0.16978921519557313</c:v>
                </c:pt>
                <c:pt idx="509">
                  <c:v>0.16978921519557313</c:v>
                </c:pt>
                <c:pt idx="510">
                  <c:v>0.16978921519557313</c:v>
                </c:pt>
                <c:pt idx="511">
                  <c:v>0.16978921519557313</c:v>
                </c:pt>
                <c:pt idx="512">
                  <c:v>0.16978921519557313</c:v>
                </c:pt>
                <c:pt idx="513">
                  <c:v>0.16978921519557313</c:v>
                </c:pt>
                <c:pt idx="514">
                  <c:v>0.16978921519557313</c:v>
                </c:pt>
                <c:pt idx="515">
                  <c:v>0.16978921519557313</c:v>
                </c:pt>
                <c:pt idx="516">
                  <c:v>0.16978921519557313</c:v>
                </c:pt>
                <c:pt idx="517">
                  <c:v>0.16978921519557313</c:v>
                </c:pt>
                <c:pt idx="518">
                  <c:v>0.16978921519557313</c:v>
                </c:pt>
                <c:pt idx="519">
                  <c:v>0.16978921519557313</c:v>
                </c:pt>
                <c:pt idx="520">
                  <c:v>0.16978921519557313</c:v>
                </c:pt>
                <c:pt idx="521">
                  <c:v>0.16978921519557313</c:v>
                </c:pt>
                <c:pt idx="522">
                  <c:v>0.16978921519557313</c:v>
                </c:pt>
                <c:pt idx="523">
                  <c:v>0.1760786908380309</c:v>
                </c:pt>
                <c:pt idx="524">
                  <c:v>0.1760786908380309</c:v>
                </c:pt>
                <c:pt idx="525">
                  <c:v>0.1760786908380309</c:v>
                </c:pt>
                <c:pt idx="526">
                  <c:v>0.1760786908380309</c:v>
                </c:pt>
                <c:pt idx="527">
                  <c:v>0.1760786908380309</c:v>
                </c:pt>
                <c:pt idx="528">
                  <c:v>0.1760786908380309</c:v>
                </c:pt>
                <c:pt idx="529">
                  <c:v>0.1760786908380309</c:v>
                </c:pt>
                <c:pt idx="530">
                  <c:v>0.1760786908380309</c:v>
                </c:pt>
                <c:pt idx="531">
                  <c:v>0.1760786908380309</c:v>
                </c:pt>
                <c:pt idx="532">
                  <c:v>0.1760786908380309</c:v>
                </c:pt>
                <c:pt idx="533">
                  <c:v>0.1760786908380309</c:v>
                </c:pt>
                <c:pt idx="534">
                  <c:v>0.1760786908380309</c:v>
                </c:pt>
                <c:pt idx="535">
                  <c:v>0.1760786908380309</c:v>
                </c:pt>
                <c:pt idx="536">
                  <c:v>0.1760786908380309</c:v>
                </c:pt>
                <c:pt idx="537">
                  <c:v>0.1760786908380309</c:v>
                </c:pt>
                <c:pt idx="538">
                  <c:v>0.1760786908380309</c:v>
                </c:pt>
                <c:pt idx="539">
                  <c:v>0.1760786908380309</c:v>
                </c:pt>
                <c:pt idx="540">
                  <c:v>0.18241654706235375</c:v>
                </c:pt>
                <c:pt idx="541">
                  <c:v>0.18241654706235375</c:v>
                </c:pt>
                <c:pt idx="542">
                  <c:v>0.18241654706235375</c:v>
                </c:pt>
                <c:pt idx="543">
                  <c:v>0.18241654706235375</c:v>
                </c:pt>
                <c:pt idx="544">
                  <c:v>0.18241654706235375</c:v>
                </c:pt>
                <c:pt idx="545">
                  <c:v>0.18241654706235375</c:v>
                </c:pt>
                <c:pt idx="546">
                  <c:v>0.18241654706235375</c:v>
                </c:pt>
                <c:pt idx="547">
                  <c:v>0.18241654706235375</c:v>
                </c:pt>
                <c:pt idx="548">
                  <c:v>0.18241654706235375</c:v>
                </c:pt>
                <c:pt idx="549">
                  <c:v>0.18241654706235375</c:v>
                </c:pt>
                <c:pt idx="550">
                  <c:v>0.18241654706235375</c:v>
                </c:pt>
                <c:pt idx="551">
                  <c:v>0.18241654706235375</c:v>
                </c:pt>
                <c:pt idx="552">
                  <c:v>0.18890530462535093</c:v>
                </c:pt>
                <c:pt idx="553">
                  <c:v>0.18890530462535093</c:v>
                </c:pt>
                <c:pt idx="554">
                  <c:v>0.19544639087837229</c:v>
                </c:pt>
                <c:pt idx="555">
                  <c:v>0.19544639087837229</c:v>
                </c:pt>
                <c:pt idx="556">
                  <c:v>0.19544639087837229</c:v>
                </c:pt>
                <c:pt idx="557">
                  <c:v>0.19544639087837229</c:v>
                </c:pt>
                <c:pt idx="558">
                  <c:v>0.19544639087837229</c:v>
                </c:pt>
                <c:pt idx="559">
                  <c:v>0.19544639087837229</c:v>
                </c:pt>
                <c:pt idx="560">
                  <c:v>0.19544639087837229</c:v>
                </c:pt>
                <c:pt idx="561">
                  <c:v>0.19544639087837229</c:v>
                </c:pt>
                <c:pt idx="562">
                  <c:v>0.19544639087837229</c:v>
                </c:pt>
                <c:pt idx="563">
                  <c:v>0.19544639087837229</c:v>
                </c:pt>
                <c:pt idx="564">
                  <c:v>0.19544639087837229</c:v>
                </c:pt>
                <c:pt idx="565">
                  <c:v>0.19544639087837229</c:v>
                </c:pt>
                <c:pt idx="566">
                  <c:v>0.19544639087837229</c:v>
                </c:pt>
                <c:pt idx="567">
                  <c:v>0.19544639087837229</c:v>
                </c:pt>
                <c:pt idx="568">
                  <c:v>0.19544639087837229</c:v>
                </c:pt>
                <c:pt idx="569">
                  <c:v>0.19544639087837229</c:v>
                </c:pt>
                <c:pt idx="570">
                  <c:v>0.19544639087837229</c:v>
                </c:pt>
                <c:pt idx="571">
                  <c:v>0.19544639087837229</c:v>
                </c:pt>
                <c:pt idx="572">
                  <c:v>0.19544639087837229</c:v>
                </c:pt>
                <c:pt idx="573">
                  <c:v>0.19544639087837229</c:v>
                </c:pt>
                <c:pt idx="574">
                  <c:v>0.19544639087837229</c:v>
                </c:pt>
                <c:pt idx="575">
                  <c:v>0.19544639087837229</c:v>
                </c:pt>
                <c:pt idx="576">
                  <c:v>0.19544639087837229</c:v>
                </c:pt>
                <c:pt idx="577">
                  <c:v>0.19544639087837229</c:v>
                </c:pt>
                <c:pt idx="578">
                  <c:v>0.19544639087837229</c:v>
                </c:pt>
                <c:pt idx="579">
                  <c:v>0.19544639087837229</c:v>
                </c:pt>
                <c:pt idx="580">
                  <c:v>0.19544639087837229</c:v>
                </c:pt>
                <c:pt idx="581">
                  <c:v>0.19544639087837229</c:v>
                </c:pt>
                <c:pt idx="582">
                  <c:v>0.19544639087837229</c:v>
                </c:pt>
                <c:pt idx="583">
                  <c:v>0.19544639087837229</c:v>
                </c:pt>
                <c:pt idx="584">
                  <c:v>0.19544639087837229</c:v>
                </c:pt>
                <c:pt idx="585">
                  <c:v>0.19544639087837229</c:v>
                </c:pt>
                <c:pt idx="586">
                  <c:v>0.19544639087837229</c:v>
                </c:pt>
                <c:pt idx="587">
                  <c:v>0.19544639087837229</c:v>
                </c:pt>
                <c:pt idx="588">
                  <c:v>0.19544639087837229</c:v>
                </c:pt>
                <c:pt idx="589">
                  <c:v>0.19544639087837229</c:v>
                </c:pt>
                <c:pt idx="590">
                  <c:v>0.19544639087837229</c:v>
                </c:pt>
                <c:pt idx="591">
                  <c:v>0.19544639087837229</c:v>
                </c:pt>
                <c:pt idx="592">
                  <c:v>0.19544639087837229</c:v>
                </c:pt>
                <c:pt idx="593">
                  <c:v>0.19544639087837229</c:v>
                </c:pt>
                <c:pt idx="594">
                  <c:v>0.19544639087837229</c:v>
                </c:pt>
                <c:pt idx="595">
                  <c:v>0.19544639087837229</c:v>
                </c:pt>
                <c:pt idx="596">
                  <c:v>0.19544639087837229</c:v>
                </c:pt>
                <c:pt idx="597">
                  <c:v>0.19544639087837229</c:v>
                </c:pt>
                <c:pt idx="598">
                  <c:v>0.19544639087837229</c:v>
                </c:pt>
                <c:pt idx="599">
                  <c:v>0.19544639087837229</c:v>
                </c:pt>
                <c:pt idx="600">
                  <c:v>0.19544639087837229</c:v>
                </c:pt>
                <c:pt idx="601">
                  <c:v>0.19544639087837229</c:v>
                </c:pt>
                <c:pt idx="602">
                  <c:v>0.19544639087837229</c:v>
                </c:pt>
                <c:pt idx="603">
                  <c:v>0.19544639087837229</c:v>
                </c:pt>
                <c:pt idx="604">
                  <c:v>0.19544639087837229</c:v>
                </c:pt>
                <c:pt idx="605">
                  <c:v>0.19544639087837229</c:v>
                </c:pt>
                <c:pt idx="606">
                  <c:v>0.19544639087837229</c:v>
                </c:pt>
                <c:pt idx="607">
                  <c:v>0.19544639087837229</c:v>
                </c:pt>
                <c:pt idx="608">
                  <c:v>0.19544639087837229</c:v>
                </c:pt>
                <c:pt idx="609">
                  <c:v>0.19544639087837229</c:v>
                </c:pt>
                <c:pt idx="610">
                  <c:v>0.19544639087837229</c:v>
                </c:pt>
                <c:pt idx="611">
                  <c:v>0.19544639087837229</c:v>
                </c:pt>
                <c:pt idx="612">
                  <c:v>0.19544639087837229</c:v>
                </c:pt>
                <c:pt idx="613">
                  <c:v>0.19544639087837229</c:v>
                </c:pt>
                <c:pt idx="614">
                  <c:v>0.19544639087837229</c:v>
                </c:pt>
                <c:pt idx="615">
                  <c:v>0.19544639087837229</c:v>
                </c:pt>
                <c:pt idx="616">
                  <c:v>0.19544639087837229</c:v>
                </c:pt>
                <c:pt idx="617">
                  <c:v>0.19544639087837229</c:v>
                </c:pt>
                <c:pt idx="618">
                  <c:v>0.20226464180313183</c:v>
                </c:pt>
                <c:pt idx="619">
                  <c:v>0.20226464180313183</c:v>
                </c:pt>
                <c:pt idx="620">
                  <c:v>0.20226464180313183</c:v>
                </c:pt>
                <c:pt idx="621">
                  <c:v>0.20226464180313183</c:v>
                </c:pt>
                <c:pt idx="622">
                  <c:v>0.20226464180313183</c:v>
                </c:pt>
                <c:pt idx="623">
                  <c:v>0.20226464180313183</c:v>
                </c:pt>
                <c:pt idx="624">
                  <c:v>0.20226464180313183</c:v>
                </c:pt>
                <c:pt idx="625">
                  <c:v>0.20226464180313183</c:v>
                </c:pt>
                <c:pt idx="626">
                  <c:v>0.20226464180313183</c:v>
                </c:pt>
                <c:pt idx="627">
                  <c:v>0.20226464180313183</c:v>
                </c:pt>
                <c:pt idx="628">
                  <c:v>0.20226464180313183</c:v>
                </c:pt>
                <c:pt idx="629">
                  <c:v>0.20226464180313183</c:v>
                </c:pt>
                <c:pt idx="630">
                  <c:v>0.20226464180313183</c:v>
                </c:pt>
                <c:pt idx="631">
                  <c:v>0.20226464180313183</c:v>
                </c:pt>
                <c:pt idx="632">
                  <c:v>0.20226464180313183</c:v>
                </c:pt>
                <c:pt idx="633">
                  <c:v>0.20226464180313183</c:v>
                </c:pt>
                <c:pt idx="634">
                  <c:v>0.20226464180313183</c:v>
                </c:pt>
                <c:pt idx="635">
                  <c:v>0.20226464180313183</c:v>
                </c:pt>
                <c:pt idx="636">
                  <c:v>0.20226464180313183</c:v>
                </c:pt>
                <c:pt idx="637">
                  <c:v>0.20226464180313183</c:v>
                </c:pt>
                <c:pt idx="638">
                  <c:v>0.20226464180313183</c:v>
                </c:pt>
                <c:pt idx="639">
                  <c:v>0.20226464180313183</c:v>
                </c:pt>
                <c:pt idx="640">
                  <c:v>0.20226464180313183</c:v>
                </c:pt>
                <c:pt idx="641">
                  <c:v>0.20920147100484374</c:v>
                </c:pt>
                <c:pt idx="642">
                  <c:v>0.20920147100484374</c:v>
                </c:pt>
                <c:pt idx="643">
                  <c:v>0.20920147100484374</c:v>
                </c:pt>
                <c:pt idx="644">
                  <c:v>0.20920147100484374</c:v>
                </c:pt>
                <c:pt idx="645">
                  <c:v>0.20920147100484374</c:v>
                </c:pt>
                <c:pt idx="646">
                  <c:v>0.20920147100484374</c:v>
                </c:pt>
                <c:pt idx="647">
                  <c:v>0.20920147100484374</c:v>
                </c:pt>
                <c:pt idx="648">
                  <c:v>0.20920147100484374</c:v>
                </c:pt>
                <c:pt idx="649">
                  <c:v>0.20920147100484374</c:v>
                </c:pt>
                <c:pt idx="650">
                  <c:v>0.20920147100484374</c:v>
                </c:pt>
                <c:pt idx="651">
                  <c:v>0.20920147100484374</c:v>
                </c:pt>
                <c:pt idx="652">
                  <c:v>0.20920147100484374</c:v>
                </c:pt>
                <c:pt idx="653">
                  <c:v>0.20920147100484374</c:v>
                </c:pt>
                <c:pt idx="654">
                  <c:v>0.20920147100484374</c:v>
                </c:pt>
                <c:pt idx="655">
                  <c:v>0.20920147100484374</c:v>
                </c:pt>
                <c:pt idx="656">
                  <c:v>0.20920147100484374</c:v>
                </c:pt>
                <c:pt idx="657">
                  <c:v>0.20920147100484374</c:v>
                </c:pt>
                <c:pt idx="658">
                  <c:v>0.20920147100484374</c:v>
                </c:pt>
                <c:pt idx="659">
                  <c:v>0.20920147100484374</c:v>
                </c:pt>
                <c:pt idx="660">
                  <c:v>0.20920147100484374</c:v>
                </c:pt>
                <c:pt idx="661">
                  <c:v>0.20920147100484374</c:v>
                </c:pt>
                <c:pt idx="662">
                  <c:v>0.20920147100484374</c:v>
                </c:pt>
                <c:pt idx="663">
                  <c:v>0.20920147100484374</c:v>
                </c:pt>
                <c:pt idx="664">
                  <c:v>0.20920147100484374</c:v>
                </c:pt>
                <c:pt idx="665">
                  <c:v>0.21639054854116335</c:v>
                </c:pt>
                <c:pt idx="666">
                  <c:v>0.21639054854116335</c:v>
                </c:pt>
                <c:pt idx="667">
                  <c:v>0.21639054854116335</c:v>
                </c:pt>
                <c:pt idx="668">
                  <c:v>0.21639054854116335</c:v>
                </c:pt>
                <c:pt idx="669">
                  <c:v>0.21639054854116335</c:v>
                </c:pt>
                <c:pt idx="670">
                  <c:v>0.21639054854116335</c:v>
                </c:pt>
                <c:pt idx="671">
                  <c:v>0.21639054854116335</c:v>
                </c:pt>
                <c:pt idx="672">
                  <c:v>0.21639054854116335</c:v>
                </c:pt>
                <c:pt idx="673">
                  <c:v>0.21639054854116335</c:v>
                </c:pt>
                <c:pt idx="674">
                  <c:v>0.21639054854116335</c:v>
                </c:pt>
                <c:pt idx="675">
                  <c:v>0.22357962607748294</c:v>
                </c:pt>
                <c:pt idx="676">
                  <c:v>0.22357962607748294</c:v>
                </c:pt>
                <c:pt idx="677">
                  <c:v>0.23083589125432891</c:v>
                </c:pt>
                <c:pt idx="678">
                  <c:v>0.23083589125432891</c:v>
                </c:pt>
                <c:pt idx="679">
                  <c:v>0.23083589125432891</c:v>
                </c:pt>
                <c:pt idx="680">
                  <c:v>0.23083589125432891</c:v>
                </c:pt>
                <c:pt idx="681">
                  <c:v>0.23083589125432891</c:v>
                </c:pt>
                <c:pt idx="682">
                  <c:v>0.23083589125432891</c:v>
                </c:pt>
                <c:pt idx="683">
                  <c:v>0.23083589125432891</c:v>
                </c:pt>
                <c:pt idx="684">
                  <c:v>0.23083589125432891</c:v>
                </c:pt>
                <c:pt idx="685">
                  <c:v>0.23083589125432891</c:v>
                </c:pt>
                <c:pt idx="686">
                  <c:v>0.23083589125432891</c:v>
                </c:pt>
                <c:pt idx="687">
                  <c:v>0.23083589125432891</c:v>
                </c:pt>
                <c:pt idx="688">
                  <c:v>0.23083589125432891</c:v>
                </c:pt>
                <c:pt idx="689">
                  <c:v>0.23083589125432891</c:v>
                </c:pt>
                <c:pt idx="690">
                  <c:v>0.23083589125432891</c:v>
                </c:pt>
                <c:pt idx="691">
                  <c:v>0.23083589125432891</c:v>
                </c:pt>
                <c:pt idx="692">
                  <c:v>0.23083589125432891</c:v>
                </c:pt>
                <c:pt idx="693">
                  <c:v>0.23083589125432891</c:v>
                </c:pt>
                <c:pt idx="694">
                  <c:v>0.23083589125432891</c:v>
                </c:pt>
                <c:pt idx="695">
                  <c:v>0.23083589125432891</c:v>
                </c:pt>
                <c:pt idx="696">
                  <c:v>0.23083589125432891</c:v>
                </c:pt>
                <c:pt idx="697">
                  <c:v>0.23083589125432891</c:v>
                </c:pt>
                <c:pt idx="698">
                  <c:v>0.23083589125432891</c:v>
                </c:pt>
                <c:pt idx="699">
                  <c:v>0.23083589125432891</c:v>
                </c:pt>
                <c:pt idx="700">
                  <c:v>0.23837671584987469</c:v>
                </c:pt>
                <c:pt idx="701">
                  <c:v>0.23837671584987469</c:v>
                </c:pt>
                <c:pt idx="702">
                  <c:v>0.23837671584987469</c:v>
                </c:pt>
                <c:pt idx="703">
                  <c:v>0.23837671584987469</c:v>
                </c:pt>
                <c:pt idx="704">
                  <c:v>0.23837671584987469</c:v>
                </c:pt>
                <c:pt idx="705">
                  <c:v>0.23837671584987469</c:v>
                </c:pt>
                <c:pt idx="706">
                  <c:v>0.23837671584987469</c:v>
                </c:pt>
                <c:pt idx="707">
                  <c:v>0.23837671584987469</c:v>
                </c:pt>
                <c:pt idx="708">
                  <c:v>0.23837671584987469</c:v>
                </c:pt>
                <c:pt idx="709">
                  <c:v>0.23837671584987469</c:v>
                </c:pt>
                <c:pt idx="710">
                  <c:v>0.23837671584987469</c:v>
                </c:pt>
                <c:pt idx="711">
                  <c:v>0.23837671584987469</c:v>
                </c:pt>
                <c:pt idx="712">
                  <c:v>0.23837671584987469</c:v>
                </c:pt>
                <c:pt idx="713">
                  <c:v>0.23837671584987469</c:v>
                </c:pt>
                <c:pt idx="714">
                  <c:v>0.23837671584987469</c:v>
                </c:pt>
                <c:pt idx="715">
                  <c:v>0.23837671584987469</c:v>
                </c:pt>
                <c:pt idx="716">
                  <c:v>0.23837671584987469</c:v>
                </c:pt>
                <c:pt idx="717">
                  <c:v>0.23837671584987469</c:v>
                </c:pt>
                <c:pt idx="718">
                  <c:v>0.23837671584987469</c:v>
                </c:pt>
                <c:pt idx="719">
                  <c:v>0.23837671584987469</c:v>
                </c:pt>
                <c:pt idx="720">
                  <c:v>0.23837671584987469</c:v>
                </c:pt>
                <c:pt idx="721">
                  <c:v>0.23837671584987469</c:v>
                </c:pt>
                <c:pt idx="722">
                  <c:v>0.23837671584987469</c:v>
                </c:pt>
                <c:pt idx="723">
                  <c:v>0.23837671584987469</c:v>
                </c:pt>
                <c:pt idx="724">
                  <c:v>0.23837671584987469</c:v>
                </c:pt>
                <c:pt idx="725">
                  <c:v>0.23837671584987469</c:v>
                </c:pt>
                <c:pt idx="726">
                  <c:v>0.24614838201467187</c:v>
                </c:pt>
                <c:pt idx="727">
                  <c:v>0.24614838201467187</c:v>
                </c:pt>
                <c:pt idx="728">
                  <c:v>0.24614838201467187</c:v>
                </c:pt>
                <c:pt idx="729">
                  <c:v>0.26169171434426625</c:v>
                </c:pt>
                <c:pt idx="730">
                  <c:v>0.26169171434426625</c:v>
                </c:pt>
                <c:pt idx="731">
                  <c:v>0.26169171434426625</c:v>
                </c:pt>
                <c:pt idx="732">
                  <c:v>0.26169171434426625</c:v>
                </c:pt>
                <c:pt idx="733">
                  <c:v>0.26169171434426625</c:v>
                </c:pt>
                <c:pt idx="734">
                  <c:v>0.26169171434426625</c:v>
                </c:pt>
                <c:pt idx="735">
                  <c:v>0.26169171434426625</c:v>
                </c:pt>
                <c:pt idx="736">
                  <c:v>0.26169171434426625</c:v>
                </c:pt>
                <c:pt idx="737">
                  <c:v>0.26169171434426625</c:v>
                </c:pt>
                <c:pt idx="738">
                  <c:v>0.26169171434426625</c:v>
                </c:pt>
                <c:pt idx="739">
                  <c:v>0.26169171434426625</c:v>
                </c:pt>
                <c:pt idx="740">
                  <c:v>0.26169171434426625</c:v>
                </c:pt>
                <c:pt idx="741">
                  <c:v>0.26169171434426625</c:v>
                </c:pt>
                <c:pt idx="742">
                  <c:v>0.26169171434426625</c:v>
                </c:pt>
                <c:pt idx="743">
                  <c:v>0.26169171434426625</c:v>
                </c:pt>
                <c:pt idx="744">
                  <c:v>0.26169171434426625</c:v>
                </c:pt>
                <c:pt idx="745">
                  <c:v>0.26169171434426625</c:v>
                </c:pt>
                <c:pt idx="746">
                  <c:v>0.26169171434426625</c:v>
                </c:pt>
                <c:pt idx="747">
                  <c:v>0.26169171434426625</c:v>
                </c:pt>
                <c:pt idx="748">
                  <c:v>0.26169171434426625</c:v>
                </c:pt>
                <c:pt idx="749">
                  <c:v>0.26169171434426625</c:v>
                </c:pt>
                <c:pt idx="750">
                  <c:v>0.26954605780868895</c:v>
                </c:pt>
                <c:pt idx="751">
                  <c:v>0.26954605780868895</c:v>
                </c:pt>
                <c:pt idx="752">
                  <c:v>0.26954605780868895</c:v>
                </c:pt>
                <c:pt idx="753">
                  <c:v>0.26954605780868895</c:v>
                </c:pt>
                <c:pt idx="754">
                  <c:v>0.26954605780868895</c:v>
                </c:pt>
                <c:pt idx="755">
                  <c:v>0.26954605780868895</c:v>
                </c:pt>
                <c:pt idx="756">
                  <c:v>0.26954605780868895</c:v>
                </c:pt>
                <c:pt idx="757">
                  <c:v>0.26954605780868895</c:v>
                </c:pt>
                <c:pt idx="758">
                  <c:v>0.26954605780868895</c:v>
                </c:pt>
                <c:pt idx="759">
                  <c:v>0.26954605780868895</c:v>
                </c:pt>
                <c:pt idx="760">
                  <c:v>0.26954605780868895</c:v>
                </c:pt>
                <c:pt idx="761">
                  <c:v>0.28525474473753437</c:v>
                </c:pt>
                <c:pt idx="762">
                  <c:v>0.28525474473753437</c:v>
                </c:pt>
                <c:pt idx="763">
                  <c:v>0.28525474473753437</c:v>
                </c:pt>
                <c:pt idx="764">
                  <c:v>0.28525474473753437</c:v>
                </c:pt>
                <c:pt idx="765">
                  <c:v>0.29310908820195708</c:v>
                </c:pt>
                <c:pt idx="766">
                  <c:v>0.29310908820195708</c:v>
                </c:pt>
                <c:pt idx="767">
                  <c:v>0.29310908820195708</c:v>
                </c:pt>
                <c:pt idx="768">
                  <c:v>0.29310908820195708</c:v>
                </c:pt>
                <c:pt idx="769">
                  <c:v>0.29310908820195708</c:v>
                </c:pt>
                <c:pt idx="770">
                  <c:v>0.29310908820195708</c:v>
                </c:pt>
                <c:pt idx="771">
                  <c:v>0.29310908820195708</c:v>
                </c:pt>
                <c:pt idx="772">
                  <c:v>0.29310908820195708</c:v>
                </c:pt>
                <c:pt idx="773">
                  <c:v>0.29310908820195708</c:v>
                </c:pt>
                <c:pt idx="774">
                  <c:v>0.29310908820195708</c:v>
                </c:pt>
                <c:pt idx="775">
                  <c:v>0.29310908820195708</c:v>
                </c:pt>
                <c:pt idx="776">
                  <c:v>0.29310908820195708</c:v>
                </c:pt>
                <c:pt idx="777">
                  <c:v>0.29310908820195708</c:v>
                </c:pt>
                <c:pt idx="778">
                  <c:v>0.29310908820195708</c:v>
                </c:pt>
                <c:pt idx="779">
                  <c:v>0.29310908820195708</c:v>
                </c:pt>
                <c:pt idx="780">
                  <c:v>0.29310908820195708</c:v>
                </c:pt>
                <c:pt idx="781">
                  <c:v>0.29310908820195708</c:v>
                </c:pt>
                <c:pt idx="782">
                  <c:v>0.29310908820195708</c:v>
                </c:pt>
                <c:pt idx="783">
                  <c:v>0.29310908820195708</c:v>
                </c:pt>
                <c:pt idx="784">
                  <c:v>0.30114193947238937</c:v>
                </c:pt>
                <c:pt idx="785">
                  <c:v>0.30114193947238937</c:v>
                </c:pt>
                <c:pt idx="786">
                  <c:v>0.30114193947238937</c:v>
                </c:pt>
                <c:pt idx="787">
                  <c:v>0.30114193947238937</c:v>
                </c:pt>
                <c:pt idx="788">
                  <c:v>0.30114193947238937</c:v>
                </c:pt>
                <c:pt idx="789">
                  <c:v>0.30114193947238937</c:v>
                </c:pt>
                <c:pt idx="790">
                  <c:v>0.30114193947238937</c:v>
                </c:pt>
                <c:pt idx="791">
                  <c:v>0.30936379900800831</c:v>
                </c:pt>
                <c:pt idx="792">
                  <c:v>0.30936379900800831</c:v>
                </c:pt>
                <c:pt idx="793">
                  <c:v>0.30936379900800831</c:v>
                </c:pt>
                <c:pt idx="794">
                  <c:v>0.30936379900800831</c:v>
                </c:pt>
                <c:pt idx="795">
                  <c:v>0.30936379900800831</c:v>
                </c:pt>
                <c:pt idx="796">
                  <c:v>0.30936379900800831</c:v>
                </c:pt>
                <c:pt idx="797">
                  <c:v>0.30936379900800831</c:v>
                </c:pt>
                <c:pt idx="798">
                  <c:v>0.30936379900800831</c:v>
                </c:pt>
                <c:pt idx="799">
                  <c:v>0.30936379900800831</c:v>
                </c:pt>
                <c:pt idx="800">
                  <c:v>0.30936379900800831</c:v>
                </c:pt>
                <c:pt idx="801">
                  <c:v>0.30936379900800831</c:v>
                </c:pt>
                <c:pt idx="802">
                  <c:v>0.30936379900800831</c:v>
                </c:pt>
                <c:pt idx="803">
                  <c:v>0.30936379900800831</c:v>
                </c:pt>
                <c:pt idx="804">
                  <c:v>0.30936379900800831</c:v>
                </c:pt>
                <c:pt idx="805">
                  <c:v>0.30936379900800831</c:v>
                </c:pt>
                <c:pt idx="806">
                  <c:v>0.30936379900800831</c:v>
                </c:pt>
                <c:pt idx="807">
                  <c:v>0.30936379900800831</c:v>
                </c:pt>
                <c:pt idx="808">
                  <c:v>0.30936379900800831</c:v>
                </c:pt>
                <c:pt idx="809">
                  <c:v>0.30936379900800831</c:v>
                </c:pt>
                <c:pt idx="810">
                  <c:v>0.30936379900800831</c:v>
                </c:pt>
                <c:pt idx="811">
                  <c:v>0.30936379900800831</c:v>
                </c:pt>
                <c:pt idx="812">
                  <c:v>0.30936379900800831</c:v>
                </c:pt>
                <c:pt idx="813">
                  <c:v>0.30936379900800831</c:v>
                </c:pt>
                <c:pt idx="814">
                  <c:v>0.30936379900800831</c:v>
                </c:pt>
                <c:pt idx="815">
                  <c:v>0.30936379900800831</c:v>
                </c:pt>
                <c:pt idx="816">
                  <c:v>0.30936379900800831</c:v>
                </c:pt>
                <c:pt idx="817">
                  <c:v>0.30936379900800831</c:v>
                </c:pt>
                <c:pt idx="818">
                  <c:v>0.30936379900800831</c:v>
                </c:pt>
                <c:pt idx="819">
                  <c:v>0.30936379900800831</c:v>
                </c:pt>
                <c:pt idx="820">
                  <c:v>0.30936379900800831</c:v>
                </c:pt>
                <c:pt idx="821">
                  <c:v>0.30936379900800831</c:v>
                </c:pt>
                <c:pt idx="822">
                  <c:v>0.30936379900800831</c:v>
                </c:pt>
                <c:pt idx="823">
                  <c:v>0.30936379900800831</c:v>
                </c:pt>
                <c:pt idx="824">
                  <c:v>0.30936379900800831</c:v>
                </c:pt>
                <c:pt idx="825">
                  <c:v>0.30936379900800831</c:v>
                </c:pt>
                <c:pt idx="826">
                  <c:v>0.30936379900800831</c:v>
                </c:pt>
                <c:pt idx="827">
                  <c:v>0.30936379900800831</c:v>
                </c:pt>
                <c:pt idx="828">
                  <c:v>0.30936379900800831</c:v>
                </c:pt>
                <c:pt idx="829">
                  <c:v>0.30936379900800831</c:v>
                </c:pt>
                <c:pt idx="830">
                  <c:v>0.30936379900800831</c:v>
                </c:pt>
                <c:pt idx="831">
                  <c:v>0.30936379900800831</c:v>
                </c:pt>
                <c:pt idx="832">
                  <c:v>0.30936379900800831</c:v>
                </c:pt>
                <c:pt idx="833">
                  <c:v>0.30936379900800831</c:v>
                </c:pt>
                <c:pt idx="834">
                  <c:v>0.30936379900800831</c:v>
                </c:pt>
                <c:pt idx="835">
                  <c:v>0.30936379900800831</c:v>
                </c:pt>
                <c:pt idx="836">
                  <c:v>0.30936379900800831</c:v>
                </c:pt>
                <c:pt idx="837">
                  <c:v>0.30936379900800831</c:v>
                </c:pt>
                <c:pt idx="838">
                  <c:v>0.30936379900800831</c:v>
                </c:pt>
                <c:pt idx="839">
                  <c:v>0.30936379900800831</c:v>
                </c:pt>
                <c:pt idx="840">
                  <c:v>0.30936379900800831</c:v>
                </c:pt>
                <c:pt idx="841">
                  <c:v>0.30936379900800831</c:v>
                </c:pt>
                <c:pt idx="842">
                  <c:v>0.30936379900800831</c:v>
                </c:pt>
                <c:pt idx="843">
                  <c:v>0.30936379900800831</c:v>
                </c:pt>
                <c:pt idx="844">
                  <c:v>0.30936379900800831</c:v>
                </c:pt>
                <c:pt idx="845">
                  <c:v>0.30936379900800831</c:v>
                </c:pt>
                <c:pt idx="846">
                  <c:v>0.31810602940031202</c:v>
                </c:pt>
                <c:pt idx="847">
                  <c:v>0.31810602940031202</c:v>
                </c:pt>
                <c:pt idx="848">
                  <c:v>0.31810602940031202</c:v>
                </c:pt>
                <c:pt idx="849">
                  <c:v>0.31810602940031202</c:v>
                </c:pt>
                <c:pt idx="850">
                  <c:v>0.31810602940031202</c:v>
                </c:pt>
                <c:pt idx="851">
                  <c:v>0.31810602940031202</c:v>
                </c:pt>
                <c:pt idx="852">
                  <c:v>0.31810602940031202</c:v>
                </c:pt>
                <c:pt idx="853">
                  <c:v>0.31810602940031202</c:v>
                </c:pt>
                <c:pt idx="854">
                  <c:v>0.31810602940031202</c:v>
                </c:pt>
                <c:pt idx="855">
                  <c:v>0.31810602940031202</c:v>
                </c:pt>
                <c:pt idx="856">
                  <c:v>0.31810602940031202</c:v>
                </c:pt>
                <c:pt idx="857">
                  <c:v>0.31810602940031202</c:v>
                </c:pt>
                <c:pt idx="858">
                  <c:v>0.31810602940031202</c:v>
                </c:pt>
                <c:pt idx="859">
                  <c:v>0.31810602940031202</c:v>
                </c:pt>
                <c:pt idx="860">
                  <c:v>0.31810602940031202</c:v>
                </c:pt>
                <c:pt idx="861">
                  <c:v>0.31810602940031202</c:v>
                </c:pt>
                <c:pt idx="862">
                  <c:v>0.31810602940031202</c:v>
                </c:pt>
                <c:pt idx="863">
                  <c:v>0.32732081278679426</c:v>
                </c:pt>
                <c:pt idx="864">
                  <c:v>0.32732081278679426</c:v>
                </c:pt>
                <c:pt idx="865">
                  <c:v>0.32732081278679426</c:v>
                </c:pt>
                <c:pt idx="866">
                  <c:v>0.32732081278679426</c:v>
                </c:pt>
                <c:pt idx="867">
                  <c:v>0.32732081278679426</c:v>
                </c:pt>
                <c:pt idx="868">
                  <c:v>0.32732081278679426</c:v>
                </c:pt>
                <c:pt idx="869">
                  <c:v>0.32732081278679426</c:v>
                </c:pt>
                <c:pt idx="870">
                  <c:v>0.32732081278679426</c:v>
                </c:pt>
                <c:pt idx="871">
                  <c:v>0.32732081278679426</c:v>
                </c:pt>
                <c:pt idx="872">
                  <c:v>0.32732081278679426</c:v>
                </c:pt>
                <c:pt idx="873">
                  <c:v>0.32732081278679426</c:v>
                </c:pt>
                <c:pt idx="874">
                  <c:v>0.32732081278679426</c:v>
                </c:pt>
                <c:pt idx="875">
                  <c:v>0.32732081278679426</c:v>
                </c:pt>
                <c:pt idx="876">
                  <c:v>0.32732081278679426</c:v>
                </c:pt>
                <c:pt idx="877">
                  <c:v>0.32732081278679426</c:v>
                </c:pt>
                <c:pt idx="878">
                  <c:v>0.32732081278679426</c:v>
                </c:pt>
                <c:pt idx="879">
                  <c:v>0.32732081278679426</c:v>
                </c:pt>
                <c:pt idx="880">
                  <c:v>0.32732081278679426</c:v>
                </c:pt>
                <c:pt idx="881">
                  <c:v>0.32732081278679426</c:v>
                </c:pt>
                <c:pt idx="882">
                  <c:v>0.32732081278679426</c:v>
                </c:pt>
                <c:pt idx="883">
                  <c:v>0.32732081278679426</c:v>
                </c:pt>
                <c:pt idx="884">
                  <c:v>0.33721315377522376</c:v>
                </c:pt>
                <c:pt idx="885">
                  <c:v>0.33721315377522376</c:v>
                </c:pt>
                <c:pt idx="886">
                  <c:v>0.33721315377522376</c:v>
                </c:pt>
                <c:pt idx="887">
                  <c:v>0.34725537871802342</c:v>
                </c:pt>
                <c:pt idx="888">
                  <c:v>0.34725537871802342</c:v>
                </c:pt>
                <c:pt idx="889">
                  <c:v>0.34725537871802342</c:v>
                </c:pt>
                <c:pt idx="890">
                  <c:v>0.34725537871802342</c:v>
                </c:pt>
                <c:pt idx="891">
                  <c:v>0.34725537871802342</c:v>
                </c:pt>
                <c:pt idx="892">
                  <c:v>0.34725537871802342</c:v>
                </c:pt>
                <c:pt idx="893">
                  <c:v>0.34725537871802342</c:v>
                </c:pt>
                <c:pt idx="894">
                  <c:v>0.34725537871802342</c:v>
                </c:pt>
                <c:pt idx="895">
                  <c:v>0.35729760366082308</c:v>
                </c:pt>
                <c:pt idx="896">
                  <c:v>0.35729760366082308</c:v>
                </c:pt>
                <c:pt idx="897">
                  <c:v>0.35729760366082308</c:v>
                </c:pt>
                <c:pt idx="898">
                  <c:v>0.36733982860362274</c:v>
                </c:pt>
                <c:pt idx="899">
                  <c:v>0.36733982860362274</c:v>
                </c:pt>
                <c:pt idx="900">
                  <c:v>0.36733982860362274</c:v>
                </c:pt>
                <c:pt idx="901">
                  <c:v>0.3773820535464224</c:v>
                </c:pt>
                <c:pt idx="902">
                  <c:v>0.3773820535464224</c:v>
                </c:pt>
                <c:pt idx="903">
                  <c:v>0.3773820535464224</c:v>
                </c:pt>
                <c:pt idx="904">
                  <c:v>0.3773820535464224</c:v>
                </c:pt>
                <c:pt idx="905">
                  <c:v>0.3773820535464224</c:v>
                </c:pt>
                <c:pt idx="906">
                  <c:v>0.3773820535464224</c:v>
                </c:pt>
                <c:pt idx="907">
                  <c:v>0.3773820535464224</c:v>
                </c:pt>
                <c:pt idx="908">
                  <c:v>0.3773820535464224</c:v>
                </c:pt>
                <c:pt idx="909">
                  <c:v>0.3773820535464224</c:v>
                </c:pt>
                <c:pt idx="910">
                  <c:v>0.3773820535464224</c:v>
                </c:pt>
                <c:pt idx="911">
                  <c:v>0.3773820535464224</c:v>
                </c:pt>
                <c:pt idx="912">
                  <c:v>0.3773820535464224</c:v>
                </c:pt>
                <c:pt idx="913">
                  <c:v>0.3773820535464224</c:v>
                </c:pt>
                <c:pt idx="914">
                  <c:v>0.3773820535464224</c:v>
                </c:pt>
                <c:pt idx="915">
                  <c:v>0.3773820535464224</c:v>
                </c:pt>
                <c:pt idx="916">
                  <c:v>0.3773820535464224</c:v>
                </c:pt>
                <c:pt idx="917">
                  <c:v>0.3773820535464224</c:v>
                </c:pt>
                <c:pt idx="918">
                  <c:v>0.3773820535464224</c:v>
                </c:pt>
                <c:pt idx="919">
                  <c:v>0.3773820535464224</c:v>
                </c:pt>
                <c:pt idx="920">
                  <c:v>0.3773820535464224</c:v>
                </c:pt>
                <c:pt idx="921">
                  <c:v>0.3773820535464224</c:v>
                </c:pt>
                <c:pt idx="922">
                  <c:v>0.38758890512762861</c:v>
                </c:pt>
                <c:pt idx="923">
                  <c:v>0.38758890512762861</c:v>
                </c:pt>
                <c:pt idx="924">
                  <c:v>0.38758890512762861</c:v>
                </c:pt>
                <c:pt idx="925">
                  <c:v>0.38758890512762861</c:v>
                </c:pt>
                <c:pt idx="926">
                  <c:v>0.38758890512762861</c:v>
                </c:pt>
                <c:pt idx="927">
                  <c:v>0.38758890512762861</c:v>
                </c:pt>
                <c:pt idx="928">
                  <c:v>0.39833295942363511</c:v>
                </c:pt>
                <c:pt idx="929">
                  <c:v>0.39833295942363511</c:v>
                </c:pt>
                <c:pt idx="930">
                  <c:v>0.39833295942363511</c:v>
                </c:pt>
                <c:pt idx="931">
                  <c:v>0.39833295942363511</c:v>
                </c:pt>
                <c:pt idx="932">
                  <c:v>0.39833295942363511</c:v>
                </c:pt>
                <c:pt idx="933">
                  <c:v>0.39833295942363511</c:v>
                </c:pt>
                <c:pt idx="934">
                  <c:v>0.39833295942363511</c:v>
                </c:pt>
                <c:pt idx="935">
                  <c:v>0.39833295942363511</c:v>
                </c:pt>
                <c:pt idx="936">
                  <c:v>0.39833295942363511</c:v>
                </c:pt>
                <c:pt idx="937">
                  <c:v>0.39833295942363511</c:v>
                </c:pt>
                <c:pt idx="938">
                  <c:v>0.39833295942363511</c:v>
                </c:pt>
                <c:pt idx="939">
                  <c:v>0.39833295942363511</c:v>
                </c:pt>
                <c:pt idx="940">
                  <c:v>0.39833295942363511</c:v>
                </c:pt>
                <c:pt idx="941">
                  <c:v>0.39833295942363511</c:v>
                </c:pt>
                <c:pt idx="942">
                  <c:v>0.39833295942363511</c:v>
                </c:pt>
                <c:pt idx="943">
                  <c:v>0.39833295942363511</c:v>
                </c:pt>
                <c:pt idx="944">
                  <c:v>0.39833295942363511</c:v>
                </c:pt>
                <c:pt idx="945">
                  <c:v>0.39833295942363511</c:v>
                </c:pt>
                <c:pt idx="946">
                  <c:v>0.39833295942363511</c:v>
                </c:pt>
                <c:pt idx="947">
                  <c:v>0.39833295942363511</c:v>
                </c:pt>
                <c:pt idx="948">
                  <c:v>0.39833295942363511</c:v>
                </c:pt>
                <c:pt idx="949">
                  <c:v>0.39833295942363511</c:v>
                </c:pt>
                <c:pt idx="950">
                  <c:v>0.39833295942363511</c:v>
                </c:pt>
                <c:pt idx="951">
                  <c:v>0.39833295942363511</c:v>
                </c:pt>
                <c:pt idx="952">
                  <c:v>0.39833295942363511</c:v>
                </c:pt>
                <c:pt idx="953">
                  <c:v>0.39833295942363511</c:v>
                </c:pt>
                <c:pt idx="954">
                  <c:v>0.39833295942363511</c:v>
                </c:pt>
                <c:pt idx="955">
                  <c:v>0.39833295942363511</c:v>
                </c:pt>
                <c:pt idx="956">
                  <c:v>0.39833295942363511</c:v>
                </c:pt>
                <c:pt idx="957">
                  <c:v>0.39833295942363511</c:v>
                </c:pt>
                <c:pt idx="958">
                  <c:v>0.39833295942363511</c:v>
                </c:pt>
                <c:pt idx="959">
                  <c:v>0.39833295942363511</c:v>
                </c:pt>
                <c:pt idx="960">
                  <c:v>0.39833295942363511</c:v>
                </c:pt>
                <c:pt idx="961">
                  <c:v>0.39833295942363511</c:v>
                </c:pt>
                <c:pt idx="962">
                  <c:v>0.39833295942363511</c:v>
                </c:pt>
                <c:pt idx="963">
                  <c:v>0.39833295942363511</c:v>
                </c:pt>
                <c:pt idx="964">
                  <c:v>0.39833295942363511</c:v>
                </c:pt>
                <c:pt idx="965">
                  <c:v>0.39833295942363511</c:v>
                </c:pt>
                <c:pt idx="966">
                  <c:v>0.39833295942363511</c:v>
                </c:pt>
                <c:pt idx="967">
                  <c:v>0.39833295942363511</c:v>
                </c:pt>
                <c:pt idx="968">
                  <c:v>0.39833295942363511</c:v>
                </c:pt>
                <c:pt idx="969">
                  <c:v>0.39833295942363511</c:v>
                </c:pt>
                <c:pt idx="970">
                  <c:v>0.39833295942363511</c:v>
                </c:pt>
                <c:pt idx="971">
                  <c:v>0.39833295942363511</c:v>
                </c:pt>
                <c:pt idx="972">
                  <c:v>0.39833295942363511</c:v>
                </c:pt>
                <c:pt idx="973">
                  <c:v>0.39833295942363511</c:v>
                </c:pt>
                <c:pt idx="974">
                  <c:v>0.39833295942363511</c:v>
                </c:pt>
                <c:pt idx="975">
                  <c:v>0.39833295942363511</c:v>
                </c:pt>
                <c:pt idx="976">
                  <c:v>0.39833295942363511</c:v>
                </c:pt>
                <c:pt idx="977">
                  <c:v>0.39833295942363511</c:v>
                </c:pt>
                <c:pt idx="978">
                  <c:v>0.39833295942363511</c:v>
                </c:pt>
                <c:pt idx="979">
                  <c:v>0.39833295942363511</c:v>
                </c:pt>
                <c:pt idx="980">
                  <c:v>0.39833295942363511</c:v>
                </c:pt>
                <c:pt idx="981">
                  <c:v>0.39833295942363511</c:v>
                </c:pt>
                <c:pt idx="982">
                  <c:v>0.39833295942363511</c:v>
                </c:pt>
                <c:pt idx="983">
                  <c:v>0.41013035237611284</c:v>
                </c:pt>
                <c:pt idx="984">
                  <c:v>0.41013035237611284</c:v>
                </c:pt>
                <c:pt idx="985">
                  <c:v>0.41013035237611284</c:v>
                </c:pt>
                <c:pt idx="986">
                  <c:v>0.41013035237611284</c:v>
                </c:pt>
                <c:pt idx="987">
                  <c:v>0.41013035237611284</c:v>
                </c:pt>
                <c:pt idx="988">
                  <c:v>0.41013035237611284</c:v>
                </c:pt>
                <c:pt idx="989">
                  <c:v>0.41013035237611284</c:v>
                </c:pt>
                <c:pt idx="990">
                  <c:v>0.41013035237611284</c:v>
                </c:pt>
                <c:pt idx="991">
                  <c:v>0.41013035237611284</c:v>
                </c:pt>
                <c:pt idx="992">
                  <c:v>0.41013035237611284</c:v>
                </c:pt>
                <c:pt idx="993">
                  <c:v>0.41013035237611284</c:v>
                </c:pt>
                <c:pt idx="994">
                  <c:v>0.41013035237611284</c:v>
                </c:pt>
                <c:pt idx="995">
                  <c:v>0.41013035237611284</c:v>
                </c:pt>
                <c:pt idx="996">
                  <c:v>0.41013035237611284</c:v>
                </c:pt>
                <c:pt idx="997">
                  <c:v>0.41013035237611284</c:v>
                </c:pt>
                <c:pt idx="998">
                  <c:v>0.41013035237611284</c:v>
                </c:pt>
                <c:pt idx="999">
                  <c:v>0.41013035237611284</c:v>
                </c:pt>
                <c:pt idx="1000">
                  <c:v>0.41013035237611284</c:v>
                </c:pt>
                <c:pt idx="1001">
                  <c:v>0.41013035237611284</c:v>
                </c:pt>
                <c:pt idx="1002">
                  <c:v>0.41013035237611284</c:v>
                </c:pt>
                <c:pt idx="1003">
                  <c:v>0.41013035237611284</c:v>
                </c:pt>
                <c:pt idx="1004">
                  <c:v>0.41013035237611284</c:v>
                </c:pt>
                <c:pt idx="1005">
                  <c:v>0.41013035237611284</c:v>
                </c:pt>
                <c:pt idx="1006">
                  <c:v>0.41013035237611284</c:v>
                </c:pt>
                <c:pt idx="1007">
                  <c:v>0.41013035237611284</c:v>
                </c:pt>
                <c:pt idx="1008">
                  <c:v>0.41013035237611284</c:v>
                </c:pt>
                <c:pt idx="1009">
                  <c:v>0.41013035237611284</c:v>
                </c:pt>
                <c:pt idx="1010">
                  <c:v>0.41013035237611284</c:v>
                </c:pt>
                <c:pt idx="1011">
                  <c:v>0.41013035237611284</c:v>
                </c:pt>
                <c:pt idx="1012">
                  <c:v>0.41013035237611284</c:v>
                </c:pt>
                <c:pt idx="1013">
                  <c:v>0.41013035237611284</c:v>
                </c:pt>
                <c:pt idx="1014">
                  <c:v>0.41013035237611284</c:v>
                </c:pt>
                <c:pt idx="1015">
                  <c:v>0.41013035237611284</c:v>
                </c:pt>
                <c:pt idx="1016">
                  <c:v>0.41013035237611284</c:v>
                </c:pt>
                <c:pt idx="1017">
                  <c:v>0.41013035237611284</c:v>
                </c:pt>
                <c:pt idx="1018">
                  <c:v>0.41013035237611284</c:v>
                </c:pt>
                <c:pt idx="1019">
                  <c:v>0.41013035237611284</c:v>
                </c:pt>
                <c:pt idx="1020">
                  <c:v>0.41013035237611284</c:v>
                </c:pt>
                <c:pt idx="1021">
                  <c:v>0.41013035237611284</c:v>
                </c:pt>
                <c:pt idx="1022">
                  <c:v>0.41013035237611284</c:v>
                </c:pt>
                <c:pt idx="1023">
                  <c:v>0.41013035237611284</c:v>
                </c:pt>
                <c:pt idx="1024">
                  <c:v>0.41013035237611284</c:v>
                </c:pt>
                <c:pt idx="1025">
                  <c:v>0.41013035237611284</c:v>
                </c:pt>
                <c:pt idx="1026">
                  <c:v>0.41013035237611284</c:v>
                </c:pt>
                <c:pt idx="1027">
                  <c:v>0.41013035237611284</c:v>
                </c:pt>
                <c:pt idx="1028">
                  <c:v>0.41013035237611284</c:v>
                </c:pt>
                <c:pt idx="1029">
                  <c:v>0.41013035237611284</c:v>
                </c:pt>
                <c:pt idx="1030">
                  <c:v>0.41013035237611284</c:v>
                </c:pt>
                <c:pt idx="1031">
                  <c:v>0.41013035237611284</c:v>
                </c:pt>
                <c:pt idx="1032">
                  <c:v>0.41013035237611284</c:v>
                </c:pt>
                <c:pt idx="1033">
                  <c:v>0.41013035237611284</c:v>
                </c:pt>
                <c:pt idx="1034">
                  <c:v>0.41013035237611284</c:v>
                </c:pt>
                <c:pt idx="1035">
                  <c:v>0.41013035237611284</c:v>
                </c:pt>
                <c:pt idx="1036">
                  <c:v>0.41013035237611284</c:v>
                </c:pt>
                <c:pt idx="1037">
                  <c:v>0.41013035237611284</c:v>
                </c:pt>
                <c:pt idx="1038">
                  <c:v>0.41013035237611284</c:v>
                </c:pt>
                <c:pt idx="1039">
                  <c:v>0.41013035237611284</c:v>
                </c:pt>
                <c:pt idx="1040">
                  <c:v>0.41013035237611284</c:v>
                </c:pt>
                <c:pt idx="1041">
                  <c:v>0.41013035237611284</c:v>
                </c:pt>
                <c:pt idx="1042">
                  <c:v>0.41013035237611284</c:v>
                </c:pt>
                <c:pt idx="1043">
                  <c:v>0.41013035237611284</c:v>
                </c:pt>
                <c:pt idx="1044">
                  <c:v>0.41013035237611284</c:v>
                </c:pt>
                <c:pt idx="1045">
                  <c:v>0.41013035237611284</c:v>
                </c:pt>
                <c:pt idx="1046">
                  <c:v>0.41013035237611284</c:v>
                </c:pt>
                <c:pt idx="1047">
                  <c:v>0.41013035237611284</c:v>
                </c:pt>
                <c:pt idx="1048">
                  <c:v>0.41013035237611284</c:v>
                </c:pt>
                <c:pt idx="1049">
                  <c:v>0.41013035237611284</c:v>
                </c:pt>
                <c:pt idx="1050">
                  <c:v>0.41013035237611284</c:v>
                </c:pt>
                <c:pt idx="1051">
                  <c:v>0.41013035237611284</c:v>
                </c:pt>
                <c:pt idx="1052">
                  <c:v>0.41013035237611284</c:v>
                </c:pt>
                <c:pt idx="1053">
                  <c:v>0.41013035237611284</c:v>
                </c:pt>
                <c:pt idx="1054">
                  <c:v>0.41013035237611284</c:v>
                </c:pt>
                <c:pt idx="1055">
                  <c:v>0.41013035237611284</c:v>
                </c:pt>
                <c:pt idx="1056">
                  <c:v>0.41013035237611284</c:v>
                </c:pt>
                <c:pt idx="1057">
                  <c:v>0.41013035237611284</c:v>
                </c:pt>
                <c:pt idx="1058">
                  <c:v>0.41013035237611284</c:v>
                </c:pt>
                <c:pt idx="1059">
                  <c:v>0.41013035237611284</c:v>
                </c:pt>
                <c:pt idx="1060">
                  <c:v>0.41013035237611284</c:v>
                </c:pt>
                <c:pt idx="1061">
                  <c:v>0.41013035237611284</c:v>
                </c:pt>
                <c:pt idx="1062">
                  <c:v>0.41013035237611284</c:v>
                </c:pt>
                <c:pt idx="1063">
                  <c:v>0.41013035237611284</c:v>
                </c:pt>
                <c:pt idx="1064">
                  <c:v>0.41013035237611284</c:v>
                </c:pt>
                <c:pt idx="1065">
                  <c:v>0.41013035237611284</c:v>
                </c:pt>
                <c:pt idx="1066">
                  <c:v>0.41013035237611284</c:v>
                </c:pt>
                <c:pt idx="1067">
                  <c:v>0.41013035237611284</c:v>
                </c:pt>
                <c:pt idx="1068">
                  <c:v>0.41013035237611284</c:v>
                </c:pt>
                <c:pt idx="1069">
                  <c:v>0.41013035237611284</c:v>
                </c:pt>
                <c:pt idx="1070">
                  <c:v>0.41013035237611284</c:v>
                </c:pt>
                <c:pt idx="1071">
                  <c:v>0.41013035237611284</c:v>
                </c:pt>
                <c:pt idx="1072">
                  <c:v>0.41013035237611284</c:v>
                </c:pt>
                <c:pt idx="1073">
                  <c:v>0.41013035237611284</c:v>
                </c:pt>
                <c:pt idx="1074">
                  <c:v>0.41013035237611284</c:v>
                </c:pt>
                <c:pt idx="1075">
                  <c:v>0.41013035237611284</c:v>
                </c:pt>
                <c:pt idx="1076">
                  <c:v>0.42384825115806368</c:v>
                </c:pt>
                <c:pt idx="1077">
                  <c:v>0.42384825115806368</c:v>
                </c:pt>
                <c:pt idx="1078">
                  <c:v>0.42384825115806368</c:v>
                </c:pt>
                <c:pt idx="1079">
                  <c:v>0.42384825115806368</c:v>
                </c:pt>
                <c:pt idx="1080">
                  <c:v>0.42384825115806368</c:v>
                </c:pt>
                <c:pt idx="1081">
                  <c:v>0.42384825115806368</c:v>
                </c:pt>
                <c:pt idx="1082">
                  <c:v>0.42384825115806368</c:v>
                </c:pt>
                <c:pt idx="1083">
                  <c:v>0.42384825115806368</c:v>
                </c:pt>
                <c:pt idx="1084">
                  <c:v>0.42384825115806368</c:v>
                </c:pt>
                <c:pt idx="1085">
                  <c:v>0.42384825115806368</c:v>
                </c:pt>
                <c:pt idx="1086">
                  <c:v>0.42384825115806368</c:v>
                </c:pt>
                <c:pt idx="1087">
                  <c:v>0.42384825115806368</c:v>
                </c:pt>
                <c:pt idx="1088">
                  <c:v>0.42384825115806368</c:v>
                </c:pt>
                <c:pt idx="1089">
                  <c:v>0.42384825115806368</c:v>
                </c:pt>
                <c:pt idx="1090">
                  <c:v>0.42384825115806368</c:v>
                </c:pt>
                <c:pt idx="1091">
                  <c:v>0.42384825115806368</c:v>
                </c:pt>
                <c:pt idx="1092">
                  <c:v>0.42384825115806368</c:v>
                </c:pt>
                <c:pt idx="1093">
                  <c:v>0.42384825115806368</c:v>
                </c:pt>
                <c:pt idx="1094">
                  <c:v>0.42384825115806368</c:v>
                </c:pt>
                <c:pt idx="1095">
                  <c:v>0.42384825115806368</c:v>
                </c:pt>
                <c:pt idx="1096">
                  <c:v>0.42384825115806368</c:v>
                </c:pt>
                <c:pt idx="1097">
                  <c:v>0.42384825115806368</c:v>
                </c:pt>
                <c:pt idx="1098">
                  <c:v>0.42384825115806368</c:v>
                </c:pt>
                <c:pt idx="1099">
                  <c:v>0.42384825115806368</c:v>
                </c:pt>
                <c:pt idx="1100">
                  <c:v>0.42384825115806368</c:v>
                </c:pt>
                <c:pt idx="1101">
                  <c:v>0.42384825115806368</c:v>
                </c:pt>
                <c:pt idx="1102">
                  <c:v>0.42384825115806368</c:v>
                </c:pt>
                <c:pt idx="1103">
                  <c:v>0.42384825115806368</c:v>
                </c:pt>
                <c:pt idx="1104">
                  <c:v>0.42384825115806368</c:v>
                </c:pt>
                <c:pt idx="1105">
                  <c:v>0.42384825115806368</c:v>
                </c:pt>
                <c:pt idx="1106">
                  <c:v>0.42384825115806368</c:v>
                </c:pt>
                <c:pt idx="1107">
                  <c:v>0.42384825115806368</c:v>
                </c:pt>
                <c:pt idx="1108">
                  <c:v>0.42384825115806368</c:v>
                </c:pt>
                <c:pt idx="1109">
                  <c:v>0.42384825115806368</c:v>
                </c:pt>
                <c:pt idx="1110">
                  <c:v>0.42384825115806368</c:v>
                </c:pt>
                <c:pt idx="1111">
                  <c:v>0.42384825115806368</c:v>
                </c:pt>
                <c:pt idx="1112">
                  <c:v>0.42384825115806368</c:v>
                </c:pt>
                <c:pt idx="1113">
                  <c:v>0.42384825115806368</c:v>
                </c:pt>
                <c:pt idx="1114">
                  <c:v>0.42384825115806368</c:v>
                </c:pt>
                <c:pt idx="1115">
                  <c:v>0.42384825115806368</c:v>
                </c:pt>
                <c:pt idx="1116">
                  <c:v>0.42384825115806368</c:v>
                </c:pt>
                <c:pt idx="1117">
                  <c:v>0.42384825115806368</c:v>
                </c:pt>
                <c:pt idx="1118">
                  <c:v>0.42384825115806368</c:v>
                </c:pt>
                <c:pt idx="1119">
                  <c:v>0.42384825115806368</c:v>
                </c:pt>
                <c:pt idx="1120">
                  <c:v>0.42384825115806368</c:v>
                </c:pt>
                <c:pt idx="1121">
                  <c:v>0.42384825115806368</c:v>
                </c:pt>
                <c:pt idx="1122">
                  <c:v>0.42384825115806368</c:v>
                </c:pt>
                <c:pt idx="1123">
                  <c:v>0.42384825115806368</c:v>
                </c:pt>
                <c:pt idx="1124">
                  <c:v>0.42384825115806368</c:v>
                </c:pt>
                <c:pt idx="1125">
                  <c:v>0.42384825115806368</c:v>
                </c:pt>
                <c:pt idx="1126">
                  <c:v>0.42384825115806368</c:v>
                </c:pt>
                <c:pt idx="1127">
                  <c:v>0.42384825115806368</c:v>
                </c:pt>
                <c:pt idx="1128">
                  <c:v>0.42384825115806368</c:v>
                </c:pt>
                <c:pt idx="1129">
                  <c:v>0.42384825115806368</c:v>
                </c:pt>
                <c:pt idx="1130">
                  <c:v>0.42384825115806368</c:v>
                </c:pt>
                <c:pt idx="1131">
                  <c:v>0.42384825115806368</c:v>
                </c:pt>
                <c:pt idx="1132">
                  <c:v>0.42384825115806368</c:v>
                </c:pt>
                <c:pt idx="1133">
                  <c:v>0.42384825115806368</c:v>
                </c:pt>
                <c:pt idx="1134">
                  <c:v>0.42384825115806368</c:v>
                </c:pt>
                <c:pt idx="1135">
                  <c:v>0.42384825115806368</c:v>
                </c:pt>
                <c:pt idx="1136">
                  <c:v>0.42384825115806368</c:v>
                </c:pt>
                <c:pt idx="1137">
                  <c:v>0.42384825115806368</c:v>
                </c:pt>
                <c:pt idx="1138">
                  <c:v>0.42384825115806368</c:v>
                </c:pt>
                <c:pt idx="1139">
                  <c:v>0.42384825115806368</c:v>
                </c:pt>
                <c:pt idx="1140">
                  <c:v>0.42384825115806368</c:v>
                </c:pt>
                <c:pt idx="1141">
                  <c:v>0.42384825115806368</c:v>
                </c:pt>
                <c:pt idx="1142">
                  <c:v>0.42384825115806368</c:v>
                </c:pt>
                <c:pt idx="1143">
                  <c:v>0.42384825115806368</c:v>
                </c:pt>
                <c:pt idx="1144">
                  <c:v>0.42384825115806368</c:v>
                </c:pt>
                <c:pt idx="1145">
                  <c:v>0.42384825115806368</c:v>
                </c:pt>
                <c:pt idx="1146">
                  <c:v>0.42384825115806368</c:v>
                </c:pt>
                <c:pt idx="1147">
                  <c:v>0.42384825115806368</c:v>
                </c:pt>
                <c:pt idx="1148">
                  <c:v>0.42384825115806368</c:v>
                </c:pt>
                <c:pt idx="1149">
                  <c:v>0.42384825115806368</c:v>
                </c:pt>
                <c:pt idx="1150">
                  <c:v>0.42384825115806368</c:v>
                </c:pt>
                <c:pt idx="1151">
                  <c:v>0.42384825115806368</c:v>
                </c:pt>
                <c:pt idx="1152">
                  <c:v>0.42384825115806368</c:v>
                </c:pt>
                <c:pt idx="1153">
                  <c:v>0.42384825115806368</c:v>
                </c:pt>
                <c:pt idx="1154">
                  <c:v>0.42384825115806368</c:v>
                </c:pt>
                <c:pt idx="1155">
                  <c:v>0.42384825115806368</c:v>
                </c:pt>
                <c:pt idx="1156">
                  <c:v>0.42384825115806368</c:v>
                </c:pt>
                <c:pt idx="1157">
                  <c:v>0.42384825115806368</c:v>
                </c:pt>
                <c:pt idx="1158">
                  <c:v>0.42384825115806368</c:v>
                </c:pt>
                <c:pt idx="1159">
                  <c:v>0.42384825115806368</c:v>
                </c:pt>
                <c:pt idx="1160">
                  <c:v>0.42384825115806368</c:v>
                </c:pt>
                <c:pt idx="1161">
                  <c:v>0.42384825115806368</c:v>
                </c:pt>
                <c:pt idx="1162">
                  <c:v>0.42384825115806368</c:v>
                </c:pt>
                <c:pt idx="1163">
                  <c:v>0.42384825115806368</c:v>
                </c:pt>
                <c:pt idx="1164">
                  <c:v>0.42384825115806368</c:v>
                </c:pt>
                <c:pt idx="1165">
                  <c:v>0.42384825115806368</c:v>
                </c:pt>
                <c:pt idx="1166">
                  <c:v>0.42384825115806368</c:v>
                </c:pt>
                <c:pt idx="1167">
                  <c:v>0.42384825115806368</c:v>
                </c:pt>
                <c:pt idx="1168">
                  <c:v>0.42384825115806368</c:v>
                </c:pt>
                <c:pt idx="1169">
                  <c:v>0.42384825115806368</c:v>
                </c:pt>
                <c:pt idx="1170">
                  <c:v>0.42384825115806368</c:v>
                </c:pt>
                <c:pt idx="1171">
                  <c:v>0.42384825115806368</c:v>
                </c:pt>
                <c:pt idx="1172">
                  <c:v>0.42384825115806368</c:v>
                </c:pt>
                <c:pt idx="1173">
                  <c:v>0.42384825115806368</c:v>
                </c:pt>
                <c:pt idx="1174">
                  <c:v>0.42384825115806368</c:v>
                </c:pt>
                <c:pt idx="1175">
                  <c:v>0.42384825115806368</c:v>
                </c:pt>
                <c:pt idx="1176">
                  <c:v>0.42384825115806368</c:v>
                </c:pt>
                <c:pt idx="1177">
                  <c:v>0.42384825115806368</c:v>
                </c:pt>
                <c:pt idx="1178">
                  <c:v>0.42384825115806368</c:v>
                </c:pt>
                <c:pt idx="1179">
                  <c:v>0.42384825115806368</c:v>
                </c:pt>
                <c:pt idx="1180">
                  <c:v>0.42384825115806368</c:v>
                </c:pt>
                <c:pt idx="1181">
                  <c:v>0.42384825115806368</c:v>
                </c:pt>
                <c:pt idx="1182">
                  <c:v>0.42384825115806368</c:v>
                </c:pt>
                <c:pt idx="1183">
                  <c:v>0.42384825115806368</c:v>
                </c:pt>
                <c:pt idx="1184">
                  <c:v>0.42384825115806368</c:v>
                </c:pt>
                <c:pt idx="1185">
                  <c:v>0.42384825115806368</c:v>
                </c:pt>
                <c:pt idx="1186">
                  <c:v>0.42384825115806368</c:v>
                </c:pt>
                <c:pt idx="1187">
                  <c:v>0.42384825115806368</c:v>
                </c:pt>
                <c:pt idx="1188">
                  <c:v>0.42384825115806368</c:v>
                </c:pt>
                <c:pt idx="1189">
                  <c:v>0.42384825115806368</c:v>
                </c:pt>
                <c:pt idx="1190">
                  <c:v>0.42384825115806368</c:v>
                </c:pt>
                <c:pt idx="1191">
                  <c:v>0.42384825115806368</c:v>
                </c:pt>
                <c:pt idx="1192">
                  <c:v>0.42384825115806368</c:v>
                </c:pt>
                <c:pt idx="1193">
                  <c:v>0.42384825115806368</c:v>
                </c:pt>
                <c:pt idx="1194">
                  <c:v>0.42384825115806368</c:v>
                </c:pt>
                <c:pt idx="1195">
                  <c:v>0.42384825115806368</c:v>
                </c:pt>
                <c:pt idx="1196">
                  <c:v>0.42384825115806368</c:v>
                </c:pt>
                <c:pt idx="1197">
                  <c:v>0.42384825115806368</c:v>
                </c:pt>
                <c:pt idx="1198">
                  <c:v>0.42384825115806368</c:v>
                </c:pt>
                <c:pt idx="1199">
                  <c:v>0.42384825115806368</c:v>
                </c:pt>
                <c:pt idx="1200">
                  <c:v>0.42384825115806368</c:v>
                </c:pt>
                <c:pt idx="1201">
                  <c:v>0.42384825115806368</c:v>
                </c:pt>
                <c:pt idx="1202">
                  <c:v>0.42384825115806368</c:v>
                </c:pt>
                <c:pt idx="1203">
                  <c:v>0.42384825115806368</c:v>
                </c:pt>
                <c:pt idx="1204">
                  <c:v>0.42384825115806368</c:v>
                </c:pt>
                <c:pt idx="1205">
                  <c:v>0.42384825115806368</c:v>
                </c:pt>
                <c:pt idx="1206">
                  <c:v>0.42384825115806368</c:v>
                </c:pt>
                <c:pt idx="1207">
                  <c:v>0.44785457402647771</c:v>
                </c:pt>
                <c:pt idx="1208">
                  <c:v>0.44785457402647771</c:v>
                </c:pt>
                <c:pt idx="1209">
                  <c:v>0.44785457402647771</c:v>
                </c:pt>
                <c:pt idx="1210">
                  <c:v>0.44785457402647771</c:v>
                </c:pt>
                <c:pt idx="1211">
                  <c:v>0.44785457402647771</c:v>
                </c:pt>
                <c:pt idx="1212">
                  <c:v>0.47186089689489175</c:v>
                </c:pt>
                <c:pt idx="1213">
                  <c:v>0.47186089689489175</c:v>
                </c:pt>
                <c:pt idx="1214">
                  <c:v>0.47186089689489175</c:v>
                </c:pt>
                <c:pt idx="1215">
                  <c:v>0.47186089689489175</c:v>
                </c:pt>
                <c:pt idx="1216">
                  <c:v>0.47186089689489175</c:v>
                </c:pt>
                <c:pt idx="1217">
                  <c:v>0.47186089689489175</c:v>
                </c:pt>
                <c:pt idx="1218">
                  <c:v>0.47186089689489175</c:v>
                </c:pt>
                <c:pt idx="1219">
                  <c:v>0.47186089689489175</c:v>
                </c:pt>
                <c:pt idx="1220">
                  <c:v>0.47186089689489175</c:v>
                </c:pt>
                <c:pt idx="1221">
                  <c:v>0.47186089689489175</c:v>
                </c:pt>
                <c:pt idx="1222">
                  <c:v>0.47186089689489175</c:v>
                </c:pt>
                <c:pt idx="1223">
                  <c:v>0.47186089689489175</c:v>
                </c:pt>
                <c:pt idx="1224">
                  <c:v>0.47186089689489175</c:v>
                </c:pt>
                <c:pt idx="1225">
                  <c:v>0.47186089689489175</c:v>
                </c:pt>
                <c:pt idx="1226">
                  <c:v>0.47186089689489175</c:v>
                </c:pt>
                <c:pt idx="1227">
                  <c:v>0.47186089689489175</c:v>
                </c:pt>
                <c:pt idx="1228">
                  <c:v>0.47186089689489175</c:v>
                </c:pt>
                <c:pt idx="1229">
                  <c:v>0.47186089689489175</c:v>
                </c:pt>
                <c:pt idx="1230">
                  <c:v>0.47186089689489175</c:v>
                </c:pt>
                <c:pt idx="1231">
                  <c:v>0.47186089689489175</c:v>
                </c:pt>
                <c:pt idx="1232">
                  <c:v>0.47186089689489175</c:v>
                </c:pt>
                <c:pt idx="1233">
                  <c:v>0.47186089689489175</c:v>
                </c:pt>
                <c:pt idx="1234">
                  <c:v>0.47186089689489175</c:v>
                </c:pt>
                <c:pt idx="1235">
                  <c:v>0.47186089689489175</c:v>
                </c:pt>
                <c:pt idx="1236">
                  <c:v>0.47186089689489175</c:v>
                </c:pt>
                <c:pt idx="1237">
                  <c:v>0.47186089689489175</c:v>
                </c:pt>
                <c:pt idx="1238">
                  <c:v>0.47186089689489175</c:v>
                </c:pt>
                <c:pt idx="1239">
                  <c:v>0.47186089689489175</c:v>
                </c:pt>
                <c:pt idx="1240">
                  <c:v>0.47186089689489175</c:v>
                </c:pt>
                <c:pt idx="1241">
                  <c:v>0.47186089689489175</c:v>
                </c:pt>
                <c:pt idx="1242">
                  <c:v>0.47186089689489175</c:v>
                </c:pt>
                <c:pt idx="1243">
                  <c:v>0.47186089689489175</c:v>
                </c:pt>
                <c:pt idx="1244">
                  <c:v>0.47186089689489175</c:v>
                </c:pt>
                <c:pt idx="1245">
                  <c:v>0.47186089689489175</c:v>
                </c:pt>
                <c:pt idx="1246">
                  <c:v>0.47186089689489175</c:v>
                </c:pt>
                <c:pt idx="1247">
                  <c:v>0.47186089689489175</c:v>
                </c:pt>
                <c:pt idx="1248">
                  <c:v>0.47186089689489175</c:v>
                </c:pt>
                <c:pt idx="1249">
                  <c:v>0.47186089689489175</c:v>
                </c:pt>
                <c:pt idx="1250">
                  <c:v>0.47186089689489175</c:v>
                </c:pt>
                <c:pt idx="1251">
                  <c:v>0.47186089689489175</c:v>
                </c:pt>
                <c:pt idx="1252">
                  <c:v>0.47186089689489175</c:v>
                </c:pt>
                <c:pt idx="1253">
                  <c:v>0.47186089689489175</c:v>
                </c:pt>
                <c:pt idx="1254">
                  <c:v>0.47186089689489175</c:v>
                </c:pt>
                <c:pt idx="1255">
                  <c:v>0.47186089689489175</c:v>
                </c:pt>
                <c:pt idx="1256">
                  <c:v>0.47186089689489175</c:v>
                </c:pt>
                <c:pt idx="1257">
                  <c:v>0.47186089689489175</c:v>
                </c:pt>
                <c:pt idx="1258">
                  <c:v>0.47186089689489175</c:v>
                </c:pt>
                <c:pt idx="1259">
                  <c:v>0.47186089689489175</c:v>
                </c:pt>
                <c:pt idx="1260">
                  <c:v>0.47186089689489175</c:v>
                </c:pt>
                <c:pt idx="1261">
                  <c:v>0.47186089689489175</c:v>
                </c:pt>
                <c:pt idx="1262">
                  <c:v>0.47186089689489175</c:v>
                </c:pt>
                <c:pt idx="1263">
                  <c:v>0.47186089689489175</c:v>
                </c:pt>
                <c:pt idx="1264">
                  <c:v>0.47186089689489175</c:v>
                </c:pt>
                <c:pt idx="1265">
                  <c:v>0.47186089689489175</c:v>
                </c:pt>
                <c:pt idx="1266">
                  <c:v>0.47186089689489175</c:v>
                </c:pt>
                <c:pt idx="1267">
                  <c:v>0.47186089689489175</c:v>
                </c:pt>
                <c:pt idx="1268">
                  <c:v>0.47186089689489175</c:v>
                </c:pt>
                <c:pt idx="1269">
                  <c:v>0.47186089689489175</c:v>
                </c:pt>
                <c:pt idx="1270">
                  <c:v>0.47186089689489175</c:v>
                </c:pt>
                <c:pt idx="1271">
                  <c:v>0.47186089689489175</c:v>
                </c:pt>
                <c:pt idx="1272">
                  <c:v>0.47186089689489175</c:v>
                </c:pt>
                <c:pt idx="1273">
                  <c:v>0.47186089689489175</c:v>
                </c:pt>
                <c:pt idx="1274">
                  <c:v>0.47186089689489175</c:v>
                </c:pt>
                <c:pt idx="1275">
                  <c:v>0.47186089689489175</c:v>
                </c:pt>
                <c:pt idx="1276">
                  <c:v>0.47186089689489175</c:v>
                </c:pt>
                <c:pt idx="1277">
                  <c:v>0.47186089689489175</c:v>
                </c:pt>
                <c:pt idx="1278">
                  <c:v>0.47186089689489175</c:v>
                </c:pt>
                <c:pt idx="1279">
                  <c:v>0.47186089689489175</c:v>
                </c:pt>
                <c:pt idx="1280">
                  <c:v>0.47186089689489175</c:v>
                </c:pt>
                <c:pt idx="1281">
                  <c:v>0.47186089689489175</c:v>
                </c:pt>
                <c:pt idx="1282">
                  <c:v>0.47186089689489175</c:v>
                </c:pt>
                <c:pt idx="1283">
                  <c:v>0.47186089689489175</c:v>
                </c:pt>
                <c:pt idx="1284">
                  <c:v>0.47186089689489175</c:v>
                </c:pt>
                <c:pt idx="1285">
                  <c:v>0.47186089689489175</c:v>
                </c:pt>
                <c:pt idx="1286">
                  <c:v>0.47186089689489175</c:v>
                </c:pt>
                <c:pt idx="1287">
                  <c:v>0.47186089689489175</c:v>
                </c:pt>
                <c:pt idx="1288">
                  <c:v>0.47186089689489175</c:v>
                </c:pt>
                <c:pt idx="1289">
                  <c:v>0.47186089689489175</c:v>
                </c:pt>
                <c:pt idx="1290">
                  <c:v>0.47186089689489175</c:v>
                </c:pt>
                <c:pt idx="1291">
                  <c:v>0.47186089689489175</c:v>
                </c:pt>
                <c:pt idx="1292">
                  <c:v>0.47186089689489175</c:v>
                </c:pt>
                <c:pt idx="1293">
                  <c:v>0.47186089689489175</c:v>
                </c:pt>
                <c:pt idx="1294">
                  <c:v>0.47186089689489175</c:v>
                </c:pt>
                <c:pt idx="1295">
                  <c:v>0.47186089689489175</c:v>
                </c:pt>
                <c:pt idx="1296">
                  <c:v>0.47186089689489175</c:v>
                </c:pt>
                <c:pt idx="1297">
                  <c:v>0.47186089689489175</c:v>
                </c:pt>
                <c:pt idx="1298">
                  <c:v>0.47186089689489175</c:v>
                </c:pt>
                <c:pt idx="1299">
                  <c:v>0.47186089689489175</c:v>
                </c:pt>
                <c:pt idx="1300">
                  <c:v>0.47186089689489175</c:v>
                </c:pt>
                <c:pt idx="1301">
                  <c:v>0.47186089689489175</c:v>
                </c:pt>
                <c:pt idx="1302">
                  <c:v>0.47186089689489175</c:v>
                </c:pt>
                <c:pt idx="1303">
                  <c:v>0.47186089689489175</c:v>
                </c:pt>
                <c:pt idx="1304">
                  <c:v>0.47186089689489175</c:v>
                </c:pt>
                <c:pt idx="1305">
                  <c:v>0.47186089689489175</c:v>
                </c:pt>
                <c:pt idx="1306">
                  <c:v>0.47186089689489175</c:v>
                </c:pt>
                <c:pt idx="1307">
                  <c:v>0.47186089689489175</c:v>
                </c:pt>
                <c:pt idx="1308">
                  <c:v>0.47186089689489175</c:v>
                </c:pt>
                <c:pt idx="1309">
                  <c:v>0.47186089689489175</c:v>
                </c:pt>
                <c:pt idx="1310">
                  <c:v>0.47186089689489175</c:v>
                </c:pt>
                <c:pt idx="1311">
                  <c:v>0.47186089689489175</c:v>
                </c:pt>
                <c:pt idx="1312">
                  <c:v>0.47186089689489175</c:v>
                </c:pt>
                <c:pt idx="1313">
                  <c:v>0.47186089689489175</c:v>
                </c:pt>
                <c:pt idx="1314">
                  <c:v>0.47186089689489175</c:v>
                </c:pt>
                <c:pt idx="1315">
                  <c:v>0.47186089689489175</c:v>
                </c:pt>
                <c:pt idx="1316">
                  <c:v>0.47186089689489175</c:v>
                </c:pt>
                <c:pt idx="1317">
                  <c:v>0.47186089689489175</c:v>
                </c:pt>
                <c:pt idx="1318">
                  <c:v>0.47186089689489175</c:v>
                </c:pt>
                <c:pt idx="1319">
                  <c:v>0.47186089689489175</c:v>
                </c:pt>
                <c:pt idx="1320">
                  <c:v>0.47186089689489175</c:v>
                </c:pt>
                <c:pt idx="1321">
                  <c:v>0.47186089689489175</c:v>
                </c:pt>
                <c:pt idx="1322">
                  <c:v>0.47186089689489175</c:v>
                </c:pt>
                <c:pt idx="1323">
                  <c:v>0.47186089689489175</c:v>
                </c:pt>
                <c:pt idx="1324">
                  <c:v>0.47186089689489175</c:v>
                </c:pt>
                <c:pt idx="1325">
                  <c:v>0.47186089689489175</c:v>
                </c:pt>
                <c:pt idx="1326">
                  <c:v>0.47186089689489175</c:v>
                </c:pt>
                <c:pt idx="1327">
                  <c:v>0.47186089689489175</c:v>
                </c:pt>
                <c:pt idx="1328">
                  <c:v>0.47186089689489175</c:v>
                </c:pt>
                <c:pt idx="1329">
                  <c:v>0.47186089689489175</c:v>
                </c:pt>
                <c:pt idx="1330">
                  <c:v>0.47186089689489175</c:v>
                </c:pt>
                <c:pt idx="1331">
                  <c:v>0.47186089689489175</c:v>
                </c:pt>
                <c:pt idx="1332">
                  <c:v>0.47186089689489175</c:v>
                </c:pt>
                <c:pt idx="1333">
                  <c:v>0.47186089689489175</c:v>
                </c:pt>
                <c:pt idx="1334">
                  <c:v>0.47186089689489175</c:v>
                </c:pt>
                <c:pt idx="1335">
                  <c:v>0.47186089689489175</c:v>
                </c:pt>
                <c:pt idx="1336">
                  <c:v>0.47186089689489175</c:v>
                </c:pt>
                <c:pt idx="1337">
                  <c:v>0.47186089689489175</c:v>
                </c:pt>
                <c:pt idx="1338">
                  <c:v>0.47186089689489175</c:v>
                </c:pt>
                <c:pt idx="1339">
                  <c:v>0.47186089689489175</c:v>
                </c:pt>
                <c:pt idx="1340">
                  <c:v>0.47186089689489175</c:v>
                </c:pt>
                <c:pt idx="1341">
                  <c:v>0.47186089689489175</c:v>
                </c:pt>
                <c:pt idx="1342">
                  <c:v>0.47186089689489175</c:v>
                </c:pt>
                <c:pt idx="1343">
                  <c:v>0.47186089689489175</c:v>
                </c:pt>
                <c:pt idx="1344">
                  <c:v>0.47186089689489175</c:v>
                </c:pt>
                <c:pt idx="1345">
                  <c:v>0.47186089689489175</c:v>
                </c:pt>
                <c:pt idx="1346">
                  <c:v>0.47186089689489175</c:v>
                </c:pt>
                <c:pt idx="1347">
                  <c:v>0.47186089689489175</c:v>
                </c:pt>
                <c:pt idx="1348">
                  <c:v>0.47186089689489175</c:v>
                </c:pt>
                <c:pt idx="1349">
                  <c:v>0.47186089689489175</c:v>
                </c:pt>
                <c:pt idx="1350">
                  <c:v>0.47186089689489175</c:v>
                </c:pt>
                <c:pt idx="1351">
                  <c:v>0.47186089689489175</c:v>
                </c:pt>
                <c:pt idx="1352">
                  <c:v>0.47186089689489175</c:v>
                </c:pt>
                <c:pt idx="1353">
                  <c:v>0.47186089689489175</c:v>
                </c:pt>
                <c:pt idx="1354">
                  <c:v>0.47186089689489175</c:v>
                </c:pt>
                <c:pt idx="1355">
                  <c:v>0.47186089689489175</c:v>
                </c:pt>
                <c:pt idx="1356">
                  <c:v>0.47186089689489175</c:v>
                </c:pt>
                <c:pt idx="1357">
                  <c:v>0.47186089689489175</c:v>
                </c:pt>
                <c:pt idx="1358">
                  <c:v>0.47186089689489175</c:v>
                </c:pt>
                <c:pt idx="1359">
                  <c:v>0.47186089689489175</c:v>
                </c:pt>
                <c:pt idx="1360">
                  <c:v>0.47186089689489175</c:v>
                </c:pt>
                <c:pt idx="1361">
                  <c:v>0.47186089689489175</c:v>
                </c:pt>
                <c:pt idx="1362">
                  <c:v>0.47186089689489175</c:v>
                </c:pt>
                <c:pt idx="1363">
                  <c:v>0.47186089689489175</c:v>
                </c:pt>
                <c:pt idx="1364">
                  <c:v>0.47186089689489175</c:v>
                </c:pt>
                <c:pt idx="1365">
                  <c:v>0.47186089689489175</c:v>
                </c:pt>
                <c:pt idx="1366">
                  <c:v>0.47186089689489175</c:v>
                </c:pt>
                <c:pt idx="1367">
                  <c:v>0.47186089689489175</c:v>
                </c:pt>
                <c:pt idx="1368">
                  <c:v>0.47186089689489175</c:v>
                </c:pt>
                <c:pt idx="1369">
                  <c:v>0.47186089689489175</c:v>
                </c:pt>
                <c:pt idx="1370">
                  <c:v>0.47186089689489175</c:v>
                </c:pt>
                <c:pt idx="1371">
                  <c:v>0.47186089689489175</c:v>
                </c:pt>
                <c:pt idx="1372">
                  <c:v>0.47186089689489175</c:v>
                </c:pt>
                <c:pt idx="1373">
                  <c:v>0.47186089689489175</c:v>
                </c:pt>
                <c:pt idx="1374">
                  <c:v>0.47186089689489175</c:v>
                </c:pt>
                <c:pt idx="1375">
                  <c:v>0.47186089689489175</c:v>
                </c:pt>
                <c:pt idx="1376">
                  <c:v>0.47186089689489175</c:v>
                </c:pt>
                <c:pt idx="1377">
                  <c:v>0.47186089689489175</c:v>
                </c:pt>
                <c:pt idx="1378">
                  <c:v>0.47186089689489175</c:v>
                </c:pt>
                <c:pt idx="1379">
                  <c:v>0.47186089689489175</c:v>
                </c:pt>
                <c:pt idx="1380">
                  <c:v>0.47186089689489175</c:v>
                </c:pt>
                <c:pt idx="1381">
                  <c:v>0.47186089689489175</c:v>
                </c:pt>
                <c:pt idx="1382">
                  <c:v>0.47186089689489175</c:v>
                </c:pt>
                <c:pt idx="1383">
                  <c:v>0.47186089689489175</c:v>
                </c:pt>
                <c:pt idx="1384">
                  <c:v>0.47186089689489175</c:v>
                </c:pt>
                <c:pt idx="1385">
                  <c:v>0.47186089689489175</c:v>
                </c:pt>
                <c:pt idx="1386">
                  <c:v>0.47186089689489175</c:v>
                </c:pt>
                <c:pt idx="1387">
                  <c:v>0.47186089689489175</c:v>
                </c:pt>
                <c:pt idx="1388">
                  <c:v>0.47186089689489175</c:v>
                </c:pt>
                <c:pt idx="1389">
                  <c:v>0.47186089689489175</c:v>
                </c:pt>
                <c:pt idx="1390">
                  <c:v>0.47186089689489175</c:v>
                </c:pt>
                <c:pt idx="1391">
                  <c:v>0.47186089689489175</c:v>
                </c:pt>
                <c:pt idx="1392">
                  <c:v>0.47186089689489175</c:v>
                </c:pt>
                <c:pt idx="1393">
                  <c:v>0.47186089689489175</c:v>
                </c:pt>
                <c:pt idx="1394">
                  <c:v>0.47186089689489175</c:v>
                </c:pt>
                <c:pt idx="1395">
                  <c:v>0.47186089689489175</c:v>
                </c:pt>
                <c:pt idx="1396">
                  <c:v>0.47186089689489175</c:v>
                </c:pt>
                <c:pt idx="1397">
                  <c:v>0.47186089689489175</c:v>
                </c:pt>
                <c:pt idx="1398">
                  <c:v>0.47186089689489175</c:v>
                </c:pt>
                <c:pt idx="1399">
                  <c:v>0.47186089689489175</c:v>
                </c:pt>
                <c:pt idx="1400">
                  <c:v>0.47186089689489175</c:v>
                </c:pt>
                <c:pt idx="1401">
                  <c:v>0.47186089689489175</c:v>
                </c:pt>
                <c:pt idx="1402">
                  <c:v>0.47186089689489175</c:v>
                </c:pt>
                <c:pt idx="1403">
                  <c:v>0.47186089689489175</c:v>
                </c:pt>
                <c:pt idx="1404">
                  <c:v>0.47186089689489175</c:v>
                </c:pt>
                <c:pt idx="1405">
                  <c:v>0.47186089689489175</c:v>
                </c:pt>
                <c:pt idx="1406">
                  <c:v>0.47186089689489175</c:v>
                </c:pt>
                <c:pt idx="1407">
                  <c:v>0.47186089689489175</c:v>
                </c:pt>
                <c:pt idx="1408">
                  <c:v>0.47186089689489175</c:v>
                </c:pt>
                <c:pt idx="1409">
                  <c:v>0.47186089689489175</c:v>
                </c:pt>
                <c:pt idx="1410">
                  <c:v>0.47186089689489175</c:v>
                </c:pt>
                <c:pt idx="1411">
                  <c:v>0.47186089689489175</c:v>
                </c:pt>
                <c:pt idx="1412">
                  <c:v>0.47186089689489175</c:v>
                </c:pt>
                <c:pt idx="1413">
                  <c:v>0.47186089689489175</c:v>
                </c:pt>
                <c:pt idx="1414">
                  <c:v>0.47186089689489175</c:v>
                </c:pt>
                <c:pt idx="1415">
                  <c:v>0.47186089689489175</c:v>
                </c:pt>
                <c:pt idx="1416">
                  <c:v>0.47186089689489175</c:v>
                </c:pt>
                <c:pt idx="1417">
                  <c:v>0.47186089689489175</c:v>
                </c:pt>
                <c:pt idx="1418">
                  <c:v>0.47186089689489175</c:v>
                </c:pt>
                <c:pt idx="1419">
                  <c:v>0.47186089689489175</c:v>
                </c:pt>
                <c:pt idx="1420">
                  <c:v>0.47186089689489175</c:v>
                </c:pt>
                <c:pt idx="1421">
                  <c:v>0.47186089689489175</c:v>
                </c:pt>
                <c:pt idx="1422">
                  <c:v>0.47186089689489175</c:v>
                </c:pt>
                <c:pt idx="1423">
                  <c:v>0.47186089689489175</c:v>
                </c:pt>
                <c:pt idx="1424">
                  <c:v>0.47186089689489175</c:v>
                </c:pt>
                <c:pt idx="1425">
                  <c:v>0.47186089689489175</c:v>
                </c:pt>
                <c:pt idx="1426">
                  <c:v>0.47186089689489175</c:v>
                </c:pt>
                <c:pt idx="1427">
                  <c:v>0.47186089689489175</c:v>
                </c:pt>
                <c:pt idx="1428">
                  <c:v>0.47186089689489175</c:v>
                </c:pt>
                <c:pt idx="1429">
                  <c:v>0.47186089689489175</c:v>
                </c:pt>
                <c:pt idx="1430">
                  <c:v>0.47186089689489175</c:v>
                </c:pt>
                <c:pt idx="1431">
                  <c:v>0.47186089689489175</c:v>
                </c:pt>
                <c:pt idx="1432">
                  <c:v>0.47186089689489175</c:v>
                </c:pt>
                <c:pt idx="1433">
                  <c:v>0.47186089689489175</c:v>
                </c:pt>
                <c:pt idx="1434">
                  <c:v>0.47186089689489175</c:v>
                </c:pt>
                <c:pt idx="1435">
                  <c:v>0.47186089689489175</c:v>
                </c:pt>
                <c:pt idx="1436">
                  <c:v>0.47186089689489175</c:v>
                </c:pt>
                <c:pt idx="1437">
                  <c:v>0.47186089689489175</c:v>
                </c:pt>
                <c:pt idx="1438">
                  <c:v>0.47186089689489175</c:v>
                </c:pt>
                <c:pt idx="1439">
                  <c:v>0.47186089689489175</c:v>
                </c:pt>
                <c:pt idx="1440">
                  <c:v>0.47186089689489175</c:v>
                </c:pt>
                <c:pt idx="1441">
                  <c:v>0.47186089689489175</c:v>
                </c:pt>
                <c:pt idx="1442">
                  <c:v>0.47186089689489175</c:v>
                </c:pt>
                <c:pt idx="1443">
                  <c:v>0.47186089689489175</c:v>
                </c:pt>
                <c:pt idx="1444">
                  <c:v>0.47186089689489175</c:v>
                </c:pt>
                <c:pt idx="1445">
                  <c:v>0.47186089689489175</c:v>
                </c:pt>
                <c:pt idx="1446">
                  <c:v>0.47186089689489175</c:v>
                </c:pt>
                <c:pt idx="1447">
                  <c:v>0.47186089689489175</c:v>
                </c:pt>
                <c:pt idx="1448">
                  <c:v>0.47186089689489175</c:v>
                </c:pt>
                <c:pt idx="1449">
                  <c:v>0.47186089689489175</c:v>
                </c:pt>
                <c:pt idx="1450">
                  <c:v>0.47186089689489175</c:v>
                </c:pt>
                <c:pt idx="1451">
                  <c:v>0.47186089689489175</c:v>
                </c:pt>
                <c:pt idx="1452">
                  <c:v>0.47186089689489175</c:v>
                </c:pt>
                <c:pt idx="1453">
                  <c:v>0.47186089689489175</c:v>
                </c:pt>
                <c:pt idx="1454">
                  <c:v>0.47186089689489175</c:v>
                </c:pt>
                <c:pt idx="1455">
                  <c:v>0.47186089689489175</c:v>
                </c:pt>
                <c:pt idx="1456">
                  <c:v>0.47186089689489175</c:v>
                </c:pt>
                <c:pt idx="1457">
                  <c:v>0.47186089689489175</c:v>
                </c:pt>
                <c:pt idx="1458">
                  <c:v>0.47186089689489175</c:v>
                </c:pt>
                <c:pt idx="1459">
                  <c:v>0.47186089689489175</c:v>
                </c:pt>
                <c:pt idx="1460">
                  <c:v>0.47186089689489175</c:v>
                </c:pt>
                <c:pt idx="1461">
                  <c:v>0.47186089689489175</c:v>
                </c:pt>
                <c:pt idx="1462">
                  <c:v>0.47186089689489175</c:v>
                </c:pt>
                <c:pt idx="1463">
                  <c:v>0.47186089689489175</c:v>
                </c:pt>
                <c:pt idx="1464">
                  <c:v>0.47186089689489175</c:v>
                </c:pt>
                <c:pt idx="1465">
                  <c:v>0.47186089689489175</c:v>
                </c:pt>
                <c:pt idx="1466">
                  <c:v>0.47186089689489175</c:v>
                </c:pt>
                <c:pt idx="1467">
                  <c:v>0.47186089689489175</c:v>
                </c:pt>
                <c:pt idx="1468">
                  <c:v>0.47186089689489175</c:v>
                </c:pt>
                <c:pt idx="1469">
                  <c:v>0.47186089689489175</c:v>
                </c:pt>
                <c:pt idx="1470">
                  <c:v>0.47186089689489175</c:v>
                </c:pt>
                <c:pt idx="1471">
                  <c:v>0.47186089689489175</c:v>
                </c:pt>
                <c:pt idx="1472">
                  <c:v>0.47186089689489175</c:v>
                </c:pt>
                <c:pt idx="1473">
                  <c:v>0.47186089689489175</c:v>
                </c:pt>
                <c:pt idx="1474">
                  <c:v>0.47186089689489175</c:v>
                </c:pt>
                <c:pt idx="1475">
                  <c:v>0.47186089689489175</c:v>
                </c:pt>
                <c:pt idx="1476">
                  <c:v>0.47186089689489175</c:v>
                </c:pt>
                <c:pt idx="1477">
                  <c:v>0.47186089689489175</c:v>
                </c:pt>
                <c:pt idx="1478">
                  <c:v>0.47186089689489175</c:v>
                </c:pt>
                <c:pt idx="1479">
                  <c:v>0.47186089689489175</c:v>
                </c:pt>
                <c:pt idx="1480">
                  <c:v>0.47186089689489175</c:v>
                </c:pt>
                <c:pt idx="1481">
                  <c:v>0.47186089689489175</c:v>
                </c:pt>
                <c:pt idx="1482">
                  <c:v>0.47186089689489175</c:v>
                </c:pt>
                <c:pt idx="1483">
                  <c:v>0.47186089689489175</c:v>
                </c:pt>
                <c:pt idx="1484">
                  <c:v>0.47186089689489175</c:v>
                </c:pt>
                <c:pt idx="1485">
                  <c:v>0.47186089689489175</c:v>
                </c:pt>
                <c:pt idx="1486">
                  <c:v>0.47186089689489175</c:v>
                </c:pt>
                <c:pt idx="1487">
                  <c:v>0.47186089689489175</c:v>
                </c:pt>
                <c:pt idx="1488">
                  <c:v>0.47186089689489175</c:v>
                </c:pt>
                <c:pt idx="1489">
                  <c:v>0.47186089689489175</c:v>
                </c:pt>
                <c:pt idx="1490">
                  <c:v>0.47186089689489175</c:v>
                </c:pt>
                <c:pt idx="1491">
                  <c:v>0.47186089689489175</c:v>
                </c:pt>
                <c:pt idx="1492">
                  <c:v>0.47186089689489175</c:v>
                </c:pt>
                <c:pt idx="1493">
                  <c:v>0.47186089689489175</c:v>
                </c:pt>
                <c:pt idx="1494">
                  <c:v>0.47186089689489175</c:v>
                </c:pt>
                <c:pt idx="1495">
                  <c:v>0.47186089689489175</c:v>
                </c:pt>
                <c:pt idx="1496">
                  <c:v>0.47186089689489175</c:v>
                </c:pt>
                <c:pt idx="1497">
                  <c:v>0.47186089689489175</c:v>
                </c:pt>
                <c:pt idx="1498">
                  <c:v>0.47186089689489175</c:v>
                </c:pt>
                <c:pt idx="1499">
                  <c:v>0.47186089689489175</c:v>
                </c:pt>
                <c:pt idx="1500">
                  <c:v>0.47186089689489175</c:v>
                </c:pt>
                <c:pt idx="1501">
                  <c:v>0.47186089689489175</c:v>
                </c:pt>
                <c:pt idx="1502">
                  <c:v>0.47186089689489175</c:v>
                </c:pt>
                <c:pt idx="1503">
                  <c:v>0.47186089689489175</c:v>
                </c:pt>
                <c:pt idx="1504">
                  <c:v>0.47186089689489175</c:v>
                </c:pt>
                <c:pt idx="1505">
                  <c:v>0.47186089689489175</c:v>
                </c:pt>
                <c:pt idx="1506">
                  <c:v>0.47186089689489175</c:v>
                </c:pt>
                <c:pt idx="1507">
                  <c:v>0.47186089689489175</c:v>
                </c:pt>
                <c:pt idx="1508">
                  <c:v>0.47186089689489175</c:v>
                </c:pt>
                <c:pt idx="1509">
                  <c:v>0.47186089689489175</c:v>
                </c:pt>
                <c:pt idx="1510">
                  <c:v>0.47186089689489175</c:v>
                </c:pt>
                <c:pt idx="1511">
                  <c:v>0.47186089689489175</c:v>
                </c:pt>
                <c:pt idx="1512">
                  <c:v>0.47186089689489175</c:v>
                </c:pt>
                <c:pt idx="1513">
                  <c:v>0.47186089689489175</c:v>
                </c:pt>
                <c:pt idx="1514">
                  <c:v>0.47186089689489175</c:v>
                </c:pt>
                <c:pt idx="1515">
                  <c:v>0.47186089689489175</c:v>
                </c:pt>
                <c:pt idx="1516">
                  <c:v>0.47186089689489175</c:v>
                </c:pt>
                <c:pt idx="1517">
                  <c:v>0.47186089689489175</c:v>
                </c:pt>
                <c:pt idx="1518">
                  <c:v>0.47186089689489175</c:v>
                </c:pt>
                <c:pt idx="1519">
                  <c:v>0.47186089689489175</c:v>
                </c:pt>
                <c:pt idx="1520">
                  <c:v>0.47186089689489175</c:v>
                </c:pt>
                <c:pt idx="1521">
                  <c:v>0.47186089689489175</c:v>
                </c:pt>
                <c:pt idx="1522">
                  <c:v>0.47186089689489175</c:v>
                </c:pt>
                <c:pt idx="1523">
                  <c:v>0.47186089689489175</c:v>
                </c:pt>
                <c:pt idx="1524">
                  <c:v>0.47186089689489175</c:v>
                </c:pt>
                <c:pt idx="1525">
                  <c:v>0.47186089689489175</c:v>
                </c:pt>
                <c:pt idx="1526">
                  <c:v>0.47186089689489175</c:v>
                </c:pt>
                <c:pt idx="1527">
                  <c:v>0.47186089689489175</c:v>
                </c:pt>
                <c:pt idx="1528">
                  <c:v>0.47186089689489175</c:v>
                </c:pt>
                <c:pt idx="1529">
                  <c:v>0.47186089689489175</c:v>
                </c:pt>
                <c:pt idx="1530">
                  <c:v>0.47186089689489175</c:v>
                </c:pt>
                <c:pt idx="1531">
                  <c:v>0.47186089689489175</c:v>
                </c:pt>
                <c:pt idx="1532">
                  <c:v>0.47186089689489175</c:v>
                </c:pt>
                <c:pt idx="1533">
                  <c:v>0.47186089689489175</c:v>
                </c:pt>
                <c:pt idx="1534">
                  <c:v>0.47186089689489175</c:v>
                </c:pt>
                <c:pt idx="1535">
                  <c:v>0.47186089689489175</c:v>
                </c:pt>
                <c:pt idx="1536">
                  <c:v>0.47186089689489175</c:v>
                </c:pt>
                <c:pt idx="1537">
                  <c:v>0.47186089689489175</c:v>
                </c:pt>
                <c:pt idx="1538">
                  <c:v>0.47186089689489175</c:v>
                </c:pt>
                <c:pt idx="1539">
                  <c:v>0.47186089689489175</c:v>
                </c:pt>
                <c:pt idx="1540">
                  <c:v>0.47186089689489175</c:v>
                </c:pt>
                <c:pt idx="1541">
                  <c:v>0.47186089689489175</c:v>
                </c:pt>
                <c:pt idx="1542">
                  <c:v>0.47186089689489175</c:v>
                </c:pt>
                <c:pt idx="1543">
                  <c:v>0.47186089689489175</c:v>
                </c:pt>
                <c:pt idx="1544">
                  <c:v>0.47186089689489175</c:v>
                </c:pt>
                <c:pt idx="1545">
                  <c:v>0.47186089689489175</c:v>
                </c:pt>
                <c:pt idx="1546">
                  <c:v>0.47186089689489175</c:v>
                </c:pt>
                <c:pt idx="1547">
                  <c:v>0.47186089689489175</c:v>
                </c:pt>
                <c:pt idx="1548">
                  <c:v>0.47186089689489175</c:v>
                </c:pt>
                <c:pt idx="1549">
                  <c:v>0.47186089689489175</c:v>
                </c:pt>
                <c:pt idx="1550">
                  <c:v>0.47186089689489175</c:v>
                </c:pt>
                <c:pt idx="1551">
                  <c:v>0.47186089689489175</c:v>
                </c:pt>
                <c:pt idx="1552">
                  <c:v>0.47186089689489175</c:v>
                </c:pt>
                <c:pt idx="1553">
                  <c:v>0.47186089689489175</c:v>
                </c:pt>
                <c:pt idx="1554">
                  <c:v>0.47186089689489175</c:v>
                </c:pt>
                <c:pt idx="1555">
                  <c:v>0.47186089689489175</c:v>
                </c:pt>
                <c:pt idx="1556">
                  <c:v>0.47186089689489175</c:v>
                </c:pt>
                <c:pt idx="1557">
                  <c:v>0.47186089689489175</c:v>
                </c:pt>
                <c:pt idx="1558">
                  <c:v>0.47186089689489175</c:v>
                </c:pt>
                <c:pt idx="1559">
                  <c:v>0.47186089689489175</c:v>
                </c:pt>
                <c:pt idx="1560">
                  <c:v>0.47186089689489175</c:v>
                </c:pt>
                <c:pt idx="1561">
                  <c:v>0.47186089689489175</c:v>
                </c:pt>
                <c:pt idx="1562">
                  <c:v>0.47186089689489175</c:v>
                </c:pt>
                <c:pt idx="1563">
                  <c:v>0.47186089689489175</c:v>
                </c:pt>
                <c:pt idx="1564">
                  <c:v>0.47186089689489175</c:v>
                </c:pt>
                <c:pt idx="1565">
                  <c:v>0.47186089689489175</c:v>
                </c:pt>
                <c:pt idx="1566">
                  <c:v>0.47186089689489175</c:v>
                </c:pt>
                <c:pt idx="1567">
                  <c:v>0.47186089689489175</c:v>
                </c:pt>
                <c:pt idx="1568">
                  <c:v>0.47186089689489175</c:v>
                </c:pt>
                <c:pt idx="1569">
                  <c:v>0.47186089689489175</c:v>
                </c:pt>
                <c:pt idx="1570">
                  <c:v>0.47186089689489175</c:v>
                </c:pt>
                <c:pt idx="1571">
                  <c:v>0.47186089689489175</c:v>
                </c:pt>
                <c:pt idx="1572">
                  <c:v>0.47186089689489175</c:v>
                </c:pt>
                <c:pt idx="1573">
                  <c:v>0.47186089689489175</c:v>
                </c:pt>
                <c:pt idx="1574">
                  <c:v>0.47186089689489175</c:v>
                </c:pt>
                <c:pt idx="1575">
                  <c:v>0.47186089689489175</c:v>
                </c:pt>
                <c:pt idx="1576">
                  <c:v>0.47186089689489175</c:v>
                </c:pt>
                <c:pt idx="1577">
                  <c:v>0.47186089689489175</c:v>
                </c:pt>
                <c:pt idx="1578">
                  <c:v>0.47186089689489175</c:v>
                </c:pt>
                <c:pt idx="1579">
                  <c:v>0.47186089689489175</c:v>
                </c:pt>
                <c:pt idx="1580">
                  <c:v>0.47186089689489175</c:v>
                </c:pt>
                <c:pt idx="1581">
                  <c:v>0.47186089689489175</c:v>
                </c:pt>
                <c:pt idx="1582">
                  <c:v>0.47186089689489175</c:v>
                </c:pt>
                <c:pt idx="1583">
                  <c:v>0.47186089689489175</c:v>
                </c:pt>
                <c:pt idx="1584">
                  <c:v>0.47186089689489175</c:v>
                </c:pt>
                <c:pt idx="1585">
                  <c:v>0.47186089689489175</c:v>
                </c:pt>
                <c:pt idx="1586">
                  <c:v>0.47186089689489175</c:v>
                </c:pt>
                <c:pt idx="1587">
                  <c:v>0.47186089689489175</c:v>
                </c:pt>
                <c:pt idx="1588">
                  <c:v>0.47186089689489175</c:v>
                </c:pt>
                <c:pt idx="1589">
                  <c:v>0.47186089689489175</c:v>
                </c:pt>
                <c:pt idx="1590">
                  <c:v>0.47186089689489175</c:v>
                </c:pt>
                <c:pt idx="1591">
                  <c:v>0.47186089689489175</c:v>
                </c:pt>
                <c:pt idx="1592">
                  <c:v>0.47186089689489175</c:v>
                </c:pt>
                <c:pt idx="1593">
                  <c:v>0.47186089689489175</c:v>
                </c:pt>
                <c:pt idx="1594">
                  <c:v>0.47186089689489175</c:v>
                </c:pt>
                <c:pt idx="1595">
                  <c:v>0.47186089689489175</c:v>
                </c:pt>
                <c:pt idx="1596">
                  <c:v>0.47186089689489175</c:v>
                </c:pt>
                <c:pt idx="1597">
                  <c:v>0.47186089689489175</c:v>
                </c:pt>
                <c:pt idx="1598">
                  <c:v>0.47186089689489175</c:v>
                </c:pt>
                <c:pt idx="1599">
                  <c:v>0.47186089689489175</c:v>
                </c:pt>
                <c:pt idx="1600">
                  <c:v>0.47186089689489175</c:v>
                </c:pt>
                <c:pt idx="1601">
                  <c:v>0.47186089689489175</c:v>
                </c:pt>
                <c:pt idx="1602">
                  <c:v>0.47186089689489175</c:v>
                </c:pt>
                <c:pt idx="1603">
                  <c:v>0.47186089689489175</c:v>
                </c:pt>
                <c:pt idx="1604">
                  <c:v>0.47186089689489175</c:v>
                </c:pt>
                <c:pt idx="1605">
                  <c:v>0.47186089689489175</c:v>
                </c:pt>
                <c:pt idx="1606">
                  <c:v>0.47186089689489175</c:v>
                </c:pt>
                <c:pt idx="1607">
                  <c:v>0.47186089689489175</c:v>
                </c:pt>
                <c:pt idx="1608">
                  <c:v>0.47186089689489175</c:v>
                </c:pt>
                <c:pt idx="1609">
                  <c:v>0.47186089689489175</c:v>
                </c:pt>
                <c:pt idx="1610">
                  <c:v>0.47186089689489175</c:v>
                </c:pt>
                <c:pt idx="1611">
                  <c:v>0.47186089689489175</c:v>
                </c:pt>
                <c:pt idx="1612">
                  <c:v>0.47186089689489175</c:v>
                </c:pt>
                <c:pt idx="1613">
                  <c:v>0.47186089689489175</c:v>
                </c:pt>
                <c:pt idx="1614">
                  <c:v>0.47186089689489175</c:v>
                </c:pt>
                <c:pt idx="1615">
                  <c:v>0.47186089689489175</c:v>
                </c:pt>
                <c:pt idx="1616">
                  <c:v>0.47186089689489175</c:v>
                </c:pt>
                <c:pt idx="1617">
                  <c:v>0.47186089689489175</c:v>
                </c:pt>
                <c:pt idx="1618">
                  <c:v>0.47186089689489175</c:v>
                </c:pt>
                <c:pt idx="1619">
                  <c:v>0.47186089689489175</c:v>
                </c:pt>
                <c:pt idx="1620">
                  <c:v>0.47186089689489175</c:v>
                </c:pt>
                <c:pt idx="1621">
                  <c:v>0.47186089689489175</c:v>
                </c:pt>
                <c:pt idx="1622">
                  <c:v>0.47186089689489175</c:v>
                </c:pt>
                <c:pt idx="1623">
                  <c:v>0.47186089689489175</c:v>
                </c:pt>
                <c:pt idx="1624">
                  <c:v>0.47186089689489175</c:v>
                </c:pt>
                <c:pt idx="1625">
                  <c:v>0.47186089689489175</c:v>
                </c:pt>
                <c:pt idx="1626">
                  <c:v>0.47186089689489175</c:v>
                </c:pt>
                <c:pt idx="1627">
                  <c:v>0.47186089689489175</c:v>
                </c:pt>
                <c:pt idx="1628">
                  <c:v>0.47186089689489175</c:v>
                </c:pt>
                <c:pt idx="1629">
                  <c:v>0.47186089689489175</c:v>
                </c:pt>
                <c:pt idx="1630">
                  <c:v>0.47186089689489175</c:v>
                </c:pt>
                <c:pt idx="1631">
                  <c:v>0.47186089689489175</c:v>
                </c:pt>
                <c:pt idx="1632">
                  <c:v>0.47186089689489175</c:v>
                </c:pt>
                <c:pt idx="1633">
                  <c:v>0.47186089689489175</c:v>
                </c:pt>
                <c:pt idx="1634">
                  <c:v>0.47186089689489175</c:v>
                </c:pt>
                <c:pt idx="1635">
                  <c:v>0.47186089689489175</c:v>
                </c:pt>
                <c:pt idx="1636">
                  <c:v>0.47186089689489175</c:v>
                </c:pt>
                <c:pt idx="1637">
                  <c:v>0.47186089689489175</c:v>
                </c:pt>
                <c:pt idx="1638">
                  <c:v>0.47186089689489175</c:v>
                </c:pt>
                <c:pt idx="1639">
                  <c:v>0.47186089689489175</c:v>
                </c:pt>
                <c:pt idx="1640">
                  <c:v>0.47186089689489175</c:v>
                </c:pt>
                <c:pt idx="1641">
                  <c:v>0.47186089689489175</c:v>
                </c:pt>
                <c:pt idx="1642">
                  <c:v>0.47186089689489175</c:v>
                </c:pt>
                <c:pt idx="1643">
                  <c:v>0.47186089689489175</c:v>
                </c:pt>
                <c:pt idx="1644">
                  <c:v>0.47186089689489175</c:v>
                </c:pt>
                <c:pt idx="1645">
                  <c:v>0.47186089689489175</c:v>
                </c:pt>
                <c:pt idx="1646">
                  <c:v>0.47186089689489175</c:v>
                </c:pt>
                <c:pt idx="1647">
                  <c:v>0.47186089689489175</c:v>
                </c:pt>
                <c:pt idx="1648">
                  <c:v>0.47186089689489175</c:v>
                </c:pt>
                <c:pt idx="1649">
                  <c:v>0.47186089689489175</c:v>
                </c:pt>
                <c:pt idx="1650">
                  <c:v>0.47186089689489175</c:v>
                </c:pt>
                <c:pt idx="1651">
                  <c:v>0.47186089689489175</c:v>
                </c:pt>
                <c:pt idx="1652">
                  <c:v>0.47186089689489175</c:v>
                </c:pt>
                <c:pt idx="1653">
                  <c:v>0.47186089689489175</c:v>
                </c:pt>
                <c:pt idx="1654">
                  <c:v>0.47186089689489175</c:v>
                </c:pt>
                <c:pt idx="1655">
                  <c:v>0.47186089689489175</c:v>
                </c:pt>
                <c:pt idx="1656">
                  <c:v>0.47186089689489175</c:v>
                </c:pt>
                <c:pt idx="1657">
                  <c:v>0.47186089689489175</c:v>
                </c:pt>
                <c:pt idx="1658">
                  <c:v>0.47186089689489175</c:v>
                </c:pt>
                <c:pt idx="1659">
                  <c:v>0.47186089689489175</c:v>
                </c:pt>
                <c:pt idx="1660">
                  <c:v>0.47186089689489175</c:v>
                </c:pt>
                <c:pt idx="1661">
                  <c:v>0.47186089689489175</c:v>
                </c:pt>
                <c:pt idx="1662">
                  <c:v>0.47186089689489175</c:v>
                </c:pt>
                <c:pt idx="1663">
                  <c:v>0.47186089689489175</c:v>
                </c:pt>
                <c:pt idx="1664">
                  <c:v>0.47186089689489175</c:v>
                </c:pt>
                <c:pt idx="1665">
                  <c:v>0.47186089689489175</c:v>
                </c:pt>
                <c:pt idx="1666">
                  <c:v>0.47186089689489175</c:v>
                </c:pt>
                <c:pt idx="1667">
                  <c:v>0.47186089689489175</c:v>
                </c:pt>
                <c:pt idx="1668">
                  <c:v>0.47186089689489175</c:v>
                </c:pt>
                <c:pt idx="1669">
                  <c:v>0.47186089689489175</c:v>
                </c:pt>
                <c:pt idx="1670">
                  <c:v>0.47186089689489175</c:v>
                </c:pt>
                <c:pt idx="1671">
                  <c:v>0.47186089689489175</c:v>
                </c:pt>
                <c:pt idx="1672">
                  <c:v>0.47186089689489175</c:v>
                </c:pt>
                <c:pt idx="1673">
                  <c:v>0.47186089689489175</c:v>
                </c:pt>
                <c:pt idx="1674">
                  <c:v>0.47186089689489175</c:v>
                </c:pt>
                <c:pt idx="1675">
                  <c:v>0.47186089689489175</c:v>
                </c:pt>
                <c:pt idx="1676">
                  <c:v>0.47186089689489175</c:v>
                </c:pt>
                <c:pt idx="1677">
                  <c:v>0.47186089689489175</c:v>
                </c:pt>
                <c:pt idx="1678">
                  <c:v>0.47186089689489175</c:v>
                </c:pt>
                <c:pt idx="1679">
                  <c:v>0.47186089689489175</c:v>
                </c:pt>
                <c:pt idx="1680">
                  <c:v>0.47186089689489175</c:v>
                </c:pt>
                <c:pt idx="1681">
                  <c:v>0.47186089689489175</c:v>
                </c:pt>
                <c:pt idx="1682">
                  <c:v>0.47186089689489175</c:v>
                </c:pt>
                <c:pt idx="1683">
                  <c:v>0.47186089689489175</c:v>
                </c:pt>
                <c:pt idx="1684">
                  <c:v>0.47186089689489175</c:v>
                </c:pt>
                <c:pt idx="1685">
                  <c:v>0.47186089689489175</c:v>
                </c:pt>
                <c:pt idx="1686">
                  <c:v>0.47186089689489175</c:v>
                </c:pt>
                <c:pt idx="1687">
                  <c:v>0.47186089689489175</c:v>
                </c:pt>
                <c:pt idx="1688">
                  <c:v>0.47186089689489175</c:v>
                </c:pt>
                <c:pt idx="1689">
                  <c:v>0.47186089689489175</c:v>
                </c:pt>
                <c:pt idx="1690">
                  <c:v>0.47186089689489175</c:v>
                </c:pt>
                <c:pt idx="1691">
                  <c:v>0.47186089689489175</c:v>
                </c:pt>
                <c:pt idx="1692">
                  <c:v>0.47186089689489175</c:v>
                </c:pt>
                <c:pt idx="1693">
                  <c:v>0.47186089689489175</c:v>
                </c:pt>
                <c:pt idx="1694">
                  <c:v>0.47186089689489175</c:v>
                </c:pt>
                <c:pt idx="1695">
                  <c:v>0.47186089689489175</c:v>
                </c:pt>
                <c:pt idx="1696">
                  <c:v>0.47186089689489175</c:v>
                </c:pt>
                <c:pt idx="1697">
                  <c:v>0.47186089689489175</c:v>
                </c:pt>
                <c:pt idx="1698">
                  <c:v>0.47186089689489175</c:v>
                </c:pt>
                <c:pt idx="1699">
                  <c:v>0.47186089689489175</c:v>
                </c:pt>
                <c:pt idx="1700">
                  <c:v>0.47186089689489175</c:v>
                </c:pt>
                <c:pt idx="1701">
                  <c:v>0.47186089689489175</c:v>
                </c:pt>
                <c:pt idx="1702">
                  <c:v>0.47186089689489175</c:v>
                </c:pt>
                <c:pt idx="1703">
                  <c:v>0.47186089689489175</c:v>
                </c:pt>
                <c:pt idx="1704">
                  <c:v>0.47186089689489175</c:v>
                </c:pt>
                <c:pt idx="1705">
                  <c:v>0.47186089689489175</c:v>
                </c:pt>
                <c:pt idx="1706">
                  <c:v>0.47186089689489175</c:v>
                </c:pt>
                <c:pt idx="1707">
                  <c:v>0.47186089689489175</c:v>
                </c:pt>
                <c:pt idx="1708">
                  <c:v>0.47186089689489175</c:v>
                </c:pt>
                <c:pt idx="1709">
                  <c:v>0.47186089689489175</c:v>
                </c:pt>
                <c:pt idx="1710">
                  <c:v>0.47186089689489175</c:v>
                </c:pt>
                <c:pt idx="1711">
                  <c:v>0.47186089689489175</c:v>
                </c:pt>
                <c:pt idx="1712">
                  <c:v>0.47186089689489175</c:v>
                </c:pt>
                <c:pt idx="1713">
                  <c:v>0.47186089689489175</c:v>
                </c:pt>
                <c:pt idx="1714">
                  <c:v>0.47186089689489175</c:v>
                </c:pt>
                <c:pt idx="1715">
                  <c:v>0.47186089689489175</c:v>
                </c:pt>
                <c:pt idx="1716">
                  <c:v>0.47186089689489175</c:v>
                </c:pt>
                <c:pt idx="1717">
                  <c:v>0.47186089689489175</c:v>
                </c:pt>
                <c:pt idx="1718">
                  <c:v>0.47186089689489175</c:v>
                </c:pt>
                <c:pt idx="1719">
                  <c:v>0.47186089689489175</c:v>
                </c:pt>
                <c:pt idx="1720">
                  <c:v>0.47186089689489175</c:v>
                </c:pt>
                <c:pt idx="1721">
                  <c:v>0.47186089689489175</c:v>
                </c:pt>
                <c:pt idx="1722">
                  <c:v>0.47186089689489175</c:v>
                </c:pt>
                <c:pt idx="1723">
                  <c:v>0.47186089689489175</c:v>
                </c:pt>
                <c:pt idx="1724">
                  <c:v>0.47186089689489175</c:v>
                </c:pt>
                <c:pt idx="1725">
                  <c:v>0.47186089689489175</c:v>
                </c:pt>
                <c:pt idx="1726">
                  <c:v>0.47186089689489175</c:v>
                </c:pt>
                <c:pt idx="1727">
                  <c:v>0.47186089689489175</c:v>
                </c:pt>
                <c:pt idx="1728">
                  <c:v>0.47186089689489175</c:v>
                </c:pt>
                <c:pt idx="1729">
                  <c:v>0.47186089689489175</c:v>
                </c:pt>
                <c:pt idx="1730">
                  <c:v>0.47186089689489175</c:v>
                </c:pt>
                <c:pt idx="1731">
                  <c:v>0.47186089689489175</c:v>
                </c:pt>
                <c:pt idx="1732">
                  <c:v>0.47186089689489175</c:v>
                </c:pt>
                <c:pt idx="1733">
                  <c:v>0.47186089689489175</c:v>
                </c:pt>
                <c:pt idx="1734">
                  <c:v>0.47186089689489175</c:v>
                </c:pt>
                <c:pt idx="1735">
                  <c:v>0.47186089689489175</c:v>
                </c:pt>
                <c:pt idx="1736">
                  <c:v>0.47186089689489175</c:v>
                </c:pt>
                <c:pt idx="1737">
                  <c:v>0.47186089689489175</c:v>
                </c:pt>
                <c:pt idx="1738">
                  <c:v>0.47186089689489175</c:v>
                </c:pt>
                <c:pt idx="1739">
                  <c:v>0.47186089689489175</c:v>
                </c:pt>
                <c:pt idx="1740">
                  <c:v>0.47186089689489175</c:v>
                </c:pt>
                <c:pt idx="1741">
                  <c:v>0.47186089689489175</c:v>
                </c:pt>
                <c:pt idx="1742">
                  <c:v>0.47186089689489175</c:v>
                </c:pt>
                <c:pt idx="1743">
                  <c:v>0.47186089689489175</c:v>
                </c:pt>
                <c:pt idx="1744">
                  <c:v>0.47186089689489175</c:v>
                </c:pt>
                <c:pt idx="1745">
                  <c:v>0.47186089689489175</c:v>
                </c:pt>
                <c:pt idx="1746">
                  <c:v>0.47186089689489175</c:v>
                </c:pt>
                <c:pt idx="1747">
                  <c:v>0.47186089689489175</c:v>
                </c:pt>
                <c:pt idx="1748">
                  <c:v>0.47186089689489175</c:v>
                </c:pt>
                <c:pt idx="1749">
                  <c:v>0.47186089689489175</c:v>
                </c:pt>
                <c:pt idx="1750">
                  <c:v>0.47186089689489175</c:v>
                </c:pt>
                <c:pt idx="1751">
                  <c:v>0.47186089689489175</c:v>
                </c:pt>
                <c:pt idx="1752">
                  <c:v>0.47186089689489175</c:v>
                </c:pt>
                <c:pt idx="1753">
                  <c:v>0.47186089689489175</c:v>
                </c:pt>
                <c:pt idx="1754">
                  <c:v>0.47186089689489175</c:v>
                </c:pt>
                <c:pt idx="1755">
                  <c:v>0.47186089689489175</c:v>
                </c:pt>
                <c:pt idx="1756">
                  <c:v>0.47186089689489175</c:v>
                </c:pt>
                <c:pt idx="1757">
                  <c:v>0.47186089689489175</c:v>
                </c:pt>
                <c:pt idx="1758">
                  <c:v>0.47186089689489175</c:v>
                </c:pt>
                <c:pt idx="1759">
                  <c:v>0.47186089689489175</c:v>
                </c:pt>
                <c:pt idx="1760">
                  <c:v>0.47186089689489175</c:v>
                </c:pt>
                <c:pt idx="1761">
                  <c:v>0.47186089689489175</c:v>
                </c:pt>
                <c:pt idx="1762">
                  <c:v>0.47186089689489175</c:v>
                </c:pt>
                <c:pt idx="1763">
                  <c:v>0.47186089689489175</c:v>
                </c:pt>
                <c:pt idx="1764">
                  <c:v>0.47186089689489175</c:v>
                </c:pt>
                <c:pt idx="1765">
                  <c:v>0.47186089689489175</c:v>
                </c:pt>
                <c:pt idx="1766">
                  <c:v>0.47186089689489175</c:v>
                </c:pt>
                <c:pt idx="1767">
                  <c:v>0.47186089689489175</c:v>
                </c:pt>
                <c:pt idx="1768">
                  <c:v>0.47186089689489175</c:v>
                </c:pt>
                <c:pt idx="1769">
                  <c:v>0.47186089689489175</c:v>
                </c:pt>
                <c:pt idx="1770">
                  <c:v>0.47186089689489175</c:v>
                </c:pt>
                <c:pt idx="1771">
                  <c:v>0.47186089689489175</c:v>
                </c:pt>
                <c:pt idx="1772">
                  <c:v>0.47186089689489175</c:v>
                </c:pt>
                <c:pt idx="1773">
                  <c:v>0.47186089689489175</c:v>
                </c:pt>
                <c:pt idx="1774">
                  <c:v>0.47186089689489175</c:v>
                </c:pt>
                <c:pt idx="1775">
                  <c:v>0.47186089689489175</c:v>
                </c:pt>
                <c:pt idx="1776">
                  <c:v>0.47186089689489175</c:v>
                </c:pt>
                <c:pt idx="1826">
                  <c:v>8.5365738530033514E-2</c:v>
                </c:pt>
                <c:pt idx="1827">
                  <c:v>8.5365738530033514E-2</c:v>
                </c:pt>
                <c:pt idx="1828">
                  <c:v>8.8055839299062827E-2</c:v>
                </c:pt>
                <c:pt idx="1829">
                  <c:v>9.0761905057819309E-2</c:v>
                </c:pt>
                <c:pt idx="1830">
                  <c:v>9.0761905057819309E-2</c:v>
                </c:pt>
                <c:pt idx="1831">
                  <c:v>9.0761905057819309E-2</c:v>
                </c:pt>
                <c:pt idx="1832">
                  <c:v>9.0761905057819309E-2</c:v>
                </c:pt>
                <c:pt idx="1833">
                  <c:v>9.0761905057819309E-2</c:v>
                </c:pt>
                <c:pt idx="1834">
                  <c:v>9.0761905057819309E-2</c:v>
                </c:pt>
                <c:pt idx="1835">
                  <c:v>9.0761905057819309E-2</c:v>
                </c:pt>
                <c:pt idx="1836">
                  <c:v>9.0761905057819309E-2</c:v>
                </c:pt>
                <c:pt idx="1837">
                  <c:v>9.0761905057819309E-2</c:v>
                </c:pt>
                <c:pt idx="1838">
                  <c:v>9.0761905057819309E-2</c:v>
                </c:pt>
                <c:pt idx="1839">
                  <c:v>9.0761905057819309E-2</c:v>
                </c:pt>
                <c:pt idx="1840">
                  <c:v>9.0761905057819309E-2</c:v>
                </c:pt>
                <c:pt idx="1841">
                  <c:v>9.0761905057819309E-2</c:v>
                </c:pt>
                <c:pt idx="1842">
                  <c:v>9.0761905057819309E-2</c:v>
                </c:pt>
                <c:pt idx="1843">
                  <c:v>9.0761905057819309E-2</c:v>
                </c:pt>
                <c:pt idx="1844">
                  <c:v>9.0761905057819309E-2</c:v>
                </c:pt>
                <c:pt idx="1845">
                  <c:v>9.0761905057819309E-2</c:v>
                </c:pt>
                <c:pt idx="1846">
                  <c:v>9.0761905057819309E-2</c:v>
                </c:pt>
                <c:pt idx="1847">
                  <c:v>9.0761905057819309E-2</c:v>
                </c:pt>
                <c:pt idx="1848">
                  <c:v>9.0761905057819309E-2</c:v>
                </c:pt>
                <c:pt idx="1849">
                  <c:v>9.0761905057819309E-2</c:v>
                </c:pt>
                <c:pt idx="1850">
                  <c:v>9.0761905057819309E-2</c:v>
                </c:pt>
                <c:pt idx="1851">
                  <c:v>9.0761905057819309E-2</c:v>
                </c:pt>
                <c:pt idx="1852">
                  <c:v>9.0761905057819309E-2</c:v>
                </c:pt>
                <c:pt idx="1853">
                  <c:v>9.0761905057819309E-2</c:v>
                </c:pt>
                <c:pt idx="1854">
                  <c:v>9.0761905057819309E-2</c:v>
                </c:pt>
                <c:pt idx="1855">
                  <c:v>9.0761905057819309E-2</c:v>
                </c:pt>
                <c:pt idx="1856">
                  <c:v>9.0761905057819309E-2</c:v>
                </c:pt>
                <c:pt idx="1857">
                  <c:v>9.0761905057819309E-2</c:v>
                </c:pt>
                <c:pt idx="1858">
                  <c:v>9.0761905057819309E-2</c:v>
                </c:pt>
                <c:pt idx="1859">
                  <c:v>9.0761905057819309E-2</c:v>
                </c:pt>
                <c:pt idx="1860">
                  <c:v>9.0761905057819309E-2</c:v>
                </c:pt>
                <c:pt idx="1861">
                  <c:v>9.0761905057819309E-2</c:v>
                </c:pt>
                <c:pt idx="1862">
                  <c:v>9.0761905057819309E-2</c:v>
                </c:pt>
                <c:pt idx="1863">
                  <c:v>9.0761905057819309E-2</c:v>
                </c:pt>
                <c:pt idx="1864">
                  <c:v>9.0761905057819309E-2</c:v>
                </c:pt>
                <c:pt idx="1865">
                  <c:v>9.0761905057819309E-2</c:v>
                </c:pt>
                <c:pt idx="1866">
                  <c:v>9.0761905057819309E-2</c:v>
                </c:pt>
                <c:pt idx="1867">
                  <c:v>9.0761905057819309E-2</c:v>
                </c:pt>
                <c:pt idx="1868">
                  <c:v>9.0761905057819309E-2</c:v>
                </c:pt>
                <c:pt idx="1869">
                  <c:v>9.0761905057819309E-2</c:v>
                </c:pt>
                <c:pt idx="1870">
                  <c:v>9.0761905057819309E-2</c:v>
                </c:pt>
                <c:pt idx="1871">
                  <c:v>9.0761905057819309E-2</c:v>
                </c:pt>
                <c:pt idx="1872">
                  <c:v>9.0761905057819309E-2</c:v>
                </c:pt>
                <c:pt idx="1873">
                  <c:v>9.0761905057819309E-2</c:v>
                </c:pt>
                <c:pt idx="1874">
                  <c:v>9.0761905057819309E-2</c:v>
                </c:pt>
                <c:pt idx="1875">
                  <c:v>9.0761905057819309E-2</c:v>
                </c:pt>
                <c:pt idx="1876">
                  <c:v>9.0761905057819309E-2</c:v>
                </c:pt>
                <c:pt idx="1877">
                  <c:v>9.0761905057819309E-2</c:v>
                </c:pt>
                <c:pt idx="1878">
                  <c:v>9.0761905057819309E-2</c:v>
                </c:pt>
                <c:pt idx="1879">
                  <c:v>9.0761905057819309E-2</c:v>
                </c:pt>
                <c:pt idx="1880">
                  <c:v>9.0761905057819309E-2</c:v>
                </c:pt>
                <c:pt idx="1881">
                  <c:v>9.3941059235938817E-2</c:v>
                </c:pt>
                <c:pt idx="1882">
                  <c:v>9.3941059235938817E-2</c:v>
                </c:pt>
                <c:pt idx="1883">
                  <c:v>9.3941059235938817E-2</c:v>
                </c:pt>
                <c:pt idx="1884">
                  <c:v>9.3941059235938817E-2</c:v>
                </c:pt>
                <c:pt idx="1885">
                  <c:v>9.3941059235938817E-2</c:v>
                </c:pt>
                <c:pt idx="1886">
                  <c:v>9.3941059235938817E-2</c:v>
                </c:pt>
                <c:pt idx="1887">
                  <c:v>9.3941059235938817E-2</c:v>
                </c:pt>
                <c:pt idx="1888">
                  <c:v>9.3941059235938817E-2</c:v>
                </c:pt>
                <c:pt idx="1889">
                  <c:v>9.3941059235938817E-2</c:v>
                </c:pt>
                <c:pt idx="1890">
                  <c:v>9.3941059235938817E-2</c:v>
                </c:pt>
                <c:pt idx="1891">
                  <c:v>9.3941059235938817E-2</c:v>
                </c:pt>
                <c:pt idx="1892">
                  <c:v>9.3941059235938817E-2</c:v>
                </c:pt>
                <c:pt idx="1893">
                  <c:v>9.3941059235938817E-2</c:v>
                </c:pt>
                <c:pt idx="1894">
                  <c:v>9.3941059235938817E-2</c:v>
                </c:pt>
                <c:pt idx="1895">
                  <c:v>9.3941059235938817E-2</c:v>
                </c:pt>
                <c:pt idx="1896">
                  <c:v>9.3941059235938817E-2</c:v>
                </c:pt>
                <c:pt idx="1897">
                  <c:v>9.3941059235938817E-2</c:v>
                </c:pt>
                <c:pt idx="1898">
                  <c:v>9.3941059235938817E-2</c:v>
                </c:pt>
                <c:pt idx="1899">
                  <c:v>9.3941059235938817E-2</c:v>
                </c:pt>
                <c:pt idx="1900">
                  <c:v>9.3941059235938817E-2</c:v>
                </c:pt>
                <c:pt idx="1901">
                  <c:v>9.3941059235938817E-2</c:v>
                </c:pt>
                <c:pt idx="1902">
                  <c:v>9.3941059235938817E-2</c:v>
                </c:pt>
                <c:pt idx="1903">
                  <c:v>9.3941059235938817E-2</c:v>
                </c:pt>
                <c:pt idx="1904">
                  <c:v>9.3941059235938817E-2</c:v>
                </c:pt>
                <c:pt idx="1905">
                  <c:v>9.3941059235938817E-2</c:v>
                </c:pt>
                <c:pt idx="1906">
                  <c:v>9.3941059235938817E-2</c:v>
                </c:pt>
                <c:pt idx="1907">
                  <c:v>9.3941059235938817E-2</c:v>
                </c:pt>
                <c:pt idx="1908">
                  <c:v>9.3941059235938817E-2</c:v>
                </c:pt>
                <c:pt idx="1909">
                  <c:v>9.3941059235938817E-2</c:v>
                </c:pt>
                <c:pt idx="1910">
                  <c:v>9.3941059235938817E-2</c:v>
                </c:pt>
                <c:pt idx="1911">
                  <c:v>9.3941059235938817E-2</c:v>
                </c:pt>
                <c:pt idx="1912">
                  <c:v>9.3941059235938817E-2</c:v>
                </c:pt>
                <c:pt idx="1913">
                  <c:v>9.3941059235938817E-2</c:v>
                </c:pt>
                <c:pt idx="1914">
                  <c:v>9.3941059235938817E-2</c:v>
                </c:pt>
                <c:pt idx="1915">
                  <c:v>9.3941059235938817E-2</c:v>
                </c:pt>
                <c:pt idx="1916">
                  <c:v>9.3941059235938817E-2</c:v>
                </c:pt>
                <c:pt idx="1917">
                  <c:v>9.3941059235938817E-2</c:v>
                </c:pt>
                <c:pt idx="1918">
                  <c:v>9.3941059235938817E-2</c:v>
                </c:pt>
                <c:pt idx="1919">
                  <c:v>9.3941059235938817E-2</c:v>
                </c:pt>
                <c:pt idx="1920">
                  <c:v>9.3941059235938817E-2</c:v>
                </c:pt>
                <c:pt idx="1921">
                  <c:v>9.3941059235938817E-2</c:v>
                </c:pt>
                <c:pt idx="1922">
                  <c:v>9.3941059235938817E-2</c:v>
                </c:pt>
                <c:pt idx="1923">
                  <c:v>9.3941059235938817E-2</c:v>
                </c:pt>
                <c:pt idx="1924">
                  <c:v>9.3941059235938817E-2</c:v>
                </c:pt>
                <c:pt idx="1925">
                  <c:v>9.3941059235938817E-2</c:v>
                </c:pt>
                <c:pt idx="1926">
                  <c:v>9.3941059235938817E-2</c:v>
                </c:pt>
                <c:pt idx="1927">
                  <c:v>9.3941059235938817E-2</c:v>
                </c:pt>
                <c:pt idx="1928">
                  <c:v>9.3941059235938817E-2</c:v>
                </c:pt>
                <c:pt idx="1929">
                  <c:v>9.3941059235938817E-2</c:v>
                </c:pt>
                <c:pt idx="1930">
                  <c:v>9.3941059235938817E-2</c:v>
                </c:pt>
                <c:pt idx="1931">
                  <c:v>9.3941059235938817E-2</c:v>
                </c:pt>
                <c:pt idx="1932">
                  <c:v>9.3941059235938817E-2</c:v>
                </c:pt>
                <c:pt idx="1933">
                  <c:v>9.3941059235938817E-2</c:v>
                </c:pt>
                <c:pt idx="1934">
                  <c:v>9.3941059235938817E-2</c:v>
                </c:pt>
                <c:pt idx="1935">
                  <c:v>9.3941059235938817E-2</c:v>
                </c:pt>
                <c:pt idx="1936">
                  <c:v>9.3941059235938817E-2</c:v>
                </c:pt>
                <c:pt idx="1937">
                  <c:v>9.3941059235938817E-2</c:v>
                </c:pt>
                <c:pt idx="1938">
                  <c:v>9.3941059235938817E-2</c:v>
                </c:pt>
                <c:pt idx="1939">
                  <c:v>9.3941059235938817E-2</c:v>
                </c:pt>
                <c:pt idx="1940">
                  <c:v>9.3941059235938817E-2</c:v>
                </c:pt>
                <c:pt idx="1941">
                  <c:v>9.3941059235938817E-2</c:v>
                </c:pt>
                <c:pt idx="1942">
                  <c:v>9.3941059235938817E-2</c:v>
                </c:pt>
                <c:pt idx="1943">
                  <c:v>9.3941059235938817E-2</c:v>
                </c:pt>
                <c:pt idx="1944">
                  <c:v>9.3941059235938817E-2</c:v>
                </c:pt>
                <c:pt idx="1945">
                  <c:v>9.3941059235938817E-2</c:v>
                </c:pt>
                <c:pt idx="1946">
                  <c:v>9.3941059235938817E-2</c:v>
                </c:pt>
                <c:pt idx="1947">
                  <c:v>9.3941059235938817E-2</c:v>
                </c:pt>
                <c:pt idx="1948">
                  <c:v>9.3941059235938817E-2</c:v>
                </c:pt>
                <c:pt idx="1949">
                  <c:v>9.3941059235938817E-2</c:v>
                </c:pt>
                <c:pt idx="1950">
                  <c:v>9.3941059235938817E-2</c:v>
                </c:pt>
                <c:pt idx="1951">
                  <c:v>9.3941059235938817E-2</c:v>
                </c:pt>
                <c:pt idx="1952">
                  <c:v>9.3941059235938817E-2</c:v>
                </c:pt>
                <c:pt idx="1953">
                  <c:v>9.3941059235938817E-2</c:v>
                </c:pt>
                <c:pt idx="1954">
                  <c:v>9.3941059235938817E-2</c:v>
                </c:pt>
                <c:pt idx="1955">
                  <c:v>9.3941059235938817E-2</c:v>
                </c:pt>
                <c:pt idx="1956">
                  <c:v>9.3941059235938817E-2</c:v>
                </c:pt>
                <c:pt idx="1957">
                  <c:v>9.3941059235938817E-2</c:v>
                </c:pt>
                <c:pt idx="1958">
                  <c:v>9.3941059235938817E-2</c:v>
                </c:pt>
                <c:pt idx="1959">
                  <c:v>9.3941059235938817E-2</c:v>
                </c:pt>
                <c:pt idx="1960">
                  <c:v>9.3941059235938817E-2</c:v>
                </c:pt>
                <c:pt idx="1961">
                  <c:v>9.8174979519883021E-2</c:v>
                </c:pt>
                <c:pt idx="1962">
                  <c:v>9.8174979519883021E-2</c:v>
                </c:pt>
                <c:pt idx="1963">
                  <c:v>9.8174979519883021E-2</c:v>
                </c:pt>
                <c:pt idx="1964">
                  <c:v>9.8174979519883021E-2</c:v>
                </c:pt>
                <c:pt idx="1965">
                  <c:v>9.8174979519883021E-2</c:v>
                </c:pt>
                <c:pt idx="1966">
                  <c:v>9.8174979519883021E-2</c:v>
                </c:pt>
                <c:pt idx="1967">
                  <c:v>9.8174979519883021E-2</c:v>
                </c:pt>
                <c:pt idx="1968">
                  <c:v>9.8174979519883021E-2</c:v>
                </c:pt>
                <c:pt idx="1969">
                  <c:v>9.8174979519883021E-2</c:v>
                </c:pt>
                <c:pt idx="1970">
                  <c:v>0.10257412596124944</c:v>
                </c:pt>
                <c:pt idx="1971">
                  <c:v>0.10257412596124944</c:v>
                </c:pt>
                <c:pt idx="1972">
                  <c:v>0.10257412596124944</c:v>
                </c:pt>
                <c:pt idx="1973">
                  <c:v>0.10257412596124944</c:v>
                </c:pt>
                <c:pt idx="1974">
                  <c:v>0.10257412596124944</c:v>
                </c:pt>
                <c:pt idx="1975">
                  <c:v>0.10257412596124944</c:v>
                </c:pt>
                <c:pt idx="1976">
                  <c:v>0.10257412596124944</c:v>
                </c:pt>
                <c:pt idx="1977">
                  <c:v>0.10257412596124944</c:v>
                </c:pt>
                <c:pt idx="1978">
                  <c:v>0.10257412596124944</c:v>
                </c:pt>
                <c:pt idx="1979">
                  <c:v>0.10257412596124944</c:v>
                </c:pt>
                <c:pt idx="1980">
                  <c:v>0.10257412596124944</c:v>
                </c:pt>
                <c:pt idx="1981">
                  <c:v>0.10257412596124944</c:v>
                </c:pt>
                <c:pt idx="1982">
                  <c:v>0.10257412596124944</c:v>
                </c:pt>
                <c:pt idx="1983">
                  <c:v>0.10257412596124944</c:v>
                </c:pt>
                <c:pt idx="1984">
                  <c:v>0.10257412596124944</c:v>
                </c:pt>
                <c:pt idx="1985">
                  <c:v>0.10257412596124944</c:v>
                </c:pt>
                <c:pt idx="1986">
                  <c:v>0.10257412596124944</c:v>
                </c:pt>
                <c:pt idx="1987">
                  <c:v>0.10257412596124944</c:v>
                </c:pt>
                <c:pt idx="1988">
                  <c:v>0.10257412596124944</c:v>
                </c:pt>
                <c:pt idx="1989">
                  <c:v>0.10257412596124944</c:v>
                </c:pt>
                <c:pt idx="1990">
                  <c:v>0.10257412596124944</c:v>
                </c:pt>
                <c:pt idx="1991">
                  <c:v>0.10257412596124944</c:v>
                </c:pt>
                <c:pt idx="1992">
                  <c:v>0.10257412596124944</c:v>
                </c:pt>
                <c:pt idx="1993">
                  <c:v>0.10257412596124944</c:v>
                </c:pt>
                <c:pt idx="1994">
                  <c:v>0.10257412596124944</c:v>
                </c:pt>
                <c:pt idx="1995">
                  <c:v>0.10257412596124944</c:v>
                </c:pt>
                <c:pt idx="1996">
                  <c:v>0.10257412596124944</c:v>
                </c:pt>
                <c:pt idx="1997">
                  <c:v>0.10257412596124944</c:v>
                </c:pt>
                <c:pt idx="1998">
                  <c:v>0.10257412596124944</c:v>
                </c:pt>
                <c:pt idx="1999">
                  <c:v>0.10257412596124944</c:v>
                </c:pt>
                <c:pt idx="2000">
                  <c:v>0.10257412596124944</c:v>
                </c:pt>
                <c:pt idx="2001">
                  <c:v>0.10257412596124944</c:v>
                </c:pt>
                <c:pt idx="2002">
                  <c:v>0.10257412596124944</c:v>
                </c:pt>
                <c:pt idx="2003">
                  <c:v>0.10257412596124944</c:v>
                </c:pt>
                <c:pt idx="2004">
                  <c:v>0.10257412596124944</c:v>
                </c:pt>
                <c:pt idx="2005">
                  <c:v>0.10257412596124944</c:v>
                </c:pt>
                <c:pt idx="2006">
                  <c:v>0.10257412596124944</c:v>
                </c:pt>
                <c:pt idx="2007">
                  <c:v>0.10257412596124944</c:v>
                </c:pt>
                <c:pt idx="2008">
                  <c:v>0.10257412596124944</c:v>
                </c:pt>
                <c:pt idx="2009">
                  <c:v>0.10257412596124944</c:v>
                </c:pt>
                <c:pt idx="2010">
                  <c:v>0.10257412596124944</c:v>
                </c:pt>
                <c:pt idx="2011">
                  <c:v>0.10257412596124944</c:v>
                </c:pt>
                <c:pt idx="2012">
                  <c:v>0.10257412596124944</c:v>
                </c:pt>
                <c:pt idx="2013">
                  <c:v>0.10257412596124944</c:v>
                </c:pt>
                <c:pt idx="2014">
                  <c:v>0.10257412596124944</c:v>
                </c:pt>
                <c:pt idx="2015">
                  <c:v>0.10257412596124944</c:v>
                </c:pt>
                <c:pt idx="2016">
                  <c:v>0.10257412596124944</c:v>
                </c:pt>
                <c:pt idx="2017">
                  <c:v>0.10257412596124944</c:v>
                </c:pt>
                <c:pt idx="2018">
                  <c:v>0.10257412596124944</c:v>
                </c:pt>
                <c:pt idx="2019">
                  <c:v>0.10859711840446253</c:v>
                </c:pt>
                <c:pt idx="2020">
                  <c:v>0.10859711840446253</c:v>
                </c:pt>
                <c:pt idx="2021">
                  <c:v>0.10859711840446253</c:v>
                </c:pt>
                <c:pt idx="2022">
                  <c:v>0.10859711840446253</c:v>
                </c:pt>
                <c:pt idx="2023">
                  <c:v>0.10859711840446253</c:v>
                </c:pt>
                <c:pt idx="2024">
                  <c:v>0.10859711840446253</c:v>
                </c:pt>
                <c:pt idx="2025">
                  <c:v>0.10859711840446253</c:v>
                </c:pt>
                <c:pt idx="2026">
                  <c:v>0.10859711840446253</c:v>
                </c:pt>
                <c:pt idx="2027">
                  <c:v>0.10859711840446253</c:v>
                </c:pt>
                <c:pt idx="2028">
                  <c:v>0.10859711840446253</c:v>
                </c:pt>
                <c:pt idx="2029">
                  <c:v>0.10859711840446253</c:v>
                </c:pt>
                <c:pt idx="2030">
                  <c:v>0.10859711840446253</c:v>
                </c:pt>
                <c:pt idx="2031">
                  <c:v>0.10859711840446253</c:v>
                </c:pt>
                <c:pt idx="2032">
                  <c:v>0.10859711840446253</c:v>
                </c:pt>
                <c:pt idx="2033">
                  <c:v>0.10859711840446253</c:v>
                </c:pt>
                <c:pt idx="2034">
                  <c:v>0.10859711840446253</c:v>
                </c:pt>
                <c:pt idx="2035">
                  <c:v>0.10859711840446253</c:v>
                </c:pt>
                <c:pt idx="2036">
                  <c:v>0.10859711840446253</c:v>
                </c:pt>
                <c:pt idx="2037">
                  <c:v>0.10859711840446253</c:v>
                </c:pt>
                <c:pt idx="2038">
                  <c:v>0.10859711840446253</c:v>
                </c:pt>
                <c:pt idx="2039">
                  <c:v>0.10859711840446253</c:v>
                </c:pt>
                <c:pt idx="2040">
                  <c:v>0.10859711840446253</c:v>
                </c:pt>
                <c:pt idx="2041">
                  <c:v>0.10859711840446253</c:v>
                </c:pt>
                <c:pt idx="2042">
                  <c:v>0.10859711840446253</c:v>
                </c:pt>
                <c:pt idx="2043">
                  <c:v>0.10859711840446253</c:v>
                </c:pt>
                <c:pt idx="2044">
                  <c:v>0.10859711840446253</c:v>
                </c:pt>
                <c:pt idx="2045">
                  <c:v>0.10859711840446253</c:v>
                </c:pt>
                <c:pt idx="2046">
                  <c:v>0.10859711840446253</c:v>
                </c:pt>
                <c:pt idx="2047">
                  <c:v>0.10859711840446253</c:v>
                </c:pt>
                <c:pt idx="2048">
                  <c:v>0.10859711840446253</c:v>
                </c:pt>
                <c:pt idx="2049">
                  <c:v>0.10859711840446253</c:v>
                </c:pt>
                <c:pt idx="2050">
                  <c:v>0.10859711840446253</c:v>
                </c:pt>
                <c:pt idx="2051">
                  <c:v>0.10859711840446253</c:v>
                </c:pt>
                <c:pt idx="2052">
                  <c:v>0.10859711840446253</c:v>
                </c:pt>
                <c:pt idx="2053">
                  <c:v>0.10859711840446253</c:v>
                </c:pt>
                <c:pt idx="2054">
                  <c:v>0.10859711840446253</c:v>
                </c:pt>
                <c:pt idx="2055">
                  <c:v>0.10859711840446253</c:v>
                </c:pt>
                <c:pt idx="2056">
                  <c:v>0.10859711840446253</c:v>
                </c:pt>
                <c:pt idx="2057">
                  <c:v>0.10859711840446253</c:v>
                </c:pt>
                <c:pt idx="2058">
                  <c:v>0.10859711840446253</c:v>
                </c:pt>
                <c:pt idx="2059">
                  <c:v>0.10859711840446253</c:v>
                </c:pt>
                <c:pt idx="2060">
                  <c:v>0.10859711840446253</c:v>
                </c:pt>
                <c:pt idx="2061">
                  <c:v>0.10859711840446253</c:v>
                </c:pt>
                <c:pt idx="2062">
                  <c:v>0.10859711840446253</c:v>
                </c:pt>
                <c:pt idx="2063">
                  <c:v>0.10859711840446253</c:v>
                </c:pt>
                <c:pt idx="2064">
                  <c:v>0.10859711840446253</c:v>
                </c:pt>
                <c:pt idx="2065">
                  <c:v>0.10859711840446253</c:v>
                </c:pt>
                <c:pt idx="2066">
                  <c:v>0.10859711840446253</c:v>
                </c:pt>
                <c:pt idx="2067">
                  <c:v>0.10859711840446253</c:v>
                </c:pt>
                <c:pt idx="2068">
                  <c:v>0.10859711840446253</c:v>
                </c:pt>
                <c:pt idx="2069">
                  <c:v>0.10859711840446253</c:v>
                </c:pt>
                <c:pt idx="2070">
                  <c:v>0.10859711840446253</c:v>
                </c:pt>
                <c:pt idx="2071">
                  <c:v>0.10859711840446253</c:v>
                </c:pt>
                <c:pt idx="2072">
                  <c:v>0.10859711840446253</c:v>
                </c:pt>
                <c:pt idx="2073">
                  <c:v>0.10859711840446253</c:v>
                </c:pt>
                <c:pt idx="2074">
                  <c:v>0.10859711840446253</c:v>
                </c:pt>
                <c:pt idx="2075">
                  <c:v>0.10859711840446253</c:v>
                </c:pt>
                <c:pt idx="2076">
                  <c:v>0.10859711840446253</c:v>
                </c:pt>
                <c:pt idx="2077">
                  <c:v>0.10859711840446253</c:v>
                </c:pt>
                <c:pt idx="2078">
                  <c:v>0.10859711840446253</c:v>
                </c:pt>
                <c:pt idx="2079">
                  <c:v>0.10859711840446253</c:v>
                </c:pt>
                <c:pt idx="2080">
                  <c:v>0.10859711840446253</c:v>
                </c:pt>
                <c:pt idx="2081">
                  <c:v>0.10859711840446253</c:v>
                </c:pt>
                <c:pt idx="2082">
                  <c:v>0.10859711840446253</c:v>
                </c:pt>
                <c:pt idx="2083">
                  <c:v>0.10859711840446253</c:v>
                </c:pt>
                <c:pt idx="2084">
                  <c:v>0.10859711840446253</c:v>
                </c:pt>
                <c:pt idx="2085">
                  <c:v>0.10859711840446253</c:v>
                </c:pt>
                <c:pt idx="2086">
                  <c:v>0.10859711840446253</c:v>
                </c:pt>
                <c:pt idx="2087">
                  <c:v>0.11751114722041789</c:v>
                </c:pt>
                <c:pt idx="2088">
                  <c:v>0.11751114722041789</c:v>
                </c:pt>
                <c:pt idx="2089">
                  <c:v>0.11751114722041789</c:v>
                </c:pt>
                <c:pt idx="2090">
                  <c:v>0.11751114722041789</c:v>
                </c:pt>
                <c:pt idx="2091">
                  <c:v>0.11751114722041789</c:v>
                </c:pt>
                <c:pt idx="2092">
                  <c:v>0.11751114722041789</c:v>
                </c:pt>
                <c:pt idx="2093">
                  <c:v>0.11751114722041789</c:v>
                </c:pt>
                <c:pt idx="2094">
                  <c:v>0.11751114722041789</c:v>
                </c:pt>
                <c:pt idx="2095">
                  <c:v>0.11751114722041789</c:v>
                </c:pt>
                <c:pt idx="2096">
                  <c:v>0.11751114722041789</c:v>
                </c:pt>
                <c:pt idx="2097">
                  <c:v>0.11751114722041789</c:v>
                </c:pt>
                <c:pt idx="2098">
                  <c:v>0.11751114722041789</c:v>
                </c:pt>
                <c:pt idx="2099">
                  <c:v>0.11751114722041789</c:v>
                </c:pt>
                <c:pt idx="2100">
                  <c:v>0.11751114722041789</c:v>
                </c:pt>
                <c:pt idx="2101">
                  <c:v>0.11751114722041789</c:v>
                </c:pt>
                <c:pt idx="2102">
                  <c:v>0.11751114722041789</c:v>
                </c:pt>
                <c:pt idx="2103">
                  <c:v>0.11751114722041789</c:v>
                </c:pt>
                <c:pt idx="2104">
                  <c:v>0.11751114722041789</c:v>
                </c:pt>
                <c:pt idx="2105">
                  <c:v>0.11751114722041789</c:v>
                </c:pt>
                <c:pt idx="2106">
                  <c:v>0.11751114722041789</c:v>
                </c:pt>
                <c:pt idx="2107">
                  <c:v>0.11751114722041789</c:v>
                </c:pt>
                <c:pt idx="2108">
                  <c:v>0.11751114722041789</c:v>
                </c:pt>
                <c:pt idx="2109">
                  <c:v>0.11751114722041789</c:v>
                </c:pt>
                <c:pt idx="2110">
                  <c:v>0.11751114722041789</c:v>
                </c:pt>
                <c:pt idx="2111">
                  <c:v>0.11751114722041789</c:v>
                </c:pt>
                <c:pt idx="2112">
                  <c:v>0.11751114722041789</c:v>
                </c:pt>
                <c:pt idx="2113">
                  <c:v>0.11751114722041789</c:v>
                </c:pt>
                <c:pt idx="2114">
                  <c:v>0.11751114722041789</c:v>
                </c:pt>
                <c:pt idx="2115">
                  <c:v>0.11751114722041789</c:v>
                </c:pt>
                <c:pt idx="2116">
                  <c:v>0.11751114722041789</c:v>
                </c:pt>
                <c:pt idx="2117">
                  <c:v>0.11751114722041789</c:v>
                </c:pt>
                <c:pt idx="2118">
                  <c:v>0.11751114722041789</c:v>
                </c:pt>
                <c:pt idx="2119">
                  <c:v>0.11751114722041789</c:v>
                </c:pt>
                <c:pt idx="2120">
                  <c:v>0.11751114722041789</c:v>
                </c:pt>
                <c:pt idx="2121">
                  <c:v>0.11751114722041789</c:v>
                </c:pt>
                <c:pt idx="2122">
                  <c:v>0.11751114722041789</c:v>
                </c:pt>
                <c:pt idx="2123">
                  <c:v>0.11751114722041789</c:v>
                </c:pt>
                <c:pt idx="2124">
                  <c:v>0.11751114722041789</c:v>
                </c:pt>
                <c:pt idx="2125">
                  <c:v>0.11751114722041789</c:v>
                </c:pt>
                <c:pt idx="2126">
                  <c:v>0.11751114722041789</c:v>
                </c:pt>
                <c:pt idx="2127">
                  <c:v>0.11751114722041789</c:v>
                </c:pt>
                <c:pt idx="2128">
                  <c:v>0.11751114722041789</c:v>
                </c:pt>
                <c:pt idx="2129">
                  <c:v>0.11751114722041789</c:v>
                </c:pt>
                <c:pt idx="2130">
                  <c:v>0.11751114722041789</c:v>
                </c:pt>
                <c:pt idx="2131">
                  <c:v>0.11751114722041789</c:v>
                </c:pt>
                <c:pt idx="2132">
                  <c:v>0.11751114722041789</c:v>
                </c:pt>
                <c:pt idx="2133">
                  <c:v>0.11751114722041789</c:v>
                </c:pt>
                <c:pt idx="2134">
                  <c:v>0.11751114722041789</c:v>
                </c:pt>
                <c:pt idx="2135">
                  <c:v>0.11751114722041789</c:v>
                </c:pt>
                <c:pt idx="2136">
                  <c:v>0.11751114722041789</c:v>
                </c:pt>
                <c:pt idx="2137">
                  <c:v>0.11751114722041789</c:v>
                </c:pt>
                <c:pt idx="2138">
                  <c:v>0.11751114722041789</c:v>
                </c:pt>
                <c:pt idx="2139">
                  <c:v>0.11751114722041789</c:v>
                </c:pt>
                <c:pt idx="2140">
                  <c:v>0.11751114722041789</c:v>
                </c:pt>
                <c:pt idx="2141">
                  <c:v>0.11751114722041789</c:v>
                </c:pt>
                <c:pt idx="2142">
                  <c:v>0.11751114722041789</c:v>
                </c:pt>
                <c:pt idx="2143">
                  <c:v>0.11751114722041789</c:v>
                </c:pt>
                <c:pt idx="2144">
                  <c:v>0.11751114722041789</c:v>
                </c:pt>
                <c:pt idx="2145">
                  <c:v>0.11751114722041789</c:v>
                </c:pt>
                <c:pt idx="2146">
                  <c:v>0.11751114722041789</c:v>
                </c:pt>
                <c:pt idx="2147">
                  <c:v>0.11751114722041789</c:v>
                </c:pt>
                <c:pt idx="2148">
                  <c:v>0.11751114722041789</c:v>
                </c:pt>
                <c:pt idx="2149">
                  <c:v>0.11751114722041789</c:v>
                </c:pt>
                <c:pt idx="2150">
                  <c:v>0.11751114722041789</c:v>
                </c:pt>
                <c:pt idx="2151">
                  <c:v>0.11751114722041789</c:v>
                </c:pt>
                <c:pt idx="2152">
                  <c:v>0.13130003554509886</c:v>
                </c:pt>
                <c:pt idx="2153">
                  <c:v>0.13130003554509886</c:v>
                </c:pt>
                <c:pt idx="2154">
                  <c:v>0.13130003554509886</c:v>
                </c:pt>
                <c:pt idx="2155">
                  <c:v>0.13130003554509886</c:v>
                </c:pt>
                <c:pt idx="2156">
                  <c:v>0.13130003554509886</c:v>
                </c:pt>
                <c:pt idx="2157">
                  <c:v>0.13130003554509886</c:v>
                </c:pt>
                <c:pt idx="2158">
                  <c:v>0.13130003554509886</c:v>
                </c:pt>
                <c:pt idx="2159">
                  <c:v>0.13130003554509886</c:v>
                </c:pt>
                <c:pt idx="2160">
                  <c:v>0.13130003554509886</c:v>
                </c:pt>
                <c:pt idx="2161">
                  <c:v>0.13130003554509886</c:v>
                </c:pt>
                <c:pt idx="2162">
                  <c:v>0.13130003554509886</c:v>
                </c:pt>
                <c:pt idx="2163">
                  <c:v>0.13130003554509886</c:v>
                </c:pt>
                <c:pt idx="2164">
                  <c:v>0.13130003554509886</c:v>
                </c:pt>
                <c:pt idx="2165">
                  <c:v>0.13130003554509886</c:v>
                </c:pt>
                <c:pt idx="2166">
                  <c:v>0.13130003554509886</c:v>
                </c:pt>
                <c:pt idx="2167">
                  <c:v>0.13130003554509886</c:v>
                </c:pt>
                <c:pt idx="2168">
                  <c:v>0.13130003554509886</c:v>
                </c:pt>
                <c:pt idx="2169">
                  <c:v>0.13130003554509886</c:v>
                </c:pt>
                <c:pt idx="2170">
                  <c:v>0.13130003554509886</c:v>
                </c:pt>
                <c:pt idx="2171">
                  <c:v>0.13130003554509886</c:v>
                </c:pt>
                <c:pt idx="2172">
                  <c:v>0.13130003554509886</c:v>
                </c:pt>
                <c:pt idx="2173">
                  <c:v>0.13130003554509886</c:v>
                </c:pt>
                <c:pt idx="2174">
                  <c:v>0.13130003554509886</c:v>
                </c:pt>
                <c:pt idx="2175">
                  <c:v>0.13130003554509886</c:v>
                </c:pt>
                <c:pt idx="2176">
                  <c:v>0.13130003554509886</c:v>
                </c:pt>
                <c:pt idx="2177">
                  <c:v>0.13130003554509886</c:v>
                </c:pt>
                <c:pt idx="2178">
                  <c:v>0.13130003554509886</c:v>
                </c:pt>
                <c:pt idx="2179">
                  <c:v>0.13130003554509886</c:v>
                </c:pt>
                <c:pt idx="2180">
                  <c:v>0.13130003554509886</c:v>
                </c:pt>
                <c:pt idx="2181">
                  <c:v>0.13130003554509886</c:v>
                </c:pt>
                <c:pt idx="2182">
                  <c:v>0.13130003554509886</c:v>
                </c:pt>
                <c:pt idx="2183">
                  <c:v>0.13130003554509886</c:v>
                </c:pt>
                <c:pt idx="2184">
                  <c:v>0.13130003554509886</c:v>
                </c:pt>
                <c:pt idx="2185">
                  <c:v>0.13130003554509886</c:v>
                </c:pt>
                <c:pt idx="2186">
                  <c:v>0.13130003554509886</c:v>
                </c:pt>
                <c:pt idx="2187">
                  <c:v>0.13130003554509886</c:v>
                </c:pt>
                <c:pt idx="2188">
                  <c:v>0.13130003554509886</c:v>
                </c:pt>
                <c:pt idx="2189">
                  <c:v>0.13130003554509886</c:v>
                </c:pt>
                <c:pt idx="2190">
                  <c:v>0.13130003554509886</c:v>
                </c:pt>
                <c:pt idx="2191">
                  <c:v>0.13130003554509886</c:v>
                </c:pt>
                <c:pt idx="2192">
                  <c:v>0.13130003554509886</c:v>
                </c:pt>
                <c:pt idx="2193">
                  <c:v>0.13130003554509886</c:v>
                </c:pt>
                <c:pt idx="2194">
                  <c:v>0.13130003554509886</c:v>
                </c:pt>
                <c:pt idx="2195">
                  <c:v>0.13130003554509886</c:v>
                </c:pt>
                <c:pt idx="2196">
                  <c:v>0.13130003554509886</c:v>
                </c:pt>
                <c:pt idx="2197">
                  <c:v>0.13130003554509886</c:v>
                </c:pt>
                <c:pt idx="2198">
                  <c:v>0.13130003554509886</c:v>
                </c:pt>
                <c:pt idx="2199">
                  <c:v>0.13130003554509886</c:v>
                </c:pt>
                <c:pt idx="2200">
                  <c:v>0.13130003554509886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7D6-49FC-9458-91EEBD30CDDE}"/>
            </c:ext>
          </c:extLst>
        </c:ser>
        <c:ser>
          <c:idx val="1"/>
          <c:order val="1"/>
          <c:tx>
            <c:strRef>
              <c:f>CUM_INCID_CR1!$C$1</c:f>
              <c:strCache>
                <c:ptCount val="1"/>
                <c:pt idx="0">
                  <c:v>cif_inv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CUM_INCID_CR1!$C$2:$C$2202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5.3191489361702126E-3</c:v>
                </c:pt>
                <c:pt idx="33">
                  <c:v>1.5957446808510637E-2</c:v>
                </c:pt>
                <c:pt idx="34">
                  <c:v>1.5957446808510637E-2</c:v>
                </c:pt>
                <c:pt idx="35">
                  <c:v>1.5957446808510637E-2</c:v>
                </c:pt>
                <c:pt idx="36">
                  <c:v>1.5957446808510637E-2</c:v>
                </c:pt>
                <c:pt idx="37">
                  <c:v>2.1276595744680847E-2</c:v>
                </c:pt>
                <c:pt idx="38">
                  <c:v>2.1276595744680847E-2</c:v>
                </c:pt>
                <c:pt idx="39">
                  <c:v>2.1276595744680847E-2</c:v>
                </c:pt>
                <c:pt idx="40">
                  <c:v>2.1276595744680847E-2</c:v>
                </c:pt>
                <c:pt idx="41">
                  <c:v>2.1276595744680847E-2</c:v>
                </c:pt>
                <c:pt idx="42">
                  <c:v>2.1276595744680847E-2</c:v>
                </c:pt>
                <c:pt idx="43">
                  <c:v>3.1914893617021274E-2</c:v>
                </c:pt>
                <c:pt idx="44">
                  <c:v>4.7872340425531915E-2</c:v>
                </c:pt>
                <c:pt idx="45">
                  <c:v>5.3191489361702128E-2</c:v>
                </c:pt>
                <c:pt idx="46">
                  <c:v>5.3191489361702128E-2</c:v>
                </c:pt>
                <c:pt idx="47">
                  <c:v>5.8510638297872342E-2</c:v>
                </c:pt>
                <c:pt idx="48">
                  <c:v>5.8510638297872342E-2</c:v>
                </c:pt>
                <c:pt idx="49">
                  <c:v>5.8510638297872342E-2</c:v>
                </c:pt>
                <c:pt idx="50">
                  <c:v>5.8510638297872342E-2</c:v>
                </c:pt>
                <c:pt idx="51">
                  <c:v>6.3829787234042562E-2</c:v>
                </c:pt>
                <c:pt idx="52">
                  <c:v>6.3829787234042562E-2</c:v>
                </c:pt>
                <c:pt idx="53">
                  <c:v>6.3829787234042562E-2</c:v>
                </c:pt>
                <c:pt idx="54">
                  <c:v>6.3829787234042562E-2</c:v>
                </c:pt>
                <c:pt idx="55">
                  <c:v>6.3829787234042562E-2</c:v>
                </c:pt>
                <c:pt idx="56">
                  <c:v>6.3829787234042562E-2</c:v>
                </c:pt>
                <c:pt idx="57">
                  <c:v>6.3829787234042562E-2</c:v>
                </c:pt>
                <c:pt idx="58">
                  <c:v>6.3829787234042562E-2</c:v>
                </c:pt>
                <c:pt idx="59">
                  <c:v>6.3829787234042562E-2</c:v>
                </c:pt>
                <c:pt idx="60">
                  <c:v>6.3829787234042562E-2</c:v>
                </c:pt>
                <c:pt idx="61">
                  <c:v>6.3829787234042562E-2</c:v>
                </c:pt>
                <c:pt idx="62">
                  <c:v>6.3829787234042562E-2</c:v>
                </c:pt>
                <c:pt idx="63">
                  <c:v>6.3829787234042562E-2</c:v>
                </c:pt>
                <c:pt idx="64">
                  <c:v>6.3829787234042562E-2</c:v>
                </c:pt>
                <c:pt idx="65">
                  <c:v>6.3829787234042562E-2</c:v>
                </c:pt>
                <c:pt idx="66">
                  <c:v>6.3829787234042562E-2</c:v>
                </c:pt>
                <c:pt idx="67">
                  <c:v>6.3829787234042562E-2</c:v>
                </c:pt>
                <c:pt idx="68">
                  <c:v>6.3829787234042562E-2</c:v>
                </c:pt>
                <c:pt idx="69">
                  <c:v>6.3829787234042562E-2</c:v>
                </c:pt>
                <c:pt idx="70">
                  <c:v>6.9179331306990888E-2</c:v>
                </c:pt>
                <c:pt idx="71">
                  <c:v>6.9179331306990888E-2</c:v>
                </c:pt>
                <c:pt idx="72">
                  <c:v>6.9179331306990888E-2</c:v>
                </c:pt>
                <c:pt idx="73">
                  <c:v>6.9179331306990888E-2</c:v>
                </c:pt>
                <c:pt idx="74">
                  <c:v>6.9179331306990888E-2</c:v>
                </c:pt>
                <c:pt idx="75">
                  <c:v>6.9179331306990888E-2</c:v>
                </c:pt>
                <c:pt idx="76">
                  <c:v>6.9179331306990888E-2</c:v>
                </c:pt>
                <c:pt idx="77">
                  <c:v>6.9179331306990888E-2</c:v>
                </c:pt>
                <c:pt idx="78">
                  <c:v>6.9179331306990888E-2</c:v>
                </c:pt>
                <c:pt idx="79">
                  <c:v>6.9179331306990888E-2</c:v>
                </c:pt>
                <c:pt idx="80">
                  <c:v>6.9179331306990888E-2</c:v>
                </c:pt>
                <c:pt idx="81">
                  <c:v>6.9179331306990888E-2</c:v>
                </c:pt>
                <c:pt idx="82">
                  <c:v>6.9179331306990888E-2</c:v>
                </c:pt>
                <c:pt idx="83">
                  <c:v>6.9179331306990888E-2</c:v>
                </c:pt>
                <c:pt idx="84">
                  <c:v>6.9179331306990888E-2</c:v>
                </c:pt>
                <c:pt idx="85">
                  <c:v>7.4559797600014063E-2</c:v>
                </c:pt>
                <c:pt idx="86">
                  <c:v>7.4559797600014063E-2</c:v>
                </c:pt>
                <c:pt idx="87">
                  <c:v>7.4559797600014063E-2</c:v>
                </c:pt>
                <c:pt idx="88">
                  <c:v>7.4559797600014063E-2</c:v>
                </c:pt>
                <c:pt idx="89">
                  <c:v>7.4559797600014063E-2</c:v>
                </c:pt>
                <c:pt idx="90">
                  <c:v>7.4559797600014063E-2</c:v>
                </c:pt>
                <c:pt idx="91">
                  <c:v>7.4559797600014063E-2</c:v>
                </c:pt>
                <c:pt idx="92">
                  <c:v>7.9940263893037239E-2</c:v>
                </c:pt>
                <c:pt idx="93">
                  <c:v>8.5320730186060414E-2</c:v>
                </c:pt>
                <c:pt idx="94">
                  <c:v>8.5320730186060414E-2</c:v>
                </c:pt>
                <c:pt idx="95">
                  <c:v>9.070119647908359E-2</c:v>
                </c:pt>
                <c:pt idx="96">
                  <c:v>9.6081662772106766E-2</c:v>
                </c:pt>
                <c:pt idx="97">
                  <c:v>9.6081662772106766E-2</c:v>
                </c:pt>
                <c:pt idx="98">
                  <c:v>0.10684259535815312</c:v>
                </c:pt>
                <c:pt idx="99">
                  <c:v>0.10684259535815312</c:v>
                </c:pt>
                <c:pt idx="100">
                  <c:v>0.10684259535815312</c:v>
                </c:pt>
                <c:pt idx="101">
                  <c:v>0.10684259535815312</c:v>
                </c:pt>
                <c:pt idx="102">
                  <c:v>0.10684259535815312</c:v>
                </c:pt>
                <c:pt idx="103">
                  <c:v>0.10684259535815312</c:v>
                </c:pt>
                <c:pt idx="104">
                  <c:v>0.10684259535815312</c:v>
                </c:pt>
                <c:pt idx="105">
                  <c:v>0.10684259535815312</c:v>
                </c:pt>
                <c:pt idx="106">
                  <c:v>0.11222306165117629</c:v>
                </c:pt>
                <c:pt idx="107">
                  <c:v>0.11222306165117629</c:v>
                </c:pt>
                <c:pt idx="108">
                  <c:v>0.11222306165117629</c:v>
                </c:pt>
                <c:pt idx="109">
                  <c:v>0.11222306165117629</c:v>
                </c:pt>
                <c:pt idx="110">
                  <c:v>0.11222306165117629</c:v>
                </c:pt>
                <c:pt idx="111">
                  <c:v>0.11222306165117629</c:v>
                </c:pt>
                <c:pt idx="112">
                  <c:v>0.11222306165117629</c:v>
                </c:pt>
                <c:pt idx="113">
                  <c:v>0.11222306165117629</c:v>
                </c:pt>
                <c:pt idx="114">
                  <c:v>0.11222306165117629</c:v>
                </c:pt>
                <c:pt idx="115">
                  <c:v>0.11222306165117629</c:v>
                </c:pt>
                <c:pt idx="116">
                  <c:v>0.11222306165117629</c:v>
                </c:pt>
                <c:pt idx="117">
                  <c:v>0.11222306165117629</c:v>
                </c:pt>
                <c:pt idx="118">
                  <c:v>0.11222306165117629</c:v>
                </c:pt>
                <c:pt idx="119">
                  <c:v>0.11222306165117629</c:v>
                </c:pt>
                <c:pt idx="120">
                  <c:v>0.11222306165117629</c:v>
                </c:pt>
                <c:pt idx="121">
                  <c:v>0.11222306165117629</c:v>
                </c:pt>
                <c:pt idx="122">
                  <c:v>0.11222306165117629</c:v>
                </c:pt>
                <c:pt idx="123">
                  <c:v>0.11222306165117629</c:v>
                </c:pt>
                <c:pt idx="124">
                  <c:v>0.11222306165117629</c:v>
                </c:pt>
                <c:pt idx="125">
                  <c:v>0.11222306165117629</c:v>
                </c:pt>
                <c:pt idx="126">
                  <c:v>0.11222306165117629</c:v>
                </c:pt>
                <c:pt idx="127">
                  <c:v>0.11222306165117629</c:v>
                </c:pt>
                <c:pt idx="128">
                  <c:v>0.11222306165117629</c:v>
                </c:pt>
                <c:pt idx="129">
                  <c:v>0.11222306165117629</c:v>
                </c:pt>
                <c:pt idx="130">
                  <c:v>0.11222306165117629</c:v>
                </c:pt>
                <c:pt idx="131">
                  <c:v>0.11222306165117629</c:v>
                </c:pt>
                <c:pt idx="132">
                  <c:v>0.11760352794419947</c:v>
                </c:pt>
                <c:pt idx="133">
                  <c:v>0.12298399423722264</c:v>
                </c:pt>
                <c:pt idx="134">
                  <c:v>0.12298399423722264</c:v>
                </c:pt>
                <c:pt idx="135">
                  <c:v>0.12298399423722264</c:v>
                </c:pt>
                <c:pt idx="136">
                  <c:v>0.12298399423722264</c:v>
                </c:pt>
                <c:pt idx="137">
                  <c:v>0.12298399423722264</c:v>
                </c:pt>
                <c:pt idx="138">
                  <c:v>0.12298399423722264</c:v>
                </c:pt>
                <c:pt idx="139">
                  <c:v>0.12298399423722264</c:v>
                </c:pt>
                <c:pt idx="140">
                  <c:v>0.12298399423722264</c:v>
                </c:pt>
                <c:pt idx="141">
                  <c:v>0.12298399423722264</c:v>
                </c:pt>
                <c:pt idx="142">
                  <c:v>0.12298399423722264</c:v>
                </c:pt>
                <c:pt idx="143">
                  <c:v>0.12298399423722264</c:v>
                </c:pt>
                <c:pt idx="144">
                  <c:v>0.12298399423722264</c:v>
                </c:pt>
                <c:pt idx="145">
                  <c:v>0.12298399423722264</c:v>
                </c:pt>
                <c:pt idx="146">
                  <c:v>0.12298399423722264</c:v>
                </c:pt>
                <c:pt idx="147">
                  <c:v>0.12298399423722264</c:v>
                </c:pt>
                <c:pt idx="148">
                  <c:v>0.12298399423722264</c:v>
                </c:pt>
                <c:pt idx="149">
                  <c:v>0.12298399423722264</c:v>
                </c:pt>
                <c:pt idx="150">
                  <c:v>0.12298399423722264</c:v>
                </c:pt>
                <c:pt idx="151">
                  <c:v>0.12298399423722264</c:v>
                </c:pt>
                <c:pt idx="152">
                  <c:v>0.12298399423722264</c:v>
                </c:pt>
                <c:pt idx="153">
                  <c:v>0.12298399423722264</c:v>
                </c:pt>
                <c:pt idx="154">
                  <c:v>0.12298399423722264</c:v>
                </c:pt>
                <c:pt idx="155">
                  <c:v>0.12298399423722264</c:v>
                </c:pt>
                <c:pt idx="156">
                  <c:v>0.12839767328514101</c:v>
                </c:pt>
                <c:pt idx="157">
                  <c:v>0.12839767328514101</c:v>
                </c:pt>
                <c:pt idx="158">
                  <c:v>0.12839767328514101</c:v>
                </c:pt>
                <c:pt idx="159">
                  <c:v>0.12839767328514101</c:v>
                </c:pt>
                <c:pt idx="160">
                  <c:v>0.12839767328514101</c:v>
                </c:pt>
                <c:pt idx="161">
                  <c:v>0.12839767328514101</c:v>
                </c:pt>
                <c:pt idx="162">
                  <c:v>0.12839767328514101</c:v>
                </c:pt>
                <c:pt idx="163">
                  <c:v>0.12839767328514101</c:v>
                </c:pt>
                <c:pt idx="164">
                  <c:v>0.12839767328514101</c:v>
                </c:pt>
                <c:pt idx="165">
                  <c:v>0.12839767328514101</c:v>
                </c:pt>
                <c:pt idx="166">
                  <c:v>0.12839767328514101</c:v>
                </c:pt>
                <c:pt idx="167">
                  <c:v>0.12839767328514101</c:v>
                </c:pt>
                <c:pt idx="168">
                  <c:v>0.12839767328514101</c:v>
                </c:pt>
                <c:pt idx="169">
                  <c:v>0.12839767328514101</c:v>
                </c:pt>
                <c:pt idx="170">
                  <c:v>0.12839767328514101</c:v>
                </c:pt>
                <c:pt idx="171">
                  <c:v>0.12839767328514101</c:v>
                </c:pt>
                <c:pt idx="172">
                  <c:v>0.13381135233305938</c:v>
                </c:pt>
                <c:pt idx="173">
                  <c:v>0.13381135233305938</c:v>
                </c:pt>
                <c:pt idx="174">
                  <c:v>0.13381135233305938</c:v>
                </c:pt>
                <c:pt idx="175">
                  <c:v>0.13381135233305938</c:v>
                </c:pt>
                <c:pt idx="176">
                  <c:v>0.13925907967687662</c:v>
                </c:pt>
                <c:pt idx="177">
                  <c:v>0.13925907967687662</c:v>
                </c:pt>
                <c:pt idx="178">
                  <c:v>0.14470680702069386</c:v>
                </c:pt>
                <c:pt idx="179">
                  <c:v>0.14470680702069386</c:v>
                </c:pt>
                <c:pt idx="180">
                  <c:v>0.14470680702069386</c:v>
                </c:pt>
                <c:pt idx="181">
                  <c:v>0.14470680702069386</c:v>
                </c:pt>
                <c:pt idx="182">
                  <c:v>0.14470680702069386</c:v>
                </c:pt>
                <c:pt idx="183">
                  <c:v>0.14470680702069386</c:v>
                </c:pt>
                <c:pt idx="184">
                  <c:v>0.14470680702069386</c:v>
                </c:pt>
                <c:pt idx="185">
                  <c:v>0.15022482762056036</c:v>
                </c:pt>
                <c:pt idx="186">
                  <c:v>0.15022482762056036</c:v>
                </c:pt>
                <c:pt idx="187">
                  <c:v>0.15022482762056036</c:v>
                </c:pt>
                <c:pt idx="188">
                  <c:v>0.15022482762056036</c:v>
                </c:pt>
                <c:pt idx="189">
                  <c:v>0.15022482762056036</c:v>
                </c:pt>
                <c:pt idx="190">
                  <c:v>0.15574284822042686</c:v>
                </c:pt>
                <c:pt idx="191">
                  <c:v>0.15574284822042686</c:v>
                </c:pt>
                <c:pt idx="192">
                  <c:v>0.15574284822042686</c:v>
                </c:pt>
                <c:pt idx="193">
                  <c:v>0.15574284822042686</c:v>
                </c:pt>
                <c:pt idx="194">
                  <c:v>0.15574284822042686</c:v>
                </c:pt>
                <c:pt idx="195">
                  <c:v>0.15574284822042686</c:v>
                </c:pt>
                <c:pt idx="196">
                  <c:v>0.15574284822042686</c:v>
                </c:pt>
                <c:pt idx="197">
                  <c:v>0.15574284822042686</c:v>
                </c:pt>
                <c:pt idx="198">
                  <c:v>0.15574284822042686</c:v>
                </c:pt>
                <c:pt idx="199">
                  <c:v>0.15574284822042686</c:v>
                </c:pt>
                <c:pt idx="200">
                  <c:v>0.15574284822042686</c:v>
                </c:pt>
                <c:pt idx="201">
                  <c:v>0.15574284822042686</c:v>
                </c:pt>
                <c:pt idx="202">
                  <c:v>0.15574284822042686</c:v>
                </c:pt>
                <c:pt idx="203">
                  <c:v>0.15574284822042686</c:v>
                </c:pt>
                <c:pt idx="204">
                  <c:v>0.15574284822042686</c:v>
                </c:pt>
                <c:pt idx="205">
                  <c:v>0.15574284822042686</c:v>
                </c:pt>
                <c:pt idx="206">
                  <c:v>0.15574284822042686</c:v>
                </c:pt>
                <c:pt idx="207">
                  <c:v>0.15574284822042686</c:v>
                </c:pt>
                <c:pt idx="208">
                  <c:v>0.15574284822042686</c:v>
                </c:pt>
                <c:pt idx="209">
                  <c:v>0.15574284822042686</c:v>
                </c:pt>
                <c:pt idx="210">
                  <c:v>0.15574284822042686</c:v>
                </c:pt>
                <c:pt idx="211">
                  <c:v>0.16129717158739773</c:v>
                </c:pt>
                <c:pt idx="212">
                  <c:v>0.1668514949543686</c:v>
                </c:pt>
                <c:pt idx="213">
                  <c:v>0.1668514949543686</c:v>
                </c:pt>
                <c:pt idx="214">
                  <c:v>0.1668514949543686</c:v>
                </c:pt>
                <c:pt idx="215">
                  <c:v>0.1668514949543686</c:v>
                </c:pt>
                <c:pt idx="216">
                  <c:v>0.1668514949543686</c:v>
                </c:pt>
                <c:pt idx="217">
                  <c:v>0.1668514949543686</c:v>
                </c:pt>
                <c:pt idx="218">
                  <c:v>0.1668514949543686</c:v>
                </c:pt>
                <c:pt idx="219">
                  <c:v>0.1668514949543686</c:v>
                </c:pt>
                <c:pt idx="220">
                  <c:v>0.1668514949543686</c:v>
                </c:pt>
                <c:pt idx="221">
                  <c:v>0.1668514949543686</c:v>
                </c:pt>
                <c:pt idx="222">
                  <c:v>0.1668514949543686</c:v>
                </c:pt>
                <c:pt idx="223">
                  <c:v>0.1668514949543686</c:v>
                </c:pt>
                <c:pt idx="224">
                  <c:v>0.1668514949543686</c:v>
                </c:pt>
                <c:pt idx="225">
                  <c:v>0.1668514949543686</c:v>
                </c:pt>
                <c:pt idx="226">
                  <c:v>0.1668514949543686</c:v>
                </c:pt>
                <c:pt idx="227">
                  <c:v>0.1668514949543686</c:v>
                </c:pt>
                <c:pt idx="228">
                  <c:v>0.1668514949543686</c:v>
                </c:pt>
                <c:pt idx="229">
                  <c:v>0.1668514949543686</c:v>
                </c:pt>
                <c:pt idx="230">
                  <c:v>0.1668514949543686</c:v>
                </c:pt>
                <c:pt idx="231">
                  <c:v>0.1668514949543686</c:v>
                </c:pt>
                <c:pt idx="232">
                  <c:v>0.1668514949543686</c:v>
                </c:pt>
                <c:pt idx="233">
                  <c:v>0.1668514949543686</c:v>
                </c:pt>
                <c:pt idx="234">
                  <c:v>0.1668514949543686</c:v>
                </c:pt>
                <c:pt idx="235">
                  <c:v>0.1668514949543686</c:v>
                </c:pt>
                <c:pt idx="236">
                  <c:v>0.1668514949543686</c:v>
                </c:pt>
                <c:pt idx="237">
                  <c:v>0.1668514949543686</c:v>
                </c:pt>
                <c:pt idx="238">
                  <c:v>0.1668514949543686</c:v>
                </c:pt>
                <c:pt idx="239">
                  <c:v>0.1668514949543686</c:v>
                </c:pt>
                <c:pt idx="240">
                  <c:v>0.1668514949543686</c:v>
                </c:pt>
                <c:pt idx="241">
                  <c:v>0.1668514949543686</c:v>
                </c:pt>
                <c:pt idx="242">
                  <c:v>0.1668514949543686</c:v>
                </c:pt>
                <c:pt idx="243">
                  <c:v>0.1668514949543686</c:v>
                </c:pt>
                <c:pt idx="244">
                  <c:v>0.1668514949543686</c:v>
                </c:pt>
                <c:pt idx="245">
                  <c:v>0.1668514949543686</c:v>
                </c:pt>
                <c:pt idx="246">
                  <c:v>0.1668514949543686</c:v>
                </c:pt>
                <c:pt idx="247">
                  <c:v>0.1668514949543686</c:v>
                </c:pt>
                <c:pt idx="248">
                  <c:v>0.1668514949543686</c:v>
                </c:pt>
                <c:pt idx="249">
                  <c:v>0.1668514949543686</c:v>
                </c:pt>
                <c:pt idx="250">
                  <c:v>0.1668514949543686</c:v>
                </c:pt>
                <c:pt idx="251">
                  <c:v>0.1668514949543686</c:v>
                </c:pt>
                <c:pt idx="252">
                  <c:v>0.1668514949543686</c:v>
                </c:pt>
                <c:pt idx="253">
                  <c:v>0.1668514949543686</c:v>
                </c:pt>
                <c:pt idx="254">
                  <c:v>0.1668514949543686</c:v>
                </c:pt>
                <c:pt idx="255">
                  <c:v>0.1668514949543686</c:v>
                </c:pt>
                <c:pt idx="256">
                  <c:v>0.1668514949543686</c:v>
                </c:pt>
                <c:pt idx="257">
                  <c:v>0.1668514949543686</c:v>
                </c:pt>
                <c:pt idx="258">
                  <c:v>0.1668514949543686</c:v>
                </c:pt>
                <c:pt idx="259">
                  <c:v>0.1668514949543686</c:v>
                </c:pt>
                <c:pt idx="260">
                  <c:v>0.17240581832133947</c:v>
                </c:pt>
                <c:pt idx="261">
                  <c:v>0.17240581832133947</c:v>
                </c:pt>
                <c:pt idx="262">
                  <c:v>0.17240581832133947</c:v>
                </c:pt>
                <c:pt idx="263">
                  <c:v>0.17240581832133947</c:v>
                </c:pt>
                <c:pt idx="264">
                  <c:v>0.17240581832133947</c:v>
                </c:pt>
                <c:pt idx="265">
                  <c:v>0.17240581832133947</c:v>
                </c:pt>
                <c:pt idx="266">
                  <c:v>0.17240581832133947</c:v>
                </c:pt>
                <c:pt idx="267">
                  <c:v>0.17240581832133947</c:v>
                </c:pt>
                <c:pt idx="268">
                  <c:v>0.17240581832133947</c:v>
                </c:pt>
                <c:pt idx="269">
                  <c:v>0.17240581832133947</c:v>
                </c:pt>
                <c:pt idx="270">
                  <c:v>0.17240581832133947</c:v>
                </c:pt>
                <c:pt idx="271">
                  <c:v>0.17240581832133947</c:v>
                </c:pt>
                <c:pt idx="272">
                  <c:v>0.17240581832133947</c:v>
                </c:pt>
                <c:pt idx="273">
                  <c:v>0.17240581832133947</c:v>
                </c:pt>
                <c:pt idx="274">
                  <c:v>0.17240581832133947</c:v>
                </c:pt>
                <c:pt idx="275">
                  <c:v>0.17240581832133947</c:v>
                </c:pt>
                <c:pt idx="276">
                  <c:v>0.17240581832133947</c:v>
                </c:pt>
                <c:pt idx="277">
                  <c:v>0.17240581832133947</c:v>
                </c:pt>
                <c:pt idx="278">
                  <c:v>0.17240581832133947</c:v>
                </c:pt>
                <c:pt idx="279">
                  <c:v>0.17240581832133947</c:v>
                </c:pt>
                <c:pt idx="280">
                  <c:v>0.17240581832133947</c:v>
                </c:pt>
                <c:pt idx="281">
                  <c:v>0.17240581832133947</c:v>
                </c:pt>
                <c:pt idx="282">
                  <c:v>0.17240581832133947</c:v>
                </c:pt>
                <c:pt idx="283">
                  <c:v>0.17240581832133947</c:v>
                </c:pt>
                <c:pt idx="284">
                  <c:v>0.17240581832133947</c:v>
                </c:pt>
                <c:pt idx="285">
                  <c:v>0.17240581832133947</c:v>
                </c:pt>
                <c:pt idx="286">
                  <c:v>0.17240581832133947</c:v>
                </c:pt>
                <c:pt idx="287">
                  <c:v>0.17796014168831034</c:v>
                </c:pt>
                <c:pt idx="288">
                  <c:v>0.17796014168831034</c:v>
                </c:pt>
                <c:pt idx="289">
                  <c:v>0.17796014168831034</c:v>
                </c:pt>
                <c:pt idx="290">
                  <c:v>0.17796014168831034</c:v>
                </c:pt>
                <c:pt idx="291">
                  <c:v>0.17796014168831034</c:v>
                </c:pt>
                <c:pt idx="292">
                  <c:v>0.17796014168831034</c:v>
                </c:pt>
                <c:pt idx="293">
                  <c:v>0.17796014168831034</c:v>
                </c:pt>
                <c:pt idx="294">
                  <c:v>0.17796014168831034</c:v>
                </c:pt>
                <c:pt idx="295">
                  <c:v>0.17796014168831034</c:v>
                </c:pt>
                <c:pt idx="296">
                  <c:v>0.17796014168831034</c:v>
                </c:pt>
                <c:pt idx="297">
                  <c:v>0.17796014168831034</c:v>
                </c:pt>
                <c:pt idx="298">
                  <c:v>0.17796014168831034</c:v>
                </c:pt>
                <c:pt idx="299">
                  <c:v>0.17796014168831034</c:v>
                </c:pt>
                <c:pt idx="300">
                  <c:v>0.17796014168831034</c:v>
                </c:pt>
                <c:pt idx="301">
                  <c:v>0.17796014168831034</c:v>
                </c:pt>
                <c:pt idx="302">
                  <c:v>0.17796014168831034</c:v>
                </c:pt>
                <c:pt idx="303">
                  <c:v>0.17796014168831034</c:v>
                </c:pt>
                <c:pt idx="304">
                  <c:v>0.17796014168831034</c:v>
                </c:pt>
                <c:pt idx="305">
                  <c:v>0.18351446505528121</c:v>
                </c:pt>
                <c:pt idx="306">
                  <c:v>0.18351446505528121</c:v>
                </c:pt>
                <c:pt idx="307">
                  <c:v>0.18351446505528121</c:v>
                </c:pt>
                <c:pt idx="308">
                  <c:v>0.18351446505528121</c:v>
                </c:pt>
                <c:pt idx="309">
                  <c:v>0.18351446505528121</c:v>
                </c:pt>
                <c:pt idx="310">
                  <c:v>0.18351446505528121</c:v>
                </c:pt>
                <c:pt idx="311">
                  <c:v>0.18351446505528121</c:v>
                </c:pt>
                <c:pt idx="312">
                  <c:v>0.18351446505528121</c:v>
                </c:pt>
                <c:pt idx="313">
                  <c:v>0.18351446505528121</c:v>
                </c:pt>
                <c:pt idx="314">
                  <c:v>0.18351446505528121</c:v>
                </c:pt>
                <c:pt idx="315">
                  <c:v>0.18351446505528121</c:v>
                </c:pt>
                <c:pt idx="316">
                  <c:v>0.18351446505528121</c:v>
                </c:pt>
                <c:pt idx="317">
                  <c:v>0.18351446505528121</c:v>
                </c:pt>
                <c:pt idx="318">
                  <c:v>0.18351446505528121</c:v>
                </c:pt>
                <c:pt idx="319">
                  <c:v>0.18351446505528121</c:v>
                </c:pt>
                <c:pt idx="320">
                  <c:v>0.18351446505528121</c:v>
                </c:pt>
                <c:pt idx="321">
                  <c:v>0.18351446505528121</c:v>
                </c:pt>
                <c:pt idx="322">
                  <c:v>0.18351446505528121</c:v>
                </c:pt>
                <c:pt idx="323">
                  <c:v>0.18351446505528121</c:v>
                </c:pt>
                <c:pt idx="324">
                  <c:v>0.18351446505528121</c:v>
                </c:pt>
                <c:pt idx="325">
                  <c:v>0.18351446505528121</c:v>
                </c:pt>
                <c:pt idx="326">
                  <c:v>0.18351446505528121</c:v>
                </c:pt>
                <c:pt idx="327">
                  <c:v>0.18351446505528121</c:v>
                </c:pt>
                <c:pt idx="328">
                  <c:v>0.18351446505528121</c:v>
                </c:pt>
                <c:pt idx="329">
                  <c:v>0.18351446505528121</c:v>
                </c:pt>
                <c:pt idx="330">
                  <c:v>0.18351446505528121</c:v>
                </c:pt>
                <c:pt idx="331">
                  <c:v>0.18351446505528121</c:v>
                </c:pt>
                <c:pt idx="332">
                  <c:v>0.18351446505528121</c:v>
                </c:pt>
                <c:pt idx="333">
                  <c:v>0.18351446505528121</c:v>
                </c:pt>
                <c:pt idx="334">
                  <c:v>0.18351446505528121</c:v>
                </c:pt>
                <c:pt idx="335">
                  <c:v>0.18351446505528121</c:v>
                </c:pt>
                <c:pt idx="336">
                  <c:v>0.18351446505528121</c:v>
                </c:pt>
                <c:pt idx="337">
                  <c:v>0.18351446505528121</c:v>
                </c:pt>
                <c:pt idx="338">
                  <c:v>0.18351446505528121</c:v>
                </c:pt>
                <c:pt idx="339">
                  <c:v>0.18351446505528121</c:v>
                </c:pt>
                <c:pt idx="340">
                  <c:v>0.18351446505528121</c:v>
                </c:pt>
                <c:pt idx="341">
                  <c:v>0.18351446505528121</c:v>
                </c:pt>
                <c:pt idx="342">
                  <c:v>0.18351446505528121</c:v>
                </c:pt>
                <c:pt idx="343">
                  <c:v>0.18351446505528121</c:v>
                </c:pt>
                <c:pt idx="344">
                  <c:v>0.18351446505528121</c:v>
                </c:pt>
                <c:pt idx="345">
                  <c:v>0.18351446505528121</c:v>
                </c:pt>
                <c:pt idx="346">
                  <c:v>0.18351446505528121</c:v>
                </c:pt>
                <c:pt idx="347">
                  <c:v>0.18351446505528121</c:v>
                </c:pt>
                <c:pt idx="348">
                  <c:v>0.18351446505528121</c:v>
                </c:pt>
                <c:pt idx="349">
                  <c:v>0.18351446505528121</c:v>
                </c:pt>
                <c:pt idx="350">
                  <c:v>0.18351446505528121</c:v>
                </c:pt>
                <c:pt idx="351">
                  <c:v>0.18906878842225208</c:v>
                </c:pt>
                <c:pt idx="352">
                  <c:v>0.18906878842225208</c:v>
                </c:pt>
                <c:pt idx="353">
                  <c:v>0.18906878842225208</c:v>
                </c:pt>
                <c:pt idx="354">
                  <c:v>0.18906878842225208</c:v>
                </c:pt>
                <c:pt idx="355">
                  <c:v>0.18906878842225208</c:v>
                </c:pt>
                <c:pt idx="356">
                  <c:v>0.18906878842225208</c:v>
                </c:pt>
                <c:pt idx="357">
                  <c:v>0.18906878842225208</c:v>
                </c:pt>
                <c:pt idx="358">
                  <c:v>0.19466141746761587</c:v>
                </c:pt>
                <c:pt idx="359">
                  <c:v>0.19466141746761587</c:v>
                </c:pt>
                <c:pt idx="360">
                  <c:v>0.19466141746761587</c:v>
                </c:pt>
                <c:pt idx="361">
                  <c:v>0.19466141746761587</c:v>
                </c:pt>
                <c:pt idx="362">
                  <c:v>0.19466141746761587</c:v>
                </c:pt>
                <c:pt idx="363">
                  <c:v>0.19466141746761587</c:v>
                </c:pt>
                <c:pt idx="364">
                  <c:v>0.19466141746761587</c:v>
                </c:pt>
                <c:pt idx="365">
                  <c:v>0.19466141746761587</c:v>
                </c:pt>
                <c:pt idx="366">
                  <c:v>0.19466141746761587</c:v>
                </c:pt>
                <c:pt idx="367">
                  <c:v>0.19466141746761587</c:v>
                </c:pt>
                <c:pt idx="368">
                  <c:v>0.19466141746761587</c:v>
                </c:pt>
                <c:pt idx="369">
                  <c:v>0.19466141746761587</c:v>
                </c:pt>
                <c:pt idx="370">
                  <c:v>0.20025404651297965</c:v>
                </c:pt>
                <c:pt idx="371">
                  <c:v>0.20025404651297965</c:v>
                </c:pt>
                <c:pt idx="372">
                  <c:v>0.20584667555834343</c:v>
                </c:pt>
                <c:pt idx="373">
                  <c:v>0.20584667555834343</c:v>
                </c:pt>
                <c:pt idx="374">
                  <c:v>0.20584667555834343</c:v>
                </c:pt>
                <c:pt idx="375">
                  <c:v>0.20584667555834343</c:v>
                </c:pt>
                <c:pt idx="376">
                  <c:v>0.20584667555834343</c:v>
                </c:pt>
                <c:pt idx="377">
                  <c:v>0.21143930460370722</c:v>
                </c:pt>
                <c:pt idx="378">
                  <c:v>0.21143930460370722</c:v>
                </c:pt>
                <c:pt idx="379">
                  <c:v>0.217031933649071</c:v>
                </c:pt>
                <c:pt idx="380">
                  <c:v>0.217031933649071</c:v>
                </c:pt>
                <c:pt idx="381">
                  <c:v>0.217031933649071</c:v>
                </c:pt>
                <c:pt idx="382">
                  <c:v>0.217031933649071</c:v>
                </c:pt>
                <c:pt idx="383">
                  <c:v>0.217031933649071</c:v>
                </c:pt>
                <c:pt idx="384">
                  <c:v>0.217031933649071</c:v>
                </c:pt>
                <c:pt idx="385">
                  <c:v>0.22262456269443479</c:v>
                </c:pt>
                <c:pt idx="386">
                  <c:v>0.22262456269443479</c:v>
                </c:pt>
                <c:pt idx="387">
                  <c:v>0.22262456269443479</c:v>
                </c:pt>
                <c:pt idx="388">
                  <c:v>0.22262456269443479</c:v>
                </c:pt>
                <c:pt idx="389">
                  <c:v>0.22262456269443479</c:v>
                </c:pt>
                <c:pt idx="390">
                  <c:v>0.22262456269443479</c:v>
                </c:pt>
                <c:pt idx="391">
                  <c:v>0.22262456269443479</c:v>
                </c:pt>
                <c:pt idx="392">
                  <c:v>0.22262456269443479</c:v>
                </c:pt>
                <c:pt idx="393">
                  <c:v>0.22262456269443479</c:v>
                </c:pt>
                <c:pt idx="394">
                  <c:v>0.22821719173979857</c:v>
                </c:pt>
                <c:pt idx="395">
                  <c:v>0.22821719173979857</c:v>
                </c:pt>
                <c:pt idx="396">
                  <c:v>0.22821719173979857</c:v>
                </c:pt>
                <c:pt idx="397">
                  <c:v>0.22821719173979857</c:v>
                </c:pt>
                <c:pt idx="398">
                  <c:v>0.22821719173979857</c:v>
                </c:pt>
                <c:pt idx="399">
                  <c:v>0.22821719173979857</c:v>
                </c:pt>
                <c:pt idx="400">
                  <c:v>0.22821719173979857</c:v>
                </c:pt>
                <c:pt idx="401">
                  <c:v>0.22821719173979857</c:v>
                </c:pt>
                <c:pt idx="402">
                  <c:v>0.22821719173979857</c:v>
                </c:pt>
                <c:pt idx="403">
                  <c:v>0.22821719173979857</c:v>
                </c:pt>
                <c:pt idx="404">
                  <c:v>0.22821719173979857</c:v>
                </c:pt>
                <c:pt idx="405">
                  <c:v>0.22821719173979857</c:v>
                </c:pt>
                <c:pt idx="406">
                  <c:v>0.23380982078516235</c:v>
                </c:pt>
                <c:pt idx="407">
                  <c:v>0.23380982078516235</c:v>
                </c:pt>
                <c:pt idx="408">
                  <c:v>0.23380982078516235</c:v>
                </c:pt>
                <c:pt idx="409">
                  <c:v>0.23380982078516235</c:v>
                </c:pt>
                <c:pt idx="410">
                  <c:v>0.23380982078516235</c:v>
                </c:pt>
                <c:pt idx="411">
                  <c:v>0.23380982078516235</c:v>
                </c:pt>
                <c:pt idx="412">
                  <c:v>0.23380982078516235</c:v>
                </c:pt>
                <c:pt idx="413">
                  <c:v>0.23380982078516235</c:v>
                </c:pt>
                <c:pt idx="414">
                  <c:v>0.23940244983052614</c:v>
                </c:pt>
                <c:pt idx="415">
                  <c:v>0.23940244983052614</c:v>
                </c:pt>
                <c:pt idx="416">
                  <c:v>0.23940244983052614</c:v>
                </c:pt>
                <c:pt idx="417">
                  <c:v>0.23940244983052614</c:v>
                </c:pt>
                <c:pt idx="418">
                  <c:v>0.23940244983052614</c:v>
                </c:pt>
                <c:pt idx="419">
                  <c:v>0.23940244983052614</c:v>
                </c:pt>
                <c:pt idx="420">
                  <c:v>0.23940244983052614</c:v>
                </c:pt>
                <c:pt idx="421">
                  <c:v>0.23940244983052614</c:v>
                </c:pt>
                <c:pt idx="422">
                  <c:v>0.23940244983052614</c:v>
                </c:pt>
                <c:pt idx="423">
                  <c:v>0.23940244983052614</c:v>
                </c:pt>
                <c:pt idx="424">
                  <c:v>0.23940244983052614</c:v>
                </c:pt>
                <c:pt idx="425">
                  <c:v>0.23940244983052614</c:v>
                </c:pt>
                <c:pt idx="426">
                  <c:v>0.23940244983052614</c:v>
                </c:pt>
                <c:pt idx="427">
                  <c:v>0.23940244983052614</c:v>
                </c:pt>
                <c:pt idx="428">
                  <c:v>0.23940244983052614</c:v>
                </c:pt>
                <c:pt idx="429">
                  <c:v>0.23940244983052614</c:v>
                </c:pt>
                <c:pt idx="430">
                  <c:v>0.23940244983052614</c:v>
                </c:pt>
                <c:pt idx="431">
                  <c:v>0.23940244983052614</c:v>
                </c:pt>
                <c:pt idx="432">
                  <c:v>0.23940244983052614</c:v>
                </c:pt>
                <c:pt idx="433">
                  <c:v>0.23940244983052614</c:v>
                </c:pt>
                <c:pt idx="434">
                  <c:v>0.23940244983052614</c:v>
                </c:pt>
                <c:pt idx="435">
                  <c:v>0.23940244983052614</c:v>
                </c:pt>
                <c:pt idx="436">
                  <c:v>0.23940244983052614</c:v>
                </c:pt>
                <c:pt idx="437">
                  <c:v>0.23940244983052614</c:v>
                </c:pt>
                <c:pt idx="438">
                  <c:v>0.23940244983052614</c:v>
                </c:pt>
                <c:pt idx="439">
                  <c:v>0.23940244983052614</c:v>
                </c:pt>
                <c:pt idx="440">
                  <c:v>0.23940244983052614</c:v>
                </c:pt>
                <c:pt idx="441">
                  <c:v>0.23940244983052614</c:v>
                </c:pt>
                <c:pt idx="442">
                  <c:v>0.23940244983052614</c:v>
                </c:pt>
                <c:pt idx="443">
                  <c:v>0.23940244983052614</c:v>
                </c:pt>
                <c:pt idx="444">
                  <c:v>0.23940244983052614</c:v>
                </c:pt>
                <c:pt idx="445">
                  <c:v>0.23940244983052614</c:v>
                </c:pt>
                <c:pt idx="446">
                  <c:v>0.23940244983052614</c:v>
                </c:pt>
                <c:pt idx="447">
                  <c:v>0.23940244983052614</c:v>
                </c:pt>
                <c:pt idx="448">
                  <c:v>0.23940244983052614</c:v>
                </c:pt>
                <c:pt idx="449">
                  <c:v>0.23940244983052614</c:v>
                </c:pt>
                <c:pt idx="450">
                  <c:v>0.23940244983052614</c:v>
                </c:pt>
                <c:pt idx="451">
                  <c:v>0.23940244983052614</c:v>
                </c:pt>
                <c:pt idx="452">
                  <c:v>0.23940244983052614</c:v>
                </c:pt>
                <c:pt idx="453">
                  <c:v>0.23940244983052614</c:v>
                </c:pt>
                <c:pt idx="454">
                  <c:v>0.23940244983052614</c:v>
                </c:pt>
                <c:pt idx="455">
                  <c:v>0.23940244983052614</c:v>
                </c:pt>
                <c:pt idx="456">
                  <c:v>0.23940244983052614</c:v>
                </c:pt>
                <c:pt idx="457">
                  <c:v>0.23940244983052614</c:v>
                </c:pt>
                <c:pt idx="458">
                  <c:v>0.23940244983052614</c:v>
                </c:pt>
                <c:pt idx="459">
                  <c:v>0.23940244983052614</c:v>
                </c:pt>
                <c:pt idx="460">
                  <c:v>0.23940244983052614</c:v>
                </c:pt>
                <c:pt idx="461">
                  <c:v>0.23940244983052614</c:v>
                </c:pt>
                <c:pt idx="462">
                  <c:v>0.23940244983052614</c:v>
                </c:pt>
                <c:pt idx="463">
                  <c:v>0.25058770792125368</c:v>
                </c:pt>
                <c:pt idx="464">
                  <c:v>0.25058770792125368</c:v>
                </c:pt>
                <c:pt idx="465">
                  <c:v>0.25058770792125368</c:v>
                </c:pt>
                <c:pt idx="466">
                  <c:v>0.25058770792125368</c:v>
                </c:pt>
                <c:pt idx="467">
                  <c:v>0.25058770792125368</c:v>
                </c:pt>
                <c:pt idx="468">
                  <c:v>0.25058770792125368</c:v>
                </c:pt>
                <c:pt idx="469">
                  <c:v>0.25058770792125368</c:v>
                </c:pt>
                <c:pt idx="470">
                  <c:v>0.25058770792125368</c:v>
                </c:pt>
                <c:pt idx="471">
                  <c:v>0.25058770792125368</c:v>
                </c:pt>
                <c:pt idx="472">
                  <c:v>0.25058770792125368</c:v>
                </c:pt>
                <c:pt idx="473">
                  <c:v>0.25058770792125368</c:v>
                </c:pt>
                <c:pt idx="474">
                  <c:v>0.25058770792125368</c:v>
                </c:pt>
                <c:pt idx="475">
                  <c:v>0.25058770792125368</c:v>
                </c:pt>
                <c:pt idx="476">
                  <c:v>0.25058770792125368</c:v>
                </c:pt>
                <c:pt idx="477">
                  <c:v>0.25058770792125368</c:v>
                </c:pt>
                <c:pt idx="478">
                  <c:v>0.25058770792125368</c:v>
                </c:pt>
                <c:pt idx="479">
                  <c:v>0.25058770792125368</c:v>
                </c:pt>
                <c:pt idx="480">
                  <c:v>0.25058770792125368</c:v>
                </c:pt>
                <c:pt idx="481">
                  <c:v>0.25058770792125368</c:v>
                </c:pt>
                <c:pt idx="482">
                  <c:v>0.25058770792125368</c:v>
                </c:pt>
                <c:pt idx="483">
                  <c:v>0.25058770792125368</c:v>
                </c:pt>
                <c:pt idx="484">
                  <c:v>0.25058770792125368</c:v>
                </c:pt>
                <c:pt idx="485">
                  <c:v>0.25058770792125368</c:v>
                </c:pt>
                <c:pt idx="486">
                  <c:v>0.25058770792125368</c:v>
                </c:pt>
                <c:pt idx="487">
                  <c:v>0.25058770792125368</c:v>
                </c:pt>
                <c:pt idx="488">
                  <c:v>0.25058770792125368</c:v>
                </c:pt>
                <c:pt idx="489">
                  <c:v>0.25058770792125368</c:v>
                </c:pt>
                <c:pt idx="490">
                  <c:v>0.25058770792125368</c:v>
                </c:pt>
                <c:pt idx="491">
                  <c:v>0.25058770792125368</c:v>
                </c:pt>
                <c:pt idx="492">
                  <c:v>0.25058770792125368</c:v>
                </c:pt>
                <c:pt idx="493">
                  <c:v>0.25058770792125368</c:v>
                </c:pt>
                <c:pt idx="494">
                  <c:v>0.25058770792125368</c:v>
                </c:pt>
                <c:pt idx="495">
                  <c:v>0.25058770792125368</c:v>
                </c:pt>
                <c:pt idx="496">
                  <c:v>0.25058770792125368</c:v>
                </c:pt>
                <c:pt idx="497">
                  <c:v>0.25058770792125368</c:v>
                </c:pt>
                <c:pt idx="498">
                  <c:v>0.25058770792125368</c:v>
                </c:pt>
                <c:pt idx="499">
                  <c:v>0.25635241786032098</c:v>
                </c:pt>
                <c:pt idx="500">
                  <c:v>0.25635241786032098</c:v>
                </c:pt>
                <c:pt idx="501">
                  <c:v>0.25635241786032098</c:v>
                </c:pt>
                <c:pt idx="502">
                  <c:v>0.25635241786032098</c:v>
                </c:pt>
                <c:pt idx="503">
                  <c:v>0.25635241786032098</c:v>
                </c:pt>
                <c:pt idx="504">
                  <c:v>0.25635241786032098</c:v>
                </c:pt>
                <c:pt idx="505">
                  <c:v>0.25635241786032098</c:v>
                </c:pt>
                <c:pt idx="506">
                  <c:v>0.26216216459578723</c:v>
                </c:pt>
                <c:pt idx="507">
                  <c:v>0.26216216459578723</c:v>
                </c:pt>
                <c:pt idx="508">
                  <c:v>0.26216216459578723</c:v>
                </c:pt>
                <c:pt idx="509">
                  <c:v>0.26216216459578723</c:v>
                </c:pt>
                <c:pt idx="510">
                  <c:v>0.26216216459578723</c:v>
                </c:pt>
                <c:pt idx="511">
                  <c:v>0.26216216459578723</c:v>
                </c:pt>
                <c:pt idx="512">
                  <c:v>0.26801802043232859</c:v>
                </c:pt>
                <c:pt idx="513">
                  <c:v>0.27387387626886994</c:v>
                </c:pt>
                <c:pt idx="514">
                  <c:v>0.2797297321054113</c:v>
                </c:pt>
                <c:pt idx="515">
                  <c:v>0.2797297321054113</c:v>
                </c:pt>
                <c:pt idx="516">
                  <c:v>0.285633586760285</c:v>
                </c:pt>
                <c:pt idx="517">
                  <c:v>0.285633586760285</c:v>
                </c:pt>
                <c:pt idx="518">
                  <c:v>0.285633586760285</c:v>
                </c:pt>
                <c:pt idx="519">
                  <c:v>0.285633586760285</c:v>
                </c:pt>
                <c:pt idx="520">
                  <c:v>0.285633586760285</c:v>
                </c:pt>
                <c:pt idx="521">
                  <c:v>0.285633586760285</c:v>
                </c:pt>
                <c:pt idx="522">
                  <c:v>0.285633586760285</c:v>
                </c:pt>
                <c:pt idx="523">
                  <c:v>0.285633586760285</c:v>
                </c:pt>
                <c:pt idx="524">
                  <c:v>0.29163666586313974</c:v>
                </c:pt>
                <c:pt idx="525">
                  <c:v>0.29163666586313974</c:v>
                </c:pt>
                <c:pt idx="526">
                  <c:v>0.29163666586313974</c:v>
                </c:pt>
                <c:pt idx="527">
                  <c:v>0.29163666586313974</c:v>
                </c:pt>
                <c:pt idx="528">
                  <c:v>0.29163666586313974</c:v>
                </c:pt>
                <c:pt idx="529">
                  <c:v>0.29163666586313974</c:v>
                </c:pt>
                <c:pt idx="530">
                  <c:v>0.29163666586313974</c:v>
                </c:pt>
                <c:pt idx="531">
                  <c:v>0.29163666586313974</c:v>
                </c:pt>
                <c:pt idx="532">
                  <c:v>0.29163666586313974</c:v>
                </c:pt>
                <c:pt idx="533">
                  <c:v>0.29779634702954721</c:v>
                </c:pt>
                <c:pt idx="534">
                  <c:v>0.29779634702954721</c:v>
                </c:pt>
                <c:pt idx="535">
                  <c:v>0.29779634702954721</c:v>
                </c:pt>
                <c:pt idx="536">
                  <c:v>0.29779634702954721</c:v>
                </c:pt>
                <c:pt idx="537">
                  <c:v>0.29779634702954721</c:v>
                </c:pt>
                <c:pt idx="538">
                  <c:v>0.29779634702954721</c:v>
                </c:pt>
                <c:pt idx="539">
                  <c:v>0.29779634702954721</c:v>
                </c:pt>
                <c:pt idx="540">
                  <c:v>0.30395602819595469</c:v>
                </c:pt>
                <c:pt idx="541">
                  <c:v>0.30395602819595469</c:v>
                </c:pt>
                <c:pt idx="542">
                  <c:v>0.30395602819595469</c:v>
                </c:pt>
                <c:pt idx="543">
                  <c:v>0.30395602819595469</c:v>
                </c:pt>
                <c:pt idx="544">
                  <c:v>0.30395602819595469</c:v>
                </c:pt>
                <c:pt idx="545">
                  <c:v>0.30395602819595469</c:v>
                </c:pt>
                <c:pt idx="546">
                  <c:v>0.30395602819595469</c:v>
                </c:pt>
                <c:pt idx="547">
                  <c:v>0.31017070651563367</c:v>
                </c:pt>
                <c:pt idx="548">
                  <c:v>0.31017070651563367</c:v>
                </c:pt>
                <c:pt idx="549">
                  <c:v>0.31017070651563367</c:v>
                </c:pt>
                <c:pt idx="550">
                  <c:v>0.31017070651563367</c:v>
                </c:pt>
                <c:pt idx="551">
                  <c:v>0.31017070651563367</c:v>
                </c:pt>
                <c:pt idx="552">
                  <c:v>0.31017070651563367</c:v>
                </c:pt>
                <c:pt idx="553">
                  <c:v>0.31017070651563367</c:v>
                </c:pt>
                <c:pt idx="554">
                  <c:v>0.31017070651563367</c:v>
                </c:pt>
                <c:pt idx="555">
                  <c:v>0.31644188191094608</c:v>
                </c:pt>
                <c:pt idx="556">
                  <c:v>0.31644188191094608</c:v>
                </c:pt>
                <c:pt idx="557">
                  <c:v>0.31644188191094608</c:v>
                </c:pt>
                <c:pt idx="558">
                  <c:v>0.31644188191094608</c:v>
                </c:pt>
                <c:pt idx="559">
                  <c:v>0.31644188191094608</c:v>
                </c:pt>
                <c:pt idx="560">
                  <c:v>0.31644188191094608</c:v>
                </c:pt>
                <c:pt idx="561">
                  <c:v>0.31644188191094608</c:v>
                </c:pt>
                <c:pt idx="562">
                  <c:v>0.31644188191094608</c:v>
                </c:pt>
                <c:pt idx="563">
                  <c:v>0.31644188191094608</c:v>
                </c:pt>
                <c:pt idx="564">
                  <c:v>0.31644188191094608</c:v>
                </c:pt>
                <c:pt idx="565">
                  <c:v>0.31644188191094608</c:v>
                </c:pt>
                <c:pt idx="566">
                  <c:v>0.31644188191094608</c:v>
                </c:pt>
                <c:pt idx="567">
                  <c:v>0.31644188191094608</c:v>
                </c:pt>
                <c:pt idx="568">
                  <c:v>0.31644188191094608</c:v>
                </c:pt>
                <c:pt idx="569">
                  <c:v>0.31644188191094608</c:v>
                </c:pt>
                <c:pt idx="570">
                  <c:v>0.31644188191094608</c:v>
                </c:pt>
                <c:pt idx="571">
                  <c:v>0.31644188191094608</c:v>
                </c:pt>
                <c:pt idx="572">
                  <c:v>0.31644188191094608</c:v>
                </c:pt>
                <c:pt idx="573">
                  <c:v>0.31644188191094608</c:v>
                </c:pt>
                <c:pt idx="574">
                  <c:v>0.31644188191094608</c:v>
                </c:pt>
                <c:pt idx="575">
                  <c:v>0.31644188191094608</c:v>
                </c:pt>
                <c:pt idx="576">
                  <c:v>0.31644188191094608</c:v>
                </c:pt>
                <c:pt idx="577">
                  <c:v>0.31644188191094608</c:v>
                </c:pt>
                <c:pt idx="578">
                  <c:v>0.31644188191094608</c:v>
                </c:pt>
                <c:pt idx="579">
                  <c:v>0.31644188191094608</c:v>
                </c:pt>
                <c:pt idx="580">
                  <c:v>0.31644188191094608</c:v>
                </c:pt>
                <c:pt idx="581">
                  <c:v>0.31644188191094608</c:v>
                </c:pt>
                <c:pt idx="582">
                  <c:v>0.31644188191094608</c:v>
                </c:pt>
                <c:pt idx="583">
                  <c:v>0.32958723033573556</c:v>
                </c:pt>
                <c:pt idx="584">
                  <c:v>0.33615990454813033</c:v>
                </c:pt>
                <c:pt idx="585">
                  <c:v>0.33615990454813033</c:v>
                </c:pt>
                <c:pt idx="586">
                  <c:v>0.33615990454813033</c:v>
                </c:pt>
                <c:pt idx="587">
                  <c:v>0.33615990454813033</c:v>
                </c:pt>
                <c:pt idx="588">
                  <c:v>0.33615990454813033</c:v>
                </c:pt>
                <c:pt idx="589">
                  <c:v>0.33615990454813033</c:v>
                </c:pt>
                <c:pt idx="590">
                  <c:v>0.33615990454813033</c:v>
                </c:pt>
                <c:pt idx="591">
                  <c:v>0.33615990454813033</c:v>
                </c:pt>
                <c:pt idx="592">
                  <c:v>0.33615990454813033</c:v>
                </c:pt>
                <c:pt idx="593">
                  <c:v>0.33615990454813033</c:v>
                </c:pt>
                <c:pt idx="594">
                  <c:v>0.33615990454813033</c:v>
                </c:pt>
                <c:pt idx="595">
                  <c:v>0.33615990454813033</c:v>
                </c:pt>
                <c:pt idx="596">
                  <c:v>0.33615990454813033</c:v>
                </c:pt>
                <c:pt idx="597">
                  <c:v>0.33615990454813033</c:v>
                </c:pt>
                <c:pt idx="598">
                  <c:v>0.33615990454813033</c:v>
                </c:pt>
                <c:pt idx="599">
                  <c:v>0.33615990454813033</c:v>
                </c:pt>
                <c:pt idx="600">
                  <c:v>0.33615990454813033</c:v>
                </c:pt>
                <c:pt idx="601">
                  <c:v>0.33615990454813033</c:v>
                </c:pt>
                <c:pt idx="602">
                  <c:v>0.3430036168723764</c:v>
                </c:pt>
                <c:pt idx="603">
                  <c:v>0.3430036168723764</c:v>
                </c:pt>
                <c:pt idx="604">
                  <c:v>0.3430036168723764</c:v>
                </c:pt>
                <c:pt idx="605">
                  <c:v>0.3430036168723764</c:v>
                </c:pt>
                <c:pt idx="606">
                  <c:v>0.3430036168723764</c:v>
                </c:pt>
                <c:pt idx="607">
                  <c:v>0.3430036168723764</c:v>
                </c:pt>
                <c:pt idx="608">
                  <c:v>0.3430036168723764</c:v>
                </c:pt>
                <c:pt idx="609">
                  <c:v>0.3430036168723764</c:v>
                </c:pt>
                <c:pt idx="610">
                  <c:v>0.3430036168723764</c:v>
                </c:pt>
                <c:pt idx="611">
                  <c:v>0.3430036168723764</c:v>
                </c:pt>
                <c:pt idx="612">
                  <c:v>0.3430036168723764</c:v>
                </c:pt>
                <c:pt idx="613">
                  <c:v>0.3430036168723764</c:v>
                </c:pt>
                <c:pt idx="614">
                  <c:v>0.3430036168723764</c:v>
                </c:pt>
                <c:pt idx="615">
                  <c:v>0.3430036168723764</c:v>
                </c:pt>
                <c:pt idx="616">
                  <c:v>0.3430036168723764</c:v>
                </c:pt>
                <c:pt idx="617">
                  <c:v>0.3430036168723764</c:v>
                </c:pt>
                <c:pt idx="618">
                  <c:v>0.3430036168723764</c:v>
                </c:pt>
                <c:pt idx="619">
                  <c:v>0.3430036168723764</c:v>
                </c:pt>
                <c:pt idx="620">
                  <c:v>0.3430036168723764</c:v>
                </c:pt>
                <c:pt idx="621">
                  <c:v>0.3430036168723764</c:v>
                </c:pt>
                <c:pt idx="622">
                  <c:v>0.3430036168723764</c:v>
                </c:pt>
                <c:pt idx="623">
                  <c:v>0.3430036168723764</c:v>
                </c:pt>
                <c:pt idx="624">
                  <c:v>0.3430036168723764</c:v>
                </c:pt>
                <c:pt idx="625">
                  <c:v>0.3430036168723764</c:v>
                </c:pt>
                <c:pt idx="626">
                  <c:v>0.3430036168723764</c:v>
                </c:pt>
                <c:pt idx="627">
                  <c:v>0.3430036168723764</c:v>
                </c:pt>
                <c:pt idx="628">
                  <c:v>0.3430036168723764</c:v>
                </c:pt>
                <c:pt idx="629">
                  <c:v>0.3430036168723764</c:v>
                </c:pt>
                <c:pt idx="630">
                  <c:v>0.3430036168723764</c:v>
                </c:pt>
                <c:pt idx="631">
                  <c:v>0.3430036168723764</c:v>
                </c:pt>
                <c:pt idx="632">
                  <c:v>0.3430036168723764</c:v>
                </c:pt>
                <c:pt idx="633">
                  <c:v>0.3430036168723764</c:v>
                </c:pt>
                <c:pt idx="634">
                  <c:v>0.3430036168723764</c:v>
                </c:pt>
                <c:pt idx="635">
                  <c:v>0.3430036168723764</c:v>
                </c:pt>
                <c:pt idx="636">
                  <c:v>0.34999294009713838</c:v>
                </c:pt>
                <c:pt idx="637">
                  <c:v>0.34999294009713838</c:v>
                </c:pt>
                <c:pt idx="638">
                  <c:v>0.34999294009713838</c:v>
                </c:pt>
                <c:pt idx="639">
                  <c:v>0.34999294009713838</c:v>
                </c:pt>
                <c:pt idx="640">
                  <c:v>0.34999294009713838</c:v>
                </c:pt>
                <c:pt idx="641">
                  <c:v>0.35698226332190031</c:v>
                </c:pt>
                <c:pt idx="642">
                  <c:v>0.35698226332190031</c:v>
                </c:pt>
                <c:pt idx="643">
                  <c:v>0.35698226332190031</c:v>
                </c:pt>
                <c:pt idx="644">
                  <c:v>0.35698226332190031</c:v>
                </c:pt>
                <c:pt idx="645">
                  <c:v>0.35698226332190031</c:v>
                </c:pt>
                <c:pt idx="646">
                  <c:v>0.35698226332190031</c:v>
                </c:pt>
                <c:pt idx="647">
                  <c:v>0.35698226332190031</c:v>
                </c:pt>
                <c:pt idx="648">
                  <c:v>0.35698226332190031</c:v>
                </c:pt>
                <c:pt idx="649">
                  <c:v>0.35698226332190031</c:v>
                </c:pt>
                <c:pt idx="650">
                  <c:v>0.35698226332190031</c:v>
                </c:pt>
                <c:pt idx="651">
                  <c:v>0.35698226332190031</c:v>
                </c:pt>
                <c:pt idx="652">
                  <c:v>0.35698226332190031</c:v>
                </c:pt>
                <c:pt idx="653">
                  <c:v>0.36404839229638492</c:v>
                </c:pt>
                <c:pt idx="654">
                  <c:v>0.36404839229638492</c:v>
                </c:pt>
                <c:pt idx="655">
                  <c:v>0.36404839229638492</c:v>
                </c:pt>
                <c:pt idx="656">
                  <c:v>0.36404839229638492</c:v>
                </c:pt>
                <c:pt idx="657">
                  <c:v>0.36404839229638492</c:v>
                </c:pt>
                <c:pt idx="658">
                  <c:v>0.37111452127086952</c:v>
                </c:pt>
                <c:pt idx="659">
                  <c:v>0.37111452127086952</c:v>
                </c:pt>
                <c:pt idx="660">
                  <c:v>0.37111452127086952</c:v>
                </c:pt>
                <c:pt idx="661">
                  <c:v>0.37111452127086952</c:v>
                </c:pt>
                <c:pt idx="662">
                  <c:v>0.37111452127086952</c:v>
                </c:pt>
                <c:pt idx="663">
                  <c:v>0.37111452127086952</c:v>
                </c:pt>
                <c:pt idx="664">
                  <c:v>0.37111452127086952</c:v>
                </c:pt>
                <c:pt idx="665">
                  <c:v>0.37111452127086952</c:v>
                </c:pt>
                <c:pt idx="666">
                  <c:v>0.37111452127086952</c:v>
                </c:pt>
                <c:pt idx="667">
                  <c:v>0.37111452127086952</c:v>
                </c:pt>
                <c:pt idx="668">
                  <c:v>0.37111452127086952</c:v>
                </c:pt>
                <c:pt idx="669">
                  <c:v>0.37111452127086952</c:v>
                </c:pt>
                <c:pt idx="670">
                  <c:v>0.37111452127086952</c:v>
                </c:pt>
                <c:pt idx="671">
                  <c:v>0.37111452127086952</c:v>
                </c:pt>
                <c:pt idx="672">
                  <c:v>0.37111452127086952</c:v>
                </c:pt>
                <c:pt idx="673">
                  <c:v>0.37111452127086952</c:v>
                </c:pt>
                <c:pt idx="674">
                  <c:v>0.37111452127086952</c:v>
                </c:pt>
                <c:pt idx="675">
                  <c:v>0.37111452127086952</c:v>
                </c:pt>
                <c:pt idx="676">
                  <c:v>0.37111452127086952</c:v>
                </c:pt>
                <c:pt idx="677">
                  <c:v>0.37111452127086952</c:v>
                </c:pt>
                <c:pt idx="678">
                  <c:v>0.37111452127086952</c:v>
                </c:pt>
                <c:pt idx="679">
                  <c:v>0.37111452127086952</c:v>
                </c:pt>
                <c:pt idx="680">
                  <c:v>0.37111452127086952</c:v>
                </c:pt>
                <c:pt idx="681">
                  <c:v>0.37111452127086952</c:v>
                </c:pt>
                <c:pt idx="682">
                  <c:v>0.37111452127086952</c:v>
                </c:pt>
                <c:pt idx="683">
                  <c:v>0.37111452127086952</c:v>
                </c:pt>
                <c:pt idx="684">
                  <c:v>0.37111452127086952</c:v>
                </c:pt>
                <c:pt idx="685">
                  <c:v>0.37111452127086952</c:v>
                </c:pt>
                <c:pt idx="686">
                  <c:v>0.37111452127086952</c:v>
                </c:pt>
                <c:pt idx="687">
                  <c:v>0.37111452127086952</c:v>
                </c:pt>
                <c:pt idx="688">
                  <c:v>0.37111452127086952</c:v>
                </c:pt>
                <c:pt idx="689">
                  <c:v>0.37111452127086952</c:v>
                </c:pt>
                <c:pt idx="690">
                  <c:v>0.37111452127086952</c:v>
                </c:pt>
                <c:pt idx="691">
                  <c:v>0.37111452127086952</c:v>
                </c:pt>
                <c:pt idx="692">
                  <c:v>0.37111452127086952</c:v>
                </c:pt>
                <c:pt idx="693">
                  <c:v>0.37111452127086952</c:v>
                </c:pt>
                <c:pt idx="694">
                  <c:v>0.37111452127086952</c:v>
                </c:pt>
                <c:pt idx="695">
                  <c:v>0.37111452127086952</c:v>
                </c:pt>
                <c:pt idx="696">
                  <c:v>0.37111452127086952</c:v>
                </c:pt>
                <c:pt idx="697">
                  <c:v>0.37111452127086952</c:v>
                </c:pt>
                <c:pt idx="698">
                  <c:v>0.37111452127086952</c:v>
                </c:pt>
                <c:pt idx="699">
                  <c:v>0.37111452127086952</c:v>
                </c:pt>
                <c:pt idx="700">
                  <c:v>0.37111452127086952</c:v>
                </c:pt>
                <c:pt idx="701">
                  <c:v>0.37111452127086952</c:v>
                </c:pt>
                <c:pt idx="702">
                  <c:v>0.37111452127086952</c:v>
                </c:pt>
                <c:pt idx="703">
                  <c:v>0.37111452127086952</c:v>
                </c:pt>
                <c:pt idx="704">
                  <c:v>0.37111452127086952</c:v>
                </c:pt>
                <c:pt idx="705">
                  <c:v>0.37111452127086952</c:v>
                </c:pt>
                <c:pt idx="706">
                  <c:v>0.37111452127086952</c:v>
                </c:pt>
                <c:pt idx="707">
                  <c:v>0.37111452127086952</c:v>
                </c:pt>
                <c:pt idx="708">
                  <c:v>0.37111452127086952</c:v>
                </c:pt>
                <c:pt idx="709">
                  <c:v>0.37111452127086952</c:v>
                </c:pt>
                <c:pt idx="710">
                  <c:v>0.37111452127086952</c:v>
                </c:pt>
                <c:pt idx="711">
                  <c:v>0.37111452127086952</c:v>
                </c:pt>
                <c:pt idx="712">
                  <c:v>0.37111452127086952</c:v>
                </c:pt>
                <c:pt idx="713">
                  <c:v>0.37111452127086952</c:v>
                </c:pt>
                <c:pt idx="714">
                  <c:v>0.37111452127086952</c:v>
                </c:pt>
                <c:pt idx="715">
                  <c:v>0.37111452127086952</c:v>
                </c:pt>
                <c:pt idx="716">
                  <c:v>0.37111452127086952</c:v>
                </c:pt>
                <c:pt idx="717">
                  <c:v>0.37111452127086952</c:v>
                </c:pt>
                <c:pt idx="718">
                  <c:v>0.37111452127086952</c:v>
                </c:pt>
                <c:pt idx="719">
                  <c:v>0.37111452127086952</c:v>
                </c:pt>
                <c:pt idx="720">
                  <c:v>0.37111452127086952</c:v>
                </c:pt>
                <c:pt idx="721">
                  <c:v>0.37111452127086952</c:v>
                </c:pt>
                <c:pt idx="722">
                  <c:v>0.37111452127086952</c:v>
                </c:pt>
                <c:pt idx="723">
                  <c:v>0.37111452127086952</c:v>
                </c:pt>
                <c:pt idx="724">
                  <c:v>0.37111452127086952</c:v>
                </c:pt>
                <c:pt idx="725">
                  <c:v>0.37111452127086952</c:v>
                </c:pt>
                <c:pt idx="726">
                  <c:v>0.37111452127086952</c:v>
                </c:pt>
                <c:pt idx="727">
                  <c:v>0.37111452127086952</c:v>
                </c:pt>
                <c:pt idx="728">
                  <c:v>0.37111452127086952</c:v>
                </c:pt>
                <c:pt idx="729">
                  <c:v>0.37111452127086952</c:v>
                </c:pt>
                <c:pt idx="730">
                  <c:v>0.37111452127086952</c:v>
                </c:pt>
                <c:pt idx="731">
                  <c:v>0.37111452127086952</c:v>
                </c:pt>
                <c:pt idx="732">
                  <c:v>0.37111452127086952</c:v>
                </c:pt>
                <c:pt idx="733">
                  <c:v>0.37111452127086952</c:v>
                </c:pt>
                <c:pt idx="734">
                  <c:v>0.37111452127086952</c:v>
                </c:pt>
                <c:pt idx="735">
                  <c:v>0.37111452127086952</c:v>
                </c:pt>
                <c:pt idx="736">
                  <c:v>0.37111452127086952</c:v>
                </c:pt>
                <c:pt idx="737">
                  <c:v>0.37111452127086952</c:v>
                </c:pt>
                <c:pt idx="738">
                  <c:v>0.37111452127086952</c:v>
                </c:pt>
                <c:pt idx="739">
                  <c:v>0.37111452127086952</c:v>
                </c:pt>
                <c:pt idx="740">
                  <c:v>0.37111452127086952</c:v>
                </c:pt>
                <c:pt idx="741">
                  <c:v>0.37111452127086952</c:v>
                </c:pt>
                <c:pt idx="742">
                  <c:v>0.37111452127086952</c:v>
                </c:pt>
                <c:pt idx="743">
                  <c:v>0.37111452127086952</c:v>
                </c:pt>
                <c:pt idx="744">
                  <c:v>0.37111452127086952</c:v>
                </c:pt>
                <c:pt idx="745">
                  <c:v>0.37111452127086952</c:v>
                </c:pt>
                <c:pt idx="746">
                  <c:v>0.37111452127086952</c:v>
                </c:pt>
                <c:pt idx="747">
                  <c:v>0.37111452127086952</c:v>
                </c:pt>
                <c:pt idx="748">
                  <c:v>0.38064308913040179</c:v>
                </c:pt>
                <c:pt idx="749">
                  <c:v>0.38064308913040179</c:v>
                </c:pt>
                <c:pt idx="750">
                  <c:v>0.38064308913040179</c:v>
                </c:pt>
                <c:pt idx="751">
                  <c:v>0.38064308913040179</c:v>
                </c:pt>
                <c:pt idx="752">
                  <c:v>0.38064308913040179</c:v>
                </c:pt>
                <c:pt idx="753">
                  <c:v>0.38064308913040179</c:v>
                </c:pt>
                <c:pt idx="754">
                  <c:v>0.38064308913040179</c:v>
                </c:pt>
                <c:pt idx="755">
                  <c:v>0.38064308913040179</c:v>
                </c:pt>
                <c:pt idx="756">
                  <c:v>0.38064308913040179</c:v>
                </c:pt>
                <c:pt idx="757">
                  <c:v>0.38064308913040179</c:v>
                </c:pt>
                <c:pt idx="758">
                  <c:v>0.38064308913040179</c:v>
                </c:pt>
                <c:pt idx="759">
                  <c:v>0.38064308913040179</c:v>
                </c:pt>
                <c:pt idx="760">
                  <c:v>0.38064308913040179</c:v>
                </c:pt>
                <c:pt idx="761">
                  <c:v>0.38064308913040179</c:v>
                </c:pt>
                <c:pt idx="762">
                  <c:v>0.38064308913040179</c:v>
                </c:pt>
                <c:pt idx="763">
                  <c:v>0.38064308913040179</c:v>
                </c:pt>
                <c:pt idx="764">
                  <c:v>0.38064308913040179</c:v>
                </c:pt>
                <c:pt idx="765">
                  <c:v>0.38064308913040179</c:v>
                </c:pt>
                <c:pt idx="766">
                  <c:v>0.38064308913040179</c:v>
                </c:pt>
                <c:pt idx="767">
                  <c:v>0.38064308913040179</c:v>
                </c:pt>
                <c:pt idx="768">
                  <c:v>0.38064308913040179</c:v>
                </c:pt>
                <c:pt idx="769">
                  <c:v>0.38064308913040179</c:v>
                </c:pt>
                <c:pt idx="770">
                  <c:v>0.38064308913040179</c:v>
                </c:pt>
                <c:pt idx="771">
                  <c:v>0.38064308913040179</c:v>
                </c:pt>
                <c:pt idx="772">
                  <c:v>0.38064308913040179</c:v>
                </c:pt>
                <c:pt idx="773">
                  <c:v>0.38064308913040179</c:v>
                </c:pt>
                <c:pt idx="774">
                  <c:v>0.38064308913040179</c:v>
                </c:pt>
                <c:pt idx="775">
                  <c:v>0.38064308913040179</c:v>
                </c:pt>
                <c:pt idx="776">
                  <c:v>0.38064308913040179</c:v>
                </c:pt>
                <c:pt idx="777">
                  <c:v>0.38064308913040179</c:v>
                </c:pt>
                <c:pt idx="778">
                  <c:v>0.38064308913040179</c:v>
                </c:pt>
                <c:pt idx="779">
                  <c:v>0.38064308913040179</c:v>
                </c:pt>
                <c:pt idx="780">
                  <c:v>0.38064308913040179</c:v>
                </c:pt>
                <c:pt idx="781">
                  <c:v>0.38064308913040179</c:v>
                </c:pt>
                <c:pt idx="782">
                  <c:v>0.38064308913040179</c:v>
                </c:pt>
                <c:pt idx="783">
                  <c:v>0.38064308913040179</c:v>
                </c:pt>
                <c:pt idx="784">
                  <c:v>0.38064308913040179</c:v>
                </c:pt>
                <c:pt idx="785">
                  <c:v>0.38064308913040179</c:v>
                </c:pt>
                <c:pt idx="786">
                  <c:v>0.38064308913040179</c:v>
                </c:pt>
                <c:pt idx="787">
                  <c:v>0.38064308913040179</c:v>
                </c:pt>
                <c:pt idx="788">
                  <c:v>0.38064308913040179</c:v>
                </c:pt>
                <c:pt idx="789">
                  <c:v>0.38064308913040179</c:v>
                </c:pt>
                <c:pt idx="790">
                  <c:v>0.38064308913040179</c:v>
                </c:pt>
                <c:pt idx="791">
                  <c:v>0.38064308913040179</c:v>
                </c:pt>
                <c:pt idx="792">
                  <c:v>0.38064308913040179</c:v>
                </c:pt>
                <c:pt idx="793">
                  <c:v>0.38064308913040179</c:v>
                </c:pt>
                <c:pt idx="794">
                  <c:v>0.38064308913040179</c:v>
                </c:pt>
                <c:pt idx="795">
                  <c:v>0.38064308913040179</c:v>
                </c:pt>
                <c:pt idx="796">
                  <c:v>0.38064308913040179</c:v>
                </c:pt>
                <c:pt idx="797">
                  <c:v>0.38064308913040179</c:v>
                </c:pt>
                <c:pt idx="798">
                  <c:v>0.38064308913040179</c:v>
                </c:pt>
                <c:pt idx="799">
                  <c:v>0.38064308913040179</c:v>
                </c:pt>
                <c:pt idx="800">
                  <c:v>0.38064308913040179</c:v>
                </c:pt>
                <c:pt idx="801">
                  <c:v>0.38064308913040179</c:v>
                </c:pt>
                <c:pt idx="802">
                  <c:v>0.38064308913040179</c:v>
                </c:pt>
                <c:pt idx="803">
                  <c:v>0.38064308913040179</c:v>
                </c:pt>
                <c:pt idx="804">
                  <c:v>0.38064308913040179</c:v>
                </c:pt>
                <c:pt idx="805">
                  <c:v>0.38064308913040179</c:v>
                </c:pt>
                <c:pt idx="806">
                  <c:v>0.38064308913040179</c:v>
                </c:pt>
                <c:pt idx="807">
                  <c:v>0.38064308913040179</c:v>
                </c:pt>
                <c:pt idx="808">
                  <c:v>0.38064308913040179</c:v>
                </c:pt>
                <c:pt idx="809">
                  <c:v>0.38064308913040179</c:v>
                </c:pt>
                <c:pt idx="810">
                  <c:v>0.38064308913040179</c:v>
                </c:pt>
                <c:pt idx="811">
                  <c:v>0.38064308913040179</c:v>
                </c:pt>
                <c:pt idx="812">
                  <c:v>0.38064308913040179</c:v>
                </c:pt>
                <c:pt idx="813">
                  <c:v>0.38064308913040179</c:v>
                </c:pt>
                <c:pt idx="814">
                  <c:v>0.38064308913040179</c:v>
                </c:pt>
                <c:pt idx="815">
                  <c:v>0.38064308913040179</c:v>
                </c:pt>
                <c:pt idx="816">
                  <c:v>0.38064308913040179</c:v>
                </c:pt>
                <c:pt idx="817">
                  <c:v>0.38064308913040179</c:v>
                </c:pt>
                <c:pt idx="818">
                  <c:v>0.38064308913040179</c:v>
                </c:pt>
                <c:pt idx="819">
                  <c:v>0.38064308913040179</c:v>
                </c:pt>
                <c:pt idx="820">
                  <c:v>0.38064308913040179</c:v>
                </c:pt>
                <c:pt idx="821">
                  <c:v>0.38064308913040179</c:v>
                </c:pt>
                <c:pt idx="822">
                  <c:v>0.38064308913040179</c:v>
                </c:pt>
                <c:pt idx="823">
                  <c:v>0.38064308913040179</c:v>
                </c:pt>
                <c:pt idx="824">
                  <c:v>0.38064308913040179</c:v>
                </c:pt>
                <c:pt idx="825">
                  <c:v>0.38064308913040179</c:v>
                </c:pt>
                <c:pt idx="826">
                  <c:v>0.38064308913040179</c:v>
                </c:pt>
                <c:pt idx="827">
                  <c:v>0.38064308913040179</c:v>
                </c:pt>
                <c:pt idx="828">
                  <c:v>0.38064308913040179</c:v>
                </c:pt>
                <c:pt idx="829">
                  <c:v>0.38064308913040179</c:v>
                </c:pt>
                <c:pt idx="830">
                  <c:v>0.38064308913040179</c:v>
                </c:pt>
                <c:pt idx="831">
                  <c:v>0.38064308913040179</c:v>
                </c:pt>
                <c:pt idx="832">
                  <c:v>0.38064308913040179</c:v>
                </c:pt>
                <c:pt idx="833">
                  <c:v>0.38064308913040179</c:v>
                </c:pt>
                <c:pt idx="834">
                  <c:v>0.38064308913040179</c:v>
                </c:pt>
                <c:pt idx="835">
                  <c:v>0.38064308913040179</c:v>
                </c:pt>
                <c:pt idx="836">
                  <c:v>0.38064308913040179</c:v>
                </c:pt>
                <c:pt idx="837">
                  <c:v>0.38064308913040179</c:v>
                </c:pt>
                <c:pt idx="838">
                  <c:v>0.38064308913040179</c:v>
                </c:pt>
                <c:pt idx="839">
                  <c:v>0.38064308913040179</c:v>
                </c:pt>
                <c:pt idx="840">
                  <c:v>0.38064308913040179</c:v>
                </c:pt>
                <c:pt idx="841">
                  <c:v>0.38064308913040179</c:v>
                </c:pt>
                <c:pt idx="842">
                  <c:v>0.38064308913040179</c:v>
                </c:pt>
                <c:pt idx="843">
                  <c:v>0.38064308913040179</c:v>
                </c:pt>
                <c:pt idx="844">
                  <c:v>0.38064308913040179</c:v>
                </c:pt>
                <c:pt idx="845">
                  <c:v>0.38064308913040179</c:v>
                </c:pt>
                <c:pt idx="846">
                  <c:v>0.38064308913040179</c:v>
                </c:pt>
                <c:pt idx="847">
                  <c:v>0.38064308913040179</c:v>
                </c:pt>
                <c:pt idx="848">
                  <c:v>0.38064308913040179</c:v>
                </c:pt>
                <c:pt idx="849">
                  <c:v>0.38064308913040179</c:v>
                </c:pt>
                <c:pt idx="850">
                  <c:v>0.38064308913040179</c:v>
                </c:pt>
                <c:pt idx="851">
                  <c:v>0.38064308913040179</c:v>
                </c:pt>
                <c:pt idx="852">
                  <c:v>0.38064308913040179</c:v>
                </c:pt>
                <c:pt idx="853">
                  <c:v>0.38064308913040179</c:v>
                </c:pt>
                <c:pt idx="854">
                  <c:v>0.38064308913040179</c:v>
                </c:pt>
                <c:pt idx="855">
                  <c:v>0.38064308913040179</c:v>
                </c:pt>
                <c:pt idx="856">
                  <c:v>0.38064308913040179</c:v>
                </c:pt>
                <c:pt idx="857">
                  <c:v>0.38064308913040179</c:v>
                </c:pt>
                <c:pt idx="858">
                  <c:v>0.38064308913040179</c:v>
                </c:pt>
                <c:pt idx="859">
                  <c:v>0.38064308913040179</c:v>
                </c:pt>
                <c:pt idx="860">
                  <c:v>0.38064308913040179</c:v>
                </c:pt>
                <c:pt idx="861">
                  <c:v>0.38064308913040179</c:v>
                </c:pt>
                <c:pt idx="862">
                  <c:v>0.38064308913040179</c:v>
                </c:pt>
                <c:pt idx="863">
                  <c:v>0.38064308913040179</c:v>
                </c:pt>
                <c:pt idx="864">
                  <c:v>0.38064308913040179</c:v>
                </c:pt>
                <c:pt idx="865">
                  <c:v>0.38064308913040179</c:v>
                </c:pt>
                <c:pt idx="866">
                  <c:v>0.38064308913040179</c:v>
                </c:pt>
                <c:pt idx="867">
                  <c:v>0.38064308913040179</c:v>
                </c:pt>
                <c:pt idx="868">
                  <c:v>0.38064308913040179</c:v>
                </c:pt>
                <c:pt idx="869">
                  <c:v>0.38064308913040179</c:v>
                </c:pt>
                <c:pt idx="870">
                  <c:v>0.38064308913040179</c:v>
                </c:pt>
                <c:pt idx="871">
                  <c:v>0.38064308913040179</c:v>
                </c:pt>
                <c:pt idx="872">
                  <c:v>0.38064308913040179</c:v>
                </c:pt>
                <c:pt idx="873">
                  <c:v>0.38064308913040179</c:v>
                </c:pt>
                <c:pt idx="874">
                  <c:v>0.38064308913040179</c:v>
                </c:pt>
                <c:pt idx="875">
                  <c:v>0.38064308913040179</c:v>
                </c:pt>
                <c:pt idx="876">
                  <c:v>0.38064308913040179</c:v>
                </c:pt>
                <c:pt idx="877">
                  <c:v>0.38064308913040179</c:v>
                </c:pt>
                <c:pt idx="878">
                  <c:v>0.38064308913040179</c:v>
                </c:pt>
                <c:pt idx="879">
                  <c:v>0.38064308913040179</c:v>
                </c:pt>
                <c:pt idx="880">
                  <c:v>0.38064308913040179</c:v>
                </c:pt>
                <c:pt idx="881">
                  <c:v>0.38064308913040179</c:v>
                </c:pt>
                <c:pt idx="882">
                  <c:v>0.38064308913040179</c:v>
                </c:pt>
                <c:pt idx="883">
                  <c:v>0.38064308913040179</c:v>
                </c:pt>
                <c:pt idx="884">
                  <c:v>0.38064308913040179</c:v>
                </c:pt>
                <c:pt idx="885">
                  <c:v>0.38064308913040179</c:v>
                </c:pt>
                <c:pt idx="886">
                  <c:v>0.38064308913040179</c:v>
                </c:pt>
                <c:pt idx="887">
                  <c:v>0.38064308913040179</c:v>
                </c:pt>
                <c:pt idx="888">
                  <c:v>0.38064308913040179</c:v>
                </c:pt>
                <c:pt idx="889">
                  <c:v>0.38064308913040179</c:v>
                </c:pt>
                <c:pt idx="890">
                  <c:v>0.38064308913040179</c:v>
                </c:pt>
                <c:pt idx="891">
                  <c:v>0.38064308913040179</c:v>
                </c:pt>
                <c:pt idx="892">
                  <c:v>0.38064308913040179</c:v>
                </c:pt>
                <c:pt idx="893">
                  <c:v>0.38064308913040179</c:v>
                </c:pt>
                <c:pt idx="894">
                  <c:v>0.38064308913040179</c:v>
                </c:pt>
                <c:pt idx="895">
                  <c:v>0.38064308913040179</c:v>
                </c:pt>
                <c:pt idx="896">
                  <c:v>0.38064308913040179</c:v>
                </c:pt>
                <c:pt idx="897">
                  <c:v>0.38064308913040179</c:v>
                </c:pt>
                <c:pt idx="898">
                  <c:v>0.38064308913040179</c:v>
                </c:pt>
                <c:pt idx="899">
                  <c:v>0.38064308913040179</c:v>
                </c:pt>
                <c:pt idx="900">
                  <c:v>0.38064308913040179</c:v>
                </c:pt>
                <c:pt idx="901">
                  <c:v>0.38064308913040179</c:v>
                </c:pt>
                <c:pt idx="902">
                  <c:v>0.38064308913040179</c:v>
                </c:pt>
                <c:pt idx="903">
                  <c:v>0.38064308913040179</c:v>
                </c:pt>
                <c:pt idx="904">
                  <c:v>0.38064308913040179</c:v>
                </c:pt>
                <c:pt idx="905">
                  <c:v>0.38064308913040179</c:v>
                </c:pt>
                <c:pt idx="906">
                  <c:v>0.38064308913040179</c:v>
                </c:pt>
                <c:pt idx="907">
                  <c:v>0.39278734228470763</c:v>
                </c:pt>
                <c:pt idx="908">
                  <c:v>0.39278734228470763</c:v>
                </c:pt>
                <c:pt idx="909">
                  <c:v>0.39278734228470763</c:v>
                </c:pt>
                <c:pt idx="910">
                  <c:v>0.39278734228470763</c:v>
                </c:pt>
                <c:pt idx="911">
                  <c:v>0.39278734228470763</c:v>
                </c:pt>
                <c:pt idx="912">
                  <c:v>0.39278734228470763</c:v>
                </c:pt>
                <c:pt idx="913">
                  <c:v>0.39278734228470763</c:v>
                </c:pt>
                <c:pt idx="914">
                  <c:v>0.39278734228470763</c:v>
                </c:pt>
                <c:pt idx="915">
                  <c:v>0.39278734228470763</c:v>
                </c:pt>
                <c:pt idx="916">
                  <c:v>0.39278734228470763</c:v>
                </c:pt>
                <c:pt idx="917">
                  <c:v>0.39278734228470763</c:v>
                </c:pt>
                <c:pt idx="918">
                  <c:v>0.39278734228470763</c:v>
                </c:pt>
                <c:pt idx="919">
                  <c:v>0.39278734228470763</c:v>
                </c:pt>
                <c:pt idx="920">
                  <c:v>0.39278734228470763</c:v>
                </c:pt>
                <c:pt idx="921">
                  <c:v>0.39278734228470763</c:v>
                </c:pt>
                <c:pt idx="922">
                  <c:v>0.39278734228470763</c:v>
                </c:pt>
                <c:pt idx="923">
                  <c:v>0.39278734228470763</c:v>
                </c:pt>
                <c:pt idx="924">
                  <c:v>0.39278734228470763</c:v>
                </c:pt>
                <c:pt idx="925">
                  <c:v>0.39278734228470763</c:v>
                </c:pt>
                <c:pt idx="926">
                  <c:v>0.39278734228470763</c:v>
                </c:pt>
                <c:pt idx="927">
                  <c:v>0.39278734228470763</c:v>
                </c:pt>
                <c:pt idx="928">
                  <c:v>0.39278734228470763</c:v>
                </c:pt>
                <c:pt idx="929">
                  <c:v>0.39278734228470763</c:v>
                </c:pt>
                <c:pt idx="930">
                  <c:v>0.39278734228470763</c:v>
                </c:pt>
                <c:pt idx="931">
                  <c:v>0.39278734228470763</c:v>
                </c:pt>
                <c:pt idx="932">
                  <c:v>0.39278734228470763</c:v>
                </c:pt>
                <c:pt idx="933">
                  <c:v>0.39278734228470763</c:v>
                </c:pt>
                <c:pt idx="934">
                  <c:v>0.39278734228470763</c:v>
                </c:pt>
                <c:pt idx="935">
                  <c:v>0.39278734228470763</c:v>
                </c:pt>
                <c:pt idx="936">
                  <c:v>0.39278734228470763</c:v>
                </c:pt>
                <c:pt idx="937">
                  <c:v>0.40570676053396915</c:v>
                </c:pt>
                <c:pt idx="938">
                  <c:v>0.40570676053396915</c:v>
                </c:pt>
                <c:pt idx="939">
                  <c:v>0.40570676053396915</c:v>
                </c:pt>
                <c:pt idx="940">
                  <c:v>0.40570676053396915</c:v>
                </c:pt>
                <c:pt idx="941">
                  <c:v>0.40570676053396915</c:v>
                </c:pt>
                <c:pt idx="942">
                  <c:v>0.40570676053396915</c:v>
                </c:pt>
                <c:pt idx="943">
                  <c:v>0.40570676053396915</c:v>
                </c:pt>
                <c:pt idx="944">
                  <c:v>0.40570676053396915</c:v>
                </c:pt>
                <c:pt idx="945">
                  <c:v>0.40570676053396915</c:v>
                </c:pt>
                <c:pt idx="946">
                  <c:v>0.40570676053396915</c:v>
                </c:pt>
                <c:pt idx="947">
                  <c:v>0.40570676053396915</c:v>
                </c:pt>
                <c:pt idx="948">
                  <c:v>0.40570676053396915</c:v>
                </c:pt>
                <c:pt idx="949">
                  <c:v>0.40570676053396915</c:v>
                </c:pt>
                <c:pt idx="950">
                  <c:v>0.40570676053396915</c:v>
                </c:pt>
                <c:pt idx="951">
                  <c:v>0.40570676053396915</c:v>
                </c:pt>
                <c:pt idx="952">
                  <c:v>0.40570676053396915</c:v>
                </c:pt>
                <c:pt idx="953">
                  <c:v>0.40570676053396915</c:v>
                </c:pt>
                <c:pt idx="954">
                  <c:v>0.40570676053396915</c:v>
                </c:pt>
                <c:pt idx="955">
                  <c:v>0.40570676053396915</c:v>
                </c:pt>
                <c:pt idx="956">
                  <c:v>0.40570676053396915</c:v>
                </c:pt>
                <c:pt idx="957">
                  <c:v>0.40570676053396915</c:v>
                </c:pt>
                <c:pt idx="958">
                  <c:v>0.40570676053396915</c:v>
                </c:pt>
                <c:pt idx="959">
                  <c:v>0.40570676053396915</c:v>
                </c:pt>
                <c:pt idx="960">
                  <c:v>0.40570676053396915</c:v>
                </c:pt>
                <c:pt idx="961">
                  <c:v>0.40570676053396915</c:v>
                </c:pt>
                <c:pt idx="962">
                  <c:v>0.40570676053396915</c:v>
                </c:pt>
                <c:pt idx="963">
                  <c:v>0.40570676053396915</c:v>
                </c:pt>
                <c:pt idx="964">
                  <c:v>0.40570676053396915</c:v>
                </c:pt>
                <c:pt idx="965">
                  <c:v>0.41921342506728804</c:v>
                </c:pt>
                <c:pt idx="966">
                  <c:v>0.41921342506728804</c:v>
                </c:pt>
                <c:pt idx="967">
                  <c:v>0.41921342506728804</c:v>
                </c:pt>
                <c:pt idx="968">
                  <c:v>0.43272008960060693</c:v>
                </c:pt>
                <c:pt idx="969">
                  <c:v>0.43272008960060693</c:v>
                </c:pt>
                <c:pt idx="970">
                  <c:v>0.43272008960060693</c:v>
                </c:pt>
                <c:pt idx="971">
                  <c:v>0.43272008960060693</c:v>
                </c:pt>
                <c:pt idx="972">
                  <c:v>0.43272008960060693</c:v>
                </c:pt>
                <c:pt idx="973">
                  <c:v>0.43272008960060693</c:v>
                </c:pt>
                <c:pt idx="974">
                  <c:v>0.43272008960060693</c:v>
                </c:pt>
                <c:pt idx="975">
                  <c:v>0.43272008960060693</c:v>
                </c:pt>
                <c:pt idx="976">
                  <c:v>0.43272008960060693</c:v>
                </c:pt>
                <c:pt idx="977">
                  <c:v>0.43272008960060693</c:v>
                </c:pt>
                <c:pt idx="978">
                  <c:v>0.43272008960060693</c:v>
                </c:pt>
                <c:pt idx="979">
                  <c:v>0.43272008960060693</c:v>
                </c:pt>
                <c:pt idx="980">
                  <c:v>0.43272008960060693</c:v>
                </c:pt>
                <c:pt idx="981">
                  <c:v>0.43272008960060693</c:v>
                </c:pt>
                <c:pt idx="982">
                  <c:v>0.43272008960060693</c:v>
                </c:pt>
                <c:pt idx="983">
                  <c:v>0.43272008960060693</c:v>
                </c:pt>
                <c:pt idx="984">
                  <c:v>0.43272008960060693</c:v>
                </c:pt>
                <c:pt idx="985">
                  <c:v>0.43272008960060693</c:v>
                </c:pt>
                <c:pt idx="986">
                  <c:v>0.43272008960060693</c:v>
                </c:pt>
                <c:pt idx="987">
                  <c:v>0.43272008960060693</c:v>
                </c:pt>
                <c:pt idx="988">
                  <c:v>0.43272008960060693</c:v>
                </c:pt>
                <c:pt idx="989">
                  <c:v>0.43272008960060693</c:v>
                </c:pt>
                <c:pt idx="990">
                  <c:v>0.43272008960060693</c:v>
                </c:pt>
                <c:pt idx="991">
                  <c:v>0.43272008960060693</c:v>
                </c:pt>
                <c:pt idx="992">
                  <c:v>0.43272008960060693</c:v>
                </c:pt>
                <c:pt idx="993">
                  <c:v>0.43272008960060693</c:v>
                </c:pt>
                <c:pt idx="994">
                  <c:v>0.43272008960060693</c:v>
                </c:pt>
                <c:pt idx="995">
                  <c:v>0.43272008960060693</c:v>
                </c:pt>
                <c:pt idx="996">
                  <c:v>0.43272008960060693</c:v>
                </c:pt>
                <c:pt idx="997">
                  <c:v>0.43272008960060693</c:v>
                </c:pt>
                <c:pt idx="998">
                  <c:v>0.43272008960060693</c:v>
                </c:pt>
                <c:pt idx="999">
                  <c:v>0.43272008960060693</c:v>
                </c:pt>
                <c:pt idx="1000">
                  <c:v>0.43272008960060693</c:v>
                </c:pt>
                <c:pt idx="1001">
                  <c:v>0.43272008960060693</c:v>
                </c:pt>
                <c:pt idx="1002">
                  <c:v>0.43272008960060693</c:v>
                </c:pt>
                <c:pt idx="1003">
                  <c:v>0.43272008960060693</c:v>
                </c:pt>
                <c:pt idx="1004">
                  <c:v>0.43272008960060693</c:v>
                </c:pt>
                <c:pt idx="1005">
                  <c:v>0.43272008960060693</c:v>
                </c:pt>
                <c:pt idx="1006">
                  <c:v>0.43272008960060693</c:v>
                </c:pt>
                <c:pt idx="1007">
                  <c:v>0.43272008960060693</c:v>
                </c:pt>
                <c:pt idx="1008">
                  <c:v>0.43272008960060693</c:v>
                </c:pt>
                <c:pt idx="1009">
                  <c:v>0.43272008960060693</c:v>
                </c:pt>
                <c:pt idx="1010">
                  <c:v>0.43272008960060693</c:v>
                </c:pt>
                <c:pt idx="1011">
                  <c:v>0.43272008960060693</c:v>
                </c:pt>
                <c:pt idx="1012">
                  <c:v>0.43272008960060693</c:v>
                </c:pt>
                <c:pt idx="1013">
                  <c:v>0.43272008960060693</c:v>
                </c:pt>
                <c:pt idx="1014">
                  <c:v>0.43272008960060693</c:v>
                </c:pt>
                <c:pt idx="1015">
                  <c:v>0.43272008960060693</c:v>
                </c:pt>
                <c:pt idx="1016">
                  <c:v>0.43272008960060693</c:v>
                </c:pt>
                <c:pt idx="1017">
                  <c:v>0.43272008960060693</c:v>
                </c:pt>
                <c:pt idx="1018">
                  <c:v>0.43272008960060693</c:v>
                </c:pt>
                <c:pt idx="1019">
                  <c:v>0.43272008960060693</c:v>
                </c:pt>
                <c:pt idx="1020">
                  <c:v>0.43272008960060693</c:v>
                </c:pt>
                <c:pt idx="1021">
                  <c:v>0.43272008960060693</c:v>
                </c:pt>
                <c:pt idx="1022">
                  <c:v>0.43272008960060693</c:v>
                </c:pt>
                <c:pt idx="1023">
                  <c:v>0.43272008960060693</c:v>
                </c:pt>
                <c:pt idx="1024">
                  <c:v>0.43272008960060693</c:v>
                </c:pt>
                <c:pt idx="1025">
                  <c:v>0.44764850829532776</c:v>
                </c:pt>
                <c:pt idx="1026">
                  <c:v>0.44764850829532776</c:v>
                </c:pt>
                <c:pt idx="1027">
                  <c:v>0.44764850829532776</c:v>
                </c:pt>
                <c:pt idx="1028">
                  <c:v>0.44764850829532776</c:v>
                </c:pt>
                <c:pt idx="1029">
                  <c:v>0.44764850829532776</c:v>
                </c:pt>
                <c:pt idx="1030">
                  <c:v>0.44764850829532776</c:v>
                </c:pt>
                <c:pt idx="1031">
                  <c:v>0.44764850829532776</c:v>
                </c:pt>
                <c:pt idx="1032">
                  <c:v>0.44764850829532776</c:v>
                </c:pt>
                <c:pt idx="1033">
                  <c:v>0.44764850829532776</c:v>
                </c:pt>
                <c:pt idx="1034">
                  <c:v>0.44764850829532776</c:v>
                </c:pt>
                <c:pt idx="1035">
                  <c:v>0.44764850829532776</c:v>
                </c:pt>
                <c:pt idx="1036">
                  <c:v>0.44764850829532776</c:v>
                </c:pt>
                <c:pt idx="1037">
                  <c:v>0.44764850829532776</c:v>
                </c:pt>
                <c:pt idx="1038">
                  <c:v>0.44764850829532776</c:v>
                </c:pt>
                <c:pt idx="1039">
                  <c:v>0.44764850829532776</c:v>
                </c:pt>
                <c:pt idx="1040">
                  <c:v>0.44764850829532776</c:v>
                </c:pt>
                <c:pt idx="1041">
                  <c:v>0.44764850829532776</c:v>
                </c:pt>
                <c:pt idx="1042">
                  <c:v>0.44764850829532776</c:v>
                </c:pt>
                <c:pt idx="1043">
                  <c:v>0.44764850829532776</c:v>
                </c:pt>
                <c:pt idx="1044">
                  <c:v>0.44764850829532776</c:v>
                </c:pt>
                <c:pt idx="1045">
                  <c:v>0.44764850829532776</c:v>
                </c:pt>
                <c:pt idx="1046">
                  <c:v>0.44764850829532776</c:v>
                </c:pt>
                <c:pt idx="1047">
                  <c:v>0.44764850829532776</c:v>
                </c:pt>
                <c:pt idx="1048">
                  <c:v>0.44764850829532776</c:v>
                </c:pt>
                <c:pt idx="1049">
                  <c:v>0.44764850829532776</c:v>
                </c:pt>
                <c:pt idx="1050">
                  <c:v>0.44764850829532776</c:v>
                </c:pt>
                <c:pt idx="1051">
                  <c:v>0.44764850829532776</c:v>
                </c:pt>
                <c:pt idx="1052">
                  <c:v>0.44764850829532776</c:v>
                </c:pt>
                <c:pt idx="1053">
                  <c:v>0.44764850829532776</c:v>
                </c:pt>
                <c:pt idx="1054">
                  <c:v>0.44764850829532776</c:v>
                </c:pt>
                <c:pt idx="1055">
                  <c:v>0.44764850829532776</c:v>
                </c:pt>
                <c:pt idx="1056">
                  <c:v>0.44764850829532776</c:v>
                </c:pt>
                <c:pt idx="1057">
                  <c:v>0.44764850829532776</c:v>
                </c:pt>
                <c:pt idx="1058">
                  <c:v>0.44764850829532776</c:v>
                </c:pt>
                <c:pt idx="1059">
                  <c:v>0.44764850829532776</c:v>
                </c:pt>
                <c:pt idx="1060">
                  <c:v>0.44764850829532776</c:v>
                </c:pt>
                <c:pt idx="1061">
                  <c:v>0.44764850829532776</c:v>
                </c:pt>
                <c:pt idx="1062">
                  <c:v>0.44764850829532776</c:v>
                </c:pt>
                <c:pt idx="1063">
                  <c:v>0.44764850829532776</c:v>
                </c:pt>
                <c:pt idx="1064">
                  <c:v>0.44764850829532776</c:v>
                </c:pt>
                <c:pt idx="1065">
                  <c:v>0.44764850829532776</c:v>
                </c:pt>
                <c:pt idx="1066">
                  <c:v>0.44764850829532776</c:v>
                </c:pt>
                <c:pt idx="1067">
                  <c:v>0.44764850829532776</c:v>
                </c:pt>
                <c:pt idx="1068">
                  <c:v>0.44764850829532776</c:v>
                </c:pt>
                <c:pt idx="1069">
                  <c:v>0.44764850829532776</c:v>
                </c:pt>
                <c:pt idx="1070">
                  <c:v>0.44764850829532776</c:v>
                </c:pt>
                <c:pt idx="1071">
                  <c:v>0.44764850829532776</c:v>
                </c:pt>
                <c:pt idx="1072">
                  <c:v>0.44764850829532776</c:v>
                </c:pt>
                <c:pt idx="1073">
                  <c:v>0.44764850829532776</c:v>
                </c:pt>
                <c:pt idx="1074">
                  <c:v>0.44764850829532776</c:v>
                </c:pt>
                <c:pt idx="1075">
                  <c:v>0.44764850829532776</c:v>
                </c:pt>
                <c:pt idx="1076">
                  <c:v>0.44764850829532776</c:v>
                </c:pt>
                <c:pt idx="1077">
                  <c:v>0.44764850829532776</c:v>
                </c:pt>
                <c:pt idx="1078">
                  <c:v>0.44764850829532776</c:v>
                </c:pt>
                <c:pt idx="1079">
                  <c:v>0.44764850829532776</c:v>
                </c:pt>
                <c:pt idx="1080">
                  <c:v>0.44764850829532776</c:v>
                </c:pt>
                <c:pt idx="1081">
                  <c:v>0.44764850829532776</c:v>
                </c:pt>
                <c:pt idx="1082">
                  <c:v>0.44764850829532776</c:v>
                </c:pt>
                <c:pt idx="1083">
                  <c:v>0.44764850829532776</c:v>
                </c:pt>
                <c:pt idx="1084">
                  <c:v>0.44764850829532776</c:v>
                </c:pt>
                <c:pt idx="1085">
                  <c:v>0.44764850829532776</c:v>
                </c:pt>
                <c:pt idx="1086">
                  <c:v>0.44764850829532776</c:v>
                </c:pt>
                <c:pt idx="1087">
                  <c:v>0.44764850829532776</c:v>
                </c:pt>
                <c:pt idx="1088">
                  <c:v>0.44764850829532776</c:v>
                </c:pt>
                <c:pt idx="1089">
                  <c:v>0.44764850829532776</c:v>
                </c:pt>
                <c:pt idx="1090">
                  <c:v>0.44764850829532776</c:v>
                </c:pt>
                <c:pt idx="1091">
                  <c:v>0.44764850829532776</c:v>
                </c:pt>
                <c:pt idx="1092">
                  <c:v>0.44764850829532776</c:v>
                </c:pt>
                <c:pt idx="1093">
                  <c:v>0.44764850829532776</c:v>
                </c:pt>
                <c:pt idx="1094">
                  <c:v>0.44764850829532776</c:v>
                </c:pt>
                <c:pt idx="1095">
                  <c:v>0.44764850829532776</c:v>
                </c:pt>
                <c:pt idx="1096">
                  <c:v>0.44764850829532776</c:v>
                </c:pt>
                <c:pt idx="1097">
                  <c:v>0.44764850829532776</c:v>
                </c:pt>
                <c:pt idx="1098">
                  <c:v>0.44764850829532776</c:v>
                </c:pt>
                <c:pt idx="1099">
                  <c:v>0.44764850829532776</c:v>
                </c:pt>
                <c:pt idx="1100">
                  <c:v>0.44764850829532776</c:v>
                </c:pt>
                <c:pt idx="1101">
                  <c:v>0.44764850829532776</c:v>
                </c:pt>
                <c:pt idx="1102">
                  <c:v>0.44764850829532776</c:v>
                </c:pt>
                <c:pt idx="1103">
                  <c:v>0.44764850829532776</c:v>
                </c:pt>
                <c:pt idx="1104">
                  <c:v>0.44764850829532776</c:v>
                </c:pt>
                <c:pt idx="1105">
                  <c:v>0.44764850829532776</c:v>
                </c:pt>
                <c:pt idx="1106">
                  <c:v>0.44764850829532776</c:v>
                </c:pt>
                <c:pt idx="1107">
                  <c:v>0.44764850829532776</c:v>
                </c:pt>
                <c:pt idx="1108">
                  <c:v>0.44764850829532776</c:v>
                </c:pt>
                <c:pt idx="1109">
                  <c:v>0.44764850829532776</c:v>
                </c:pt>
                <c:pt idx="1110">
                  <c:v>0.44764850829532776</c:v>
                </c:pt>
                <c:pt idx="1111">
                  <c:v>0.44764850829532776</c:v>
                </c:pt>
                <c:pt idx="1112">
                  <c:v>0.44764850829532776</c:v>
                </c:pt>
                <c:pt idx="1113">
                  <c:v>0.44764850829532776</c:v>
                </c:pt>
                <c:pt idx="1114">
                  <c:v>0.46669511145755782</c:v>
                </c:pt>
                <c:pt idx="1115">
                  <c:v>0.46669511145755782</c:v>
                </c:pt>
                <c:pt idx="1116">
                  <c:v>0.46669511145755782</c:v>
                </c:pt>
                <c:pt idx="1117">
                  <c:v>0.46669511145755782</c:v>
                </c:pt>
                <c:pt idx="1118">
                  <c:v>0.46669511145755782</c:v>
                </c:pt>
                <c:pt idx="1119">
                  <c:v>0.46669511145755782</c:v>
                </c:pt>
                <c:pt idx="1120">
                  <c:v>0.46669511145755782</c:v>
                </c:pt>
                <c:pt idx="1121">
                  <c:v>0.46669511145755782</c:v>
                </c:pt>
                <c:pt idx="1122">
                  <c:v>0.46669511145755782</c:v>
                </c:pt>
                <c:pt idx="1123">
                  <c:v>0.46669511145755782</c:v>
                </c:pt>
                <c:pt idx="1124">
                  <c:v>0.46669511145755782</c:v>
                </c:pt>
                <c:pt idx="1125">
                  <c:v>0.46669511145755782</c:v>
                </c:pt>
                <c:pt idx="1126">
                  <c:v>0.46669511145755782</c:v>
                </c:pt>
                <c:pt idx="1127">
                  <c:v>0.46669511145755782</c:v>
                </c:pt>
                <c:pt idx="1128">
                  <c:v>0.46669511145755782</c:v>
                </c:pt>
                <c:pt idx="1129">
                  <c:v>0.46669511145755782</c:v>
                </c:pt>
                <c:pt idx="1130">
                  <c:v>0.46669511145755782</c:v>
                </c:pt>
                <c:pt idx="1131">
                  <c:v>0.46669511145755782</c:v>
                </c:pt>
                <c:pt idx="1132">
                  <c:v>0.46669511145755782</c:v>
                </c:pt>
                <c:pt idx="1133">
                  <c:v>0.46669511145755782</c:v>
                </c:pt>
                <c:pt idx="1134">
                  <c:v>0.46669511145755782</c:v>
                </c:pt>
                <c:pt idx="1135">
                  <c:v>0.46669511145755782</c:v>
                </c:pt>
                <c:pt idx="1136">
                  <c:v>0.46669511145755782</c:v>
                </c:pt>
                <c:pt idx="1137">
                  <c:v>0.46669511145755782</c:v>
                </c:pt>
                <c:pt idx="1138">
                  <c:v>0.46669511145755782</c:v>
                </c:pt>
                <c:pt idx="1139">
                  <c:v>0.46669511145755782</c:v>
                </c:pt>
                <c:pt idx="1140">
                  <c:v>0.46669511145755782</c:v>
                </c:pt>
                <c:pt idx="1141">
                  <c:v>0.46669511145755782</c:v>
                </c:pt>
                <c:pt idx="1142">
                  <c:v>0.46669511145755782</c:v>
                </c:pt>
                <c:pt idx="1143">
                  <c:v>0.46669511145755782</c:v>
                </c:pt>
                <c:pt idx="1144">
                  <c:v>0.46669511145755782</c:v>
                </c:pt>
                <c:pt idx="1145">
                  <c:v>0.46669511145755782</c:v>
                </c:pt>
                <c:pt idx="1146">
                  <c:v>0.46669511145755782</c:v>
                </c:pt>
                <c:pt idx="1147">
                  <c:v>0.46669511145755782</c:v>
                </c:pt>
                <c:pt idx="1148">
                  <c:v>0.46669511145755782</c:v>
                </c:pt>
                <c:pt idx="1149">
                  <c:v>0.46669511145755782</c:v>
                </c:pt>
                <c:pt idx="1150">
                  <c:v>0.46669511145755782</c:v>
                </c:pt>
                <c:pt idx="1151">
                  <c:v>0.46669511145755782</c:v>
                </c:pt>
                <c:pt idx="1152">
                  <c:v>0.46669511145755782</c:v>
                </c:pt>
                <c:pt idx="1153">
                  <c:v>0.46669511145755782</c:v>
                </c:pt>
                <c:pt idx="1154">
                  <c:v>0.46669511145755782</c:v>
                </c:pt>
                <c:pt idx="1155">
                  <c:v>0.46669511145755782</c:v>
                </c:pt>
                <c:pt idx="1156">
                  <c:v>0.46669511145755782</c:v>
                </c:pt>
                <c:pt idx="1157">
                  <c:v>0.46669511145755782</c:v>
                </c:pt>
                <c:pt idx="1158">
                  <c:v>0.46669511145755782</c:v>
                </c:pt>
                <c:pt idx="1159">
                  <c:v>0.46669511145755782</c:v>
                </c:pt>
                <c:pt idx="1160">
                  <c:v>0.46669511145755782</c:v>
                </c:pt>
                <c:pt idx="1161">
                  <c:v>0.46669511145755782</c:v>
                </c:pt>
                <c:pt idx="1162">
                  <c:v>0.46669511145755782</c:v>
                </c:pt>
                <c:pt idx="1163">
                  <c:v>0.46669511145755782</c:v>
                </c:pt>
                <c:pt idx="1164">
                  <c:v>0.46669511145755782</c:v>
                </c:pt>
                <c:pt idx="1165">
                  <c:v>0.46669511145755782</c:v>
                </c:pt>
                <c:pt idx="1166">
                  <c:v>0.46669511145755782</c:v>
                </c:pt>
                <c:pt idx="1167">
                  <c:v>0.46669511145755782</c:v>
                </c:pt>
                <c:pt idx="1168">
                  <c:v>0.46669511145755782</c:v>
                </c:pt>
                <c:pt idx="1169">
                  <c:v>0.46669511145755782</c:v>
                </c:pt>
                <c:pt idx="1170">
                  <c:v>0.46669511145755782</c:v>
                </c:pt>
                <c:pt idx="1171">
                  <c:v>0.46669511145755782</c:v>
                </c:pt>
                <c:pt idx="1172">
                  <c:v>0.46669511145755782</c:v>
                </c:pt>
                <c:pt idx="1173">
                  <c:v>0.46669511145755782</c:v>
                </c:pt>
                <c:pt idx="1174">
                  <c:v>0.46669511145755782</c:v>
                </c:pt>
                <c:pt idx="1175">
                  <c:v>0.46669511145755782</c:v>
                </c:pt>
                <c:pt idx="1176">
                  <c:v>0.46669511145755782</c:v>
                </c:pt>
                <c:pt idx="1177">
                  <c:v>0.46669511145755782</c:v>
                </c:pt>
                <c:pt idx="1178">
                  <c:v>0.48891614848015957</c:v>
                </c:pt>
                <c:pt idx="1179">
                  <c:v>0.48891614848015957</c:v>
                </c:pt>
                <c:pt idx="1180">
                  <c:v>0.48891614848015957</c:v>
                </c:pt>
                <c:pt idx="1181">
                  <c:v>0.48891614848015957</c:v>
                </c:pt>
                <c:pt idx="1182">
                  <c:v>0.48891614848015957</c:v>
                </c:pt>
                <c:pt idx="1183">
                  <c:v>0.48891614848015957</c:v>
                </c:pt>
                <c:pt idx="1184">
                  <c:v>0.48891614848015957</c:v>
                </c:pt>
                <c:pt idx="1185">
                  <c:v>0.48891614848015957</c:v>
                </c:pt>
                <c:pt idx="1186">
                  <c:v>0.48891614848015957</c:v>
                </c:pt>
                <c:pt idx="1187">
                  <c:v>0.48891614848015957</c:v>
                </c:pt>
                <c:pt idx="1188">
                  <c:v>0.48891614848015957</c:v>
                </c:pt>
                <c:pt idx="1189">
                  <c:v>0.48891614848015957</c:v>
                </c:pt>
                <c:pt idx="1190">
                  <c:v>0.48891614848015957</c:v>
                </c:pt>
                <c:pt idx="1191">
                  <c:v>0.48891614848015957</c:v>
                </c:pt>
                <c:pt idx="1192">
                  <c:v>0.48891614848015957</c:v>
                </c:pt>
                <c:pt idx="1193">
                  <c:v>0.48891614848015957</c:v>
                </c:pt>
                <c:pt idx="1194">
                  <c:v>0.48891614848015957</c:v>
                </c:pt>
                <c:pt idx="1195">
                  <c:v>0.48891614848015957</c:v>
                </c:pt>
                <c:pt idx="1196">
                  <c:v>0.51214723264015227</c:v>
                </c:pt>
                <c:pt idx="1197">
                  <c:v>0.51214723264015227</c:v>
                </c:pt>
                <c:pt idx="1198">
                  <c:v>0.51214723264015227</c:v>
                </c:pt>
                <c:pt idx="1199">
                  <c:v>0.51214723264015227</c:v>
                </c:pt>
                <c:pt idx="1200">
                  <c:v>0.51214723264015227</c:v>
                </c:pt>
                <c:pt idx="1201">
                  <c:v>0.51214723264015227</c:v>
                </c:pt>
                <c:pt idx="1202">
                  <c:v>0.51214723264015227</c:v>
                </c:pt>
                <c:pt idx="1203">
                  <c:v>0.51214723264015227</c:v>
                </c:pt>
                <c:pt idx="1204">
                  <c:v>0.51214723264015227</c:v>
                </c:pt>
                <c:pt idx="1205">
                  <c:v>0.51214723264015227</c:v>
                </c:pt>
                <c:pt idx="1206">
                  <c:v>0.51214723264015227</c:v>
                </c:pt>
                <c:pt idx="1207">
                  <c:v>0.51214723264015227</c:v>
                </c:pt>
                <c:pt idx="1208">
                  <c:v>0.51214723264015227</c:v>
                </c:pt>
                <c:pt idx="1209">
                  <c:v>0.51214723264015227</c:v>
                </c:pt>
                <c:pt idx="1210">
                  <c:v>0.51214723264015227</c:v>
                </c:pt>
                <c:pt idx="1211">
                  <c:v>0.51214723264015227</c:v>
                </c:pt>
                <c:pt idx="1212">
                  <c:v>0.51214723264015227</c:v>
                </c:pt>
                <c:pt idx="1213">
                  <c:v>0.51214723264015227</c:v>
                </c:pt>
                <c:pt idx="1214">
                  <c:v>0.51214723264015227</c:v>
                </c:pt>
                <c:pt idx="1215">
                  <c:v>0.51214723264015227</c:v>
                </c:pt>
                <c:pt idx="1216">
                  <c:v>0.51214723264015227</c:v>
                </c:pt>
                <c:pt idx="1217">
                  <c:v>0.51214723264015227</c:v>
                </c:pt>
                <c:pt idx="1218">
                  <c:v>0.51214723264015227</c:v>
                </c:pt>
                <c:pt idx="1219">
                  <c:v>0.51214723264015227</c:v>
                </c:pt>
                <c:pt idx="1220">
                  <c:v>0.51214723264015227</c:v>
                </c:pt>
                <c:pt idx="1221">
                  <c:v>0.51214723264015227</c:v>
                </c:pt>
                <c:pt idx="1222">
                  <c:v>0.51214723264015227</c:v>
                </c:pt>
                <c:pt idx="1223">
                  <c:v>0.51214723264015227</c:v>
                </c:pt>
                <c:pt idx="1224">
                  <c:v>0.51214723264015227</c:v>
                </c:pt>
                <c:pt idx="1225">
                  <c:v>0.51214723264015227</c:v>
                </c:pt>
                <c:pt idx="1226">
                  <c:v>0.51214723264015227</c:v>
                </c:pt>
                <c:pt idx="1227">
                  <c:v>0.51214723264015227</c:v>
                </c:pt>
                <c:pt idx="1228">
                  <c:v>0.51214723264015227</c:v>
                </c:pt>
                <c:pt idx="1229">
                  <c:v>0.51214723264015227</c:v>
                </c:pt>
                <c:pt idx="1230">
                  <c:v>0.51214723264015227</c:v>
                </c:pt>
                <c:pt idx="1231">
                  <c:v>0.51214723264015227</c:v>
                </c:pt>
                <c:pt idx="1232">
                  <c:v>0.51214723264015227</c:v>
                </c:pt>
                <c:pt idx="1233">
                  <c:v>0.51214723264015227</c:v>
                </c:pt>
                <c:pt idx="1234">
                  <c:v>0.51214723264015227</c:v>
                </c:pt>
                <c:pt idx="1235">
                  <c:v>0.51214723264015227</c:v>
                </c:pt>
                <c:pt idx="1236">
                  <c:v>0.51214723264015227</c:v>
                </c:pt>
                <c:pt idx="1237">
                  <c:v>0.51214723264015227</c:v>
                </c:pt>
                <c:pt idx="1238">
                  <c:v>0.51214723264015227</c:v>
                </c:pt>
                <c:pt idx="1239">
                  <c:v>0.51214723264015227</c:v>
                </c:pt>
                <c:pt idx="1240">
                  <c:v>0.51214723264015227</c:v>
                </c:pt>
                <c:pt idx="1241">
                  <c:v>0.51214723264015227</c:v>
                </c:pt>
                <c:pt idx="1242">
                  <c:v>0.51214723264015227</c:v>
                </c:pt>
                <c:pt idx="1243">
                  <c:v>0.51214723264015227</c:v>
                </c:pt>
                <c:pt idx="1244">
                  <c:v>0.51214723264015227</c:v>
                </c:pt>
                <c:pt idx="1245">
                  <c:v>0.51214723264015227</c:v>
                </c:pt>
                <c:pt idx="1246">
                  <c:v>0.51214723264015227</c:v>
                </c:pt>
                <c:pt idx="1247">
                  <c:v>0.51214723264015227</c:v>
                </c:pt>
                <c:pt idx="1248">
                  <c:v>0.51214723264015227</c:v>
                </c:pt>
                <c:pt idx="1249">
                  <c:v>0.51214723264015227</c:v>
                </c:pt>
                <c:pt idx="1250">
                  <c:v>0.51214723264015227</c:v>
                </c:pt>
                <c:pt idx="1251">
                  <c:v>0.51214723264015227</c:v>
                </c:pt>
                <c:pt idx="1252">
                  <c:v>0.51214723264015227</c:v>
                </c:pt>
                <c:pt idx="1253">
                  <c:v>0.51214723264015227</c:v>
                </c:pt>
                <c:pt idx="1254">
                  <c:v>0.5365398710081446</c:v>
                </c:pt>
                <c:pt idx="1255">
                  <c:v>0.5365398710081446</c:v>
                </c:pt>
                <c:pt idx="1256">
                  <c:v>0.5365398710081446</c:v>
                </c:pt>
                <c:pt idx="1257">
                  <c:v>0.5365398710081446</c:v>
                </c:pt>
                <c:pt idx="1258">
                  <c:v>0.5365398710081446</c:v>
                </c:pt>
                <c:pt idx="1259">
                  <c:v>0.5365398710081446</c:v>
                </c:pt>
                <c:pt idx="1260">
                  <c:v>0.5365398710081446</c:v>
                </c:pt>
                <c:pt idx="1261">
                  <c:v>0.5365398710081446</c:v>
                </c:pt>
                <c:pt idx="1262">
                  <c:v>0.5365398710081446</c:v>
                </c:pt>
                <c:pt idx="1263">
                  <c:v>0.5365398710081446</c:v>
                </c:pt>
                <c:pt idx="1264">
                  <c:v>0.5365398710081446</c:v>
                </c:pt>
                <c:pt idx="1265">
                  <c:v>0.5365398710081446</c:v>
                </c:pt>
                <c:pt idx="1266">
                  <c:v>0.5365398710081446</c:v>
                </c:pt>
                <c:pt idx="1267">
                  <c:v>0.5365398710081446</c:v>
                </c:pt>
                <c:pt idx="1268">
                  <c:v>0.5365398710081446</c:v>
                </c:pt>
                <c:pt idx="1269">
                  <c:v>0.5365398710081446</c:v>
                </c:pt>
                <c:pt idx="1270">
                  <c:v>0.5365398710081446</c:v>
                </c:pt>
                <c:pt idx="1271">
                  <c:v>0.5365398710081446</c:v>
                </c:pt>
                <c:pt idx="1272">
                  <c:v>0.5365398710081446</c:v>
                </c:pt>
                <c:pt idx="1273">
                  <c:v>0.5365398710081446</c:v>
                </c:pt>
                <c:pt idx="1274">
                  <c:v>0.5365398710081446</c:v>
                </c:pt>
                <c:pt idx="1275">
                  <c:v>0.5365398710081446</c:v>
                </c:pt>
                <c:pt idx="1276">
                  <c:v>0.5365398710081446</c:v>
                </c:pt>
                <c:pt idx="1277">
                  <c:v>0.5365398710081446</c:v>
                </c:pt>
                <c:pt idx="1278">
                  <c:v>0.5365398710081446</c:v>
                </c:pt>
                <c:pt idx="1279">
                  <c:v>0.5365398710081446</c:v>
                </c:pt>
                <c:pt idx="1280">
                  <c:v>0.5365398710081446</c:v>
                </c:pt>
                <c:pt idx="1281">
                  <c:v>0.5365398710081446</c:v>
                </c:pt>
                <c:pt idx="1282">
                  <c:v>0.5365398710081446</c:v>
                </c:pt>
                <c:pt idx="1283">
                  <c:v>0.5365398710081446</c:v>
                </c:pt>
                <c:pt idx="1284">
                  <c:v>0.5365398710081446</c:v>
                </c:pt>
                <c:pt idx="1285">
                  <c:v>0.5365398710081446</c:v>
                </c:pt>
                <c:pt idx="1286">
                  <c:v>0.5365398710081446</c:v>
                </c:pt>
                <c:pt idx="1287">
                  <c:v>0.5365398710081446</c:v>
                </c:pt>
                <c:pt idx="1288">
                  <c:v>0.5365398710081446</c:v>
                </c:pt>
                <c:pt idx="1289">
                  <c:v>0.5365398710081446</c:v>
                </c:pt>
                <c:pt idx="1290">
                  <c:v>0.5365398710081446</c:v>
                </c:pt>
                <c:pt idx="1291">
                  <c:v>0.5365398710081446</c:v>
                </c:pt>
                <c:pt idx="1292">
                  <c:v>0.5365398710081446</c:v>
                </c:pt>
                <c:pt idx="1293">
                  <c:v>0.5365398710081446</c:v>
                </c:pt>
                <c:pt idx="1294">
                  <c:v>0.5365398710081446</c:v>
                </c:pt>
                <c:pt idx="1295">
                  <c:v>0.5365398710081446</c:v>
                </c:pt>
                <c:pt idx="1296">
                  <c:v>0.5365398710081446</c:v>
                </c:pt>
                <c:pt idx="1297">
                  <c:v>0.5365398710081446</c:v>
                </c:pt>
                <c:pt idx="1298">
                  <c:v>0.5365398710081446</c:v>
                </c:pt>
                <c:pt idx="1299">
                  <c:v>0.5365398710081446</c:v>
                </c:pt>
                <c:pt idx="1300">
                  <c:v>0.5365398710081446</c:v>
                </c:pt>
                <c:pt idx="1301">
                  <c:v>0.5365398710081446</c:v>
                </c:pt>
                <c:pt idx="1302">
                  <c:v>0.5365398710081446</c:v>
                </c:pt>
                <c:pt idx="1303">
                  <c:v>0.5365398710081446</c:v>
                </c:pt>
                <c:pt idx="1304">
                  <c:v>0.5365398710081446</c:v>
                </c:pt>
                <c:pt idx="1305">
                  <c:v>0.5365398710081446</c:v>
                </c:pt>
                <c:pt idx="1306">
                  <c:v>0.5365398710081446</c:v>
                </c:pt>
                <c:pt idx="1307">
                  <c:v>0.5365398710081446</c:v>
                </c:pt>
                <c:pt idx="1308">
                  <c:v>0.5365398710081446</c:v>
                </c:pt>
                <c:pt idx="1309">
                  <c:v>0.5365398710081446</c:v>
                </c:pt>
                <c:pt idx="1310">
                  <c:v>0.5365398710081446</c:v>
                </c:pt>
                <c:pt idx="1311">
                  <c:v>0.5365398710081446</c:v>
                </c:pt>
                <c:pt idx="1312">
                  <c:v>0.5365398710081446</c:v>
                </c:pt>
                <c:pt idx="1313">
                  <c:v>0.5365398710081446</c:v>
                </c:pt>
                <c:pt idx="1314">
                  <c:v>0.5365398710081446</c:v>
                </c:pt>
                <c:pt idx="1315">
                  <c:v>0.5365398710081446</c:v>
                </c:pt>
                <c:pt idx="1316">
                  <c:v>0.5365398710081446</c:v>
                </c:pt>
                <c:pt idx="1317">
                  <c:v>0.5365398710081446</c:v>
                </c:pt>
                <c:pt idx="1318">
                  <c:v>0.5365398710081446</c:v>
                </c:pt>
                <c:pt idx="1319">
                  <c:v>0.5365398710081446</c:v>
                </c:pt>
                <c:pt idx="1320">
                  <c:v>0.5365398710081446</c:v>
                </c:pt>
                <c:pt idx="1321">
                  <c:v>0.5365398710081446</c:v>
                </c:pt>
                <c:pt idx="1322">
                  <c:v>0.5365398710081446</c:v>
                </c:pt>
                <c:pt idx="1323">
                  <c:v>0.5365398710081446</c:v>
                </c:pt>
                <c:pt idx="1324">
                  <c:v>0.5365398710081446</c:v>
                </c:pt>
                <c:pt idx="1325">
                  <c:v>0.5365398710081446</c:v>
                </c:pt>
                <c:pt idx="1326">
                  <c:v>0.5365398710081446</c:v>
                </c:pt>
                <c:pt idx="1327">
                  <c:v>0.5365398710081446</c:v>
                </c:pt>
                <c:pt idx="1328">
                  <c:v>0.5365398710081446</c:v>
                </c:pt>
                <c:pt idx="1329">
                  <c:v>0.5365398710081446</c:v>
                </c:pt>
                <c:pt idx="1330">
                  <c:v>0.5365398710081446</c:v>
                </c:pt>
                <c:pt idx="1331">
                  <c:v>0.5365398710081446</c:v>
                </c:pt>
                <c:pt idx="1332">
                  <c:v>0.5365398710081446</c:v>
                </c:pt>
                <c:pt idx="1333">
                  <c:v>0.5365398710081446</c:v>
                </c:pt>
                <c:pt idx="1334">
                  <c:v>0.5365398710081446</c:v>
                </c:pt>
                <c:pt idx="1335">
                  <c:v>0.5365398710081446</c:v>
                </c:pt>
                <c:pt idx="1336">
                  <c:v>0.5365398710081446</c:v>
                </c:pt>
                <c:pt idx="1337">
                  <c:v>0.5365398710081446</c:v>
                </c:pt>
                <c:pt idx="1338">
                  <c:v>0.5365398710081446</c:v>
                </c:pt>
                <c:pt idx="1339">
                  <c:v>0.5365398710081446</c:v>
                </c:pt>
                <c:pt idx="1340">
                  <c:v>0.5365398710081446</c:v>
                </c:pt>
                <c:pt idx="1341">
                  <c:v>0.5365398710081446</c:v>
                </c:pt>
                <c:pt idx="1342">
                  <c:v>0.5365398710081446</c:v>
                </c:pt>
                <c:pt idx="1343">
                  <c:v>0.5365398710081446</c:v>
                </c:pt>
                <c:pt idx="1344">
                  <c:v>0.5365398710081446</c:v>
                </c:pt>
                <c:pt idx="1345">
                  <c:v>0.5365398710081446</c:v>
                </c:pt>
                <c:pt idx="1346">
                  <c:v>0.5365398710081446</c:v>
                </c:pt>
                <c:pt idx="1347">
                  <c:v>0.5365398710081446</c:v>
                </c:pt>
                <c:pt idx="1348">
                  <c:v>0.5365398710081446</c:v>
                </c:pt>
                <c:pt idx="1349">
                  <c:v>0.5365398710081446</c:v>
                </c:pt>
                <c:pt idx="1350">
                  <c:v>0.5365398710081446</c:v>
                </c:pt>
                <c:pt idx="1351">
                  <c:v>0.5365398710081446</c:v>
                </c:pt>
                <c:pt idx="1352">
                  <c:v>0.5365398710081446</c:v>
                </c:pt>
                <c:pt idx="1353">
                  <c:v>0.5365398710081446</c:v>
                </c:pt>
                <c:pt idx="1354">
                  <c:v>0.5365398710081446</c:v>
                </c:pt>
                <c:pt idx="1355">
                  <c:v>0.5365398710081446</c:v>
                </c:pt>
                <c:pt idx="1356">
                  <c:v>0.5365398710081446</c:v>
                </c:pt>
                <c:pt idx="1357">
                  <c:v>0.5365398710081446</c:v>
                </c:pt>
                <c:pt idx="1358">
                  <c:v>0.5365398710081446</c:v>
                </c:pt>
                <c:pt idx="1359">
                  <c:v>0.5365398710081446</c:v>
                </c:pt>
                <c:pt idx="1360">
                  <c:v>0.5365398710081446</c:v>
                </c:pt>
                <c:pt idx="1361">
                  <c:v>0.5365398710081446</c:v>
                </c:pt>
                <c:pt idx="1362">
                  <c:v>0.5365398710081446</c:v>
                </c:pt>
                <c:pt idx="1363">
                  <c:v>0.5365398710081446</c:v>
                </c:pt>
                <c:pt idx="1364">
                  <c:v>0.5365398710081446</c:v>
                </c:pt>
                <c:pt idx="1365">
                  <c:v>0.5365398710081446</c:v>
                </c:pt>
                <c:pt idx="1366">
                  <c:v>0.5365398710081446</c:v>
                </c:pt>
                <c:pt idx="1367">
                  <c:v>0.5365398710081446</c:v>
                </c:pt>
                <c:pt idx="1368">
                  <c:v>0.5365398710081446</c:v>
                </c:pt>
                <c:pt idx="1369">
                  <c:v>0.5365398710081446</c:v>
                </c:pt>
                <c:pt idx="1370">
                  <c:v>0.5365398710081446</c:v>
                </c:pt>
                <c:pt idx="1371">
                  <c:v>0.5365398710081446</c:v>
                </c:pt>
                <c:pt idx="1372">
                  <c:v>0.5365398710081446</c:v>
                </c:pt>
                <c:pt idx="1373">
                  <c:v>0.5365398710081446</c:v>
                </c:pt>
                <c:pt idx="1374">
                  <c:v>0.5365398710081446</c:v>
                </c:pt>
                <c:pt idx="1375">
                  <c:v>0.5365398710081446</c:v>
                </c:pt>
                <c:pt idx="1376">
                  <c:v>0.5365398710081446</c:v>
                </c:pt>
                <c:pt idx="1377">
                  <c:v>0.5365398710081446</c:v>
                </c:pt>
                <c:pt idx="1378">
                  <c:v>0.5365398710081446</c:v>
                </c:pt>
                <c:pt idx="1379">
                  <c:v>0.5365398710081446</c:v>
                </c:pt>
                <c:pt idx="1380">
                  <c:v>0.5365398710081446</c:v>
                </c:pt>
                <c:pt idx="1381">
                  <c:v>0.5365398710081446</c:v>
                </c:pt>
                <c:pt idx="1382">
                  <c:v>0.5365398710081446</c:v>
                </c:pt>
                <c:pt idx="1383">
                  <c:v>0.5365398710081446</c:v>
                </c:pt>
                <c:pt idx="1384">
                  <c:v>0.5365398710081446</c:v>
                </c:pt>
                <c:pt idx="1385">
                  <c:v>0.5365398710081446</c:v>
                </c:pt>
                <c:pt idx="1386">
                  <c:v>0.5365398710081446</c:v>
                </c:pt>
                <c:pt idx="1387">
                  <c:v>0.5365398710081446</c:v>
                </c:pt>
                <c:pt idx="1388">
                  <c:v>0.5365398710081446</c:v>
                </c:pt>
                <c:pt idx="1389">
                  <c:v>0.5365398710081446</c:v>
                </c:pt>
                <c:pt idx="1390">
                  <c:v>0.5365398710081446</c:v>
                </c:pt>
                <c:pt idx="1391">
                  <c:v>0.5365398710081446</c:v>
                </c:pt>
                <c:pt idx="1392">
                  <c:v>0.5365398710081446</c:v>
                </c:pt>
                <c:pt idx="1393">
                  <c:v>0.5365398710081446</c:v>
                </c:pt>
                <c:pt idx="1394">
                  <c:v>0.5365398710081446</c:v>
                </c:pt>
                <c:pt idx="1395">
                  <c:v>0.5365398710081446</c:v>
                </c:pt>
                <c:pt idx="1396">
                  <c:v>0.5365398710081446</c:v>
                </c:pt>
                <c:pt idx="1397">
                  <c:v>0.5365398710081446</c:v>
                </c:pt>
                <c:pt idx="1398">
                  <c:v>0.5365398710081446</c:v>
                </c:pt>
                <c:pt idx="1399">
                  <c:v>0.5365398710081446</c:v>
                </c:pt>
                <c:pt idx="1400">
                  <c:v>0.5365398710081446</c:v>
                </c:pt>
                <c:pt idx="1401">
                  <c:v>0.5365398710081446</c:v>
                </c:pt>
                <c:pt idx="1402">
                  <c:v>0.5365398710081446</c:v>
                </c:pt>
                <c:pt idx="1403">
                  <c:v>0.5365398710081446</c:v>
                </c:pt>
                <c:pt idx="1404">
                  <c:v>0.5365398710081446</c:v>
                </c:pt>
                <c:pt idx="1405">
                  <c:v>0.5365398710081446</c:v>
                </c:pt>
                <c:pt idx="1406">
                  <c:v>0.5365398710081446</c:v>
                </c:pt>
                <c:pt idx="1407">
                  <c:v>0.5365398710081446</c:v>
                </c:pt>
                <c:pt idx="1408">
                  <c:v>0.5365398710081446</c:v>
                </c:pt>
                <c:pt idx="1409">
                  <c:v>0.5365398710081446</c:v>
                </c:pt>
                <c:pt idx="1410">
                  <c:v>0.5365398710081446</c:v>
                </c:pt>
                <c:pt idx="1411">
                  <c:v>0.5365398710081446</c:v>
                </c:pt>
                <c:pt idx="1412">
                  <c:v>0.5365398710081446</c:v>
                </c:pt>
                <c:pt idx="1413">
                  <c:v>0.5365398710081446</c:v>
                </c:pt>
                <c:pt idx="1414">
                  <c:v>0.5365398710081446</c:v>
                </c:pt>
                <c:pt idx="1415">
                  <c:v>0.5365398710081446</c:v>
                </c:pt>
                <c:pt idx="1416">
                  <c:v>0.5365398710081446</c:v>
                </c:pt>
                <c:pt idx="1417">
                  <c:v>0.5365398710081446</c:v>
                </c:pt>
                <c:pt idx="1418">
                  <c:v>0.5365398710081446</c:v>
                </c:pt>
                <c:pt idx="1419">
                  <c:v>0.5365398710081446</c:v>
                </c:pt>
                <c:pt idx="1420">
                  <c:v>0.5365398710081446</c:v>
                </c:pt>
                <c:pt idx="1421">
                  <c:v>0.5365398710081446</c:v>
                </c:pt>
                <c:pt idx="1422">
                  <c:v>0.5365398710081446</c:v>
                </c:pt>
                <c:pt idx="1423">
                  <c:v>0.5365398710081446</c:v>
                </c:pt>
                <c:pt idx="1424">
                  <c:v>0.5365398710081446</c:v>
                </c:pt>
                <c:pt idx="1425">
                  <c:v>0.5365398710081446</c:v>
                </c:pt>
                <c:pt idx="1426">
                  <c:v>0.5365398710081446</c:v>
                </c:pt>
                <c:pt idx="1427">
                  <c:v>0.5365398710081446</c:v>
                </c:pt>
                <c:pt idx="1428">
                  <c:v>0.5365398710081446</c:v>
                </c:pt>
                <c:pt idx="1429">
                  <c:v>0.5365398710081446</c:v>
                </c:pt>
                <c:pt idx="1430">
                  <c:v>0.5365398710081446</c:v>
                </c:pt>
                <c:pt idx="1431">
                  <c:v>0.5365398710081446</c:v>
                </c:pt>
                <c:pt idx="1432">
                  <c:v>0.5365398710081446</c:v>
                </c:pt>
                <c:pt idx="1433">
                  <c:v>0.5365398710081446</c:v>
                </c:pt>
                <c:pt idx="1434">
                  <c:v>0.5365398710081446</c:v>
                </c:pt>
                <c:pt idx="1435">
                  <c:v>0.5365398710081446</c:v>
                </c:pt>
                <c:pt idx="1436">
                  <c:v>0.5365398710081446</c:v>
                </c:pt>
                <c:pt idx="1437">
                  <c:v>0.5365398710081446</c:v>
                </c:pt>
                <c:pt idx="1438">
                  <c:v>0.5365398710081446</c:v>
                </c:pt>
                <c:pt idx="1439">
                  <c:v>0.5365398710081446</c:v>
                </c:pt>
                <c:pt idx="1440">
                  <c:v>0.5365398710081446</c:v>
                </c:pt>
                <c:pt idx="1441">
                  <c:v>0.5365398710081446</c:v>
                </c:pt>
                <c:pt idx="1442">
                  <c:v>0.5365398710081446</c:v>
                </c:pt>
                <c:pt idx="1443">
                  <c:v>0.5365398710081446</c:v>
                </c:pt>
                <c:pt idx="1444">
                  <c:v>0.5365398710081446</c:v>
                </c:pt>
                <c:pt idx="1445">
                  <c:v>0.5365398710081446</c:v>
                </c:pt>
                <c:pt idx="1446">
                  <c:v>0.5365398710081446</c:v>
                </c:pt>
                <c:pt idx="1447">
                  <c:v>0.5365398710081446</c:v>
                </c:pt>
                <c:pt idx="1448">
                  <c:v>0.5365398710081446</c:v>
                </c:pt>
                <c:pt idx="1449">
                  <c:v>0.5365398710081446</c:v>
                </c:pt>
                <c:pt idx="1450">
                  <c:v>0.5365398710081446</c:v>
                </c:pt>
                <c:pt idx="1451">
                  <c:v>0.5365398710081446</c:v>
                </c:pt>
                <c:pt idx="1452">
                  <c:v>0.5365398710081446</c:v>
                </c:pt>
                <c:pt idx="1453">
                  <c:v>0.5365398710081446</c:v>
                </c:pt>
                <c:pt idx="1454">
                  <c:v>0.5365398710081446</c:v>
                </c:pt>
                <c:pt idx="1455">
                  <c:v>0.5365398710081446</c:v>
                </c:pt>
                <c:pt idx="1456">
                  <c:v>0.5365398710081446</c:v>
                </c:pt>
                <c:pt idx="1457">
                  <c:v>0.5365398710081446</c:v>
                </c:pt>
                <c:pt idx="1458">
                  <c:v>0.5365398710081446</c:v>
                </c:pt>
                <c:pt idx="1459">
                  <c:v>0.5365398710081446</c:v>
                </c:pt>
                <c:pt idx="1460">
                  <c:v>0.5365398710081446</c:v>
                </c:pt>
                <c:pt idx="1461">
                  <c:v>0.5365398710081446</c:v>
                </c:pt>
                <c:pt idx="1462">
                  <c:v>0.5365398710081446</c:v>
                </c:pt>
                <c:pt idx="1463">
                  <c:v>0.5365398710081446</c:v>
                </c:pt>
                <c:pt idx="1464">
                  <c:v>0.5365398710081446</c:v>
                </c:pt>
                <c:pt idx="1465">
                  <c:v>0.5365398710081446</c:v>
                </c:pt>
                <c:pt idx="1466">
                  <c:v>0.5365398710081446</c:v>
                </c:pt>
                <c:pt idx="1467">
                  <c:v>0.5365398710081446</c:v>
                </c:pt>
                <c:pt idx="1468">
                  <c:v>0.5365398710081446</c:v>
                </c:pt>
                <c:pt idx="1469">
                  <c:v>0.5365398710081446</c:v>
                </c:pt>
                <c:pt idx="1470">
                  <c:v>0.5365398710081446</c:v>
                </c:pt>
                <c:pt idx="1471">
                  <c:v>0.5365398710081446</c:v>
                </c:pt>
                <c:pt idx="1472">
                  <c:v>0.5365398710081446</c:v>
                </c:pt>
                <c:pt idx="1473">
                  <c:v>0.5365398710081446</c:v>
                </c:pt>
                <c:pt idx="1474">
                  <c:v>0.5365398710081446</c:v>
                </c:pt>
                <c:pt idx="1475">
                  <c:v>0.5365398710081446</c:v>
                </c:pt>
                <c:pt idx="1476">
                  <c:v>0.5365398710081446</c:v>
                </c:pt>
                <c:pt idx="1477">
                  <c:v>0.5365398710081446</c:v>
                </c:pt>
                <c:pt idx="1478">
                  <c:v>0.5365398710081446</c:v>
                </c:pt>
                <c:pt idx="1479">
                  <c:v>0.5365398710081446</c:v>
                </c:pt>
                <c:pt idx="1480">
                  <c:v>0.5365398710081446</c:v>
                </c:pt>
                <c:pt idx="1481">
                  <c:v>0.5365398710081446</c:v>
                </c:pt>
                <c:pt idx="1482">
                  <c:v>0.5365398710081446</c:v>
                </c:pt>
                <c:pt idx="1483">
                  <c:v>0.5365398710081446</c:v>
                </c:pt>
                <c:pt idx="1484">
                  <c:v>0.5365398710081446</c:v>
                </c:pt>
                <c:pt idx="1485">
                  <c:v>0.5365398710081446</c:v>
                </c:pt>
                <c:pt idx="1486">
                  <c:v>0.5365398710081446</c:v>
                </c:pt>
                <c:pt idx="1487">
                  <c:v>0.5365398710081446</c:v>
                </c:pt>
                <c:pt idx="1488">
                  <c:v>0.5365398710081446</c:v>
                </c:pt>
                <c:pt idx="1489">
                  <c:v>0.5365398710081446</c:v>
                </c:pt>
                <c:pt idx="1490">
                  <c:v>0.5365398710081446</c:v>
                </c:pt>
                <c:pt idx="1491">
                  <c:v>0.5365398710081446</c:v>
                </c:pt>
                <c:pt idx="1492">
                  <c:v>0.5365398710081446</c:v>
                </c:pt>
                <c:pt idx="1493">
                  <c:v>0.5365398710081446</c:v>
                </c:pt>
                <c:pt idx="1494">
                  <c:v>0.5365398710081446</c:v>
                </c:pt>
                <c:pt idx="1495">
                  <c:v>0.5365398710081446</c:v>
                </c:pt>
                <c:pt idx="1496">
                  <c:v>0.5365398710081446</c:v>
                </c:pt>
                <c:pt idx="1497">
                  <c:v>0.5365398710081446</c:v>
                </c:pt>
                <c:pt idx="1498">
                  <c:v>0.5365398710081446</c:v>
                </c:pt>
                <c:pt idx="1499">
                  <c:v>0.5365398710081446</c:v>
                </c:pt>
                <c:pt idx="1500">
                  <c:v>0.5365398710081446</c:v>
                </c:pt>
                <c:pt idx="1501">
                  <c:v>0.5365398710081446</c:v>
                </c:pt>
                <c:pt idx="1502">
                  <c:v>0.5365398710081446</c:v>
                </c:pt>
                <c:pt idx="1503">
                  <c:v>0.5365398710081446</c:v>
                </c:pt>
                <c:pt idx="1504">
                  <c:v>0.5365398710081446</c:v>
                </c:pt>
                <c:pt idx="1505">
                  <c:v>0.5365398710081446</c:v>
                </c:pt>
                <c:pt idx="1506">
                  <c:v>0.5365398710081446</c:v>
                </c:pt>
                <c:pt idx="1507">
                  <c:v>0.5365398710081446</c:v>
                </c:pt>
                <c:pt idx="1508">
                  <c:v>0.5365398710081446</c:v>
                </c:pt>
                <c:pt idx="1509">
                  <c:v>0.5365398710081446</c:v>
                </c:pt>
                <c:pt idx="1510">
                  <c:v>0.5365398710081446</c:v>
                </c:pt>
                <c:pt idx="1511">
                  <c:v>0.5365398710081446</c:v>
                </c:pt>
                <c:pt idx="1512">
                  <c:v>0.5365398710081446</c:v>
                </c:pt>
                <c:pt idx="1513">
                  <c:v>0.5365398710081446</c:v>
                </c:pt>
                <c:pt idx="1514">
                  <c:v>0.5365398710081446</c:v>
                </c:pt>
                <c:pt idx="1515">
                  <c:v>0.5365398710081446</c:v>
                </c:pt>
                <c:pt idx="1516">
                  <c:v>0.5365398710081446</c:v>
                </c:pt>
                <c:pt idx="1517">
                  <c:v>0.5365398710081446</c:v>
                </c:pt>
                <c:pt idx="1518">
                  <c:v>0.5365398710081446</c:v>
                </c:pt>
                <c:pt idx="1519">
                  <c:v>0.5365398710081446</c:v>
                </c:pt>
                <c:pt idx="1520">
                  <c:v>0.5365398710081446</c:v>
                </c:pt>
                <c:pt idx="1521">
                  <c:v>0.5365398710081446</c:v>
                </c:pt>
                <c:pt idx="1522">
                  <c:v>0.5365398710081446</c:v>
                </c:pt>
                <c:pt idx="1523">
                  <c:v>0.5365398710081446</c:v>
                </c:pt>
                <c:pt idx="1524">
                  <c:v>0.5365398710081446</c:v>
                </c:pt>
                <c:pt idx="1525">
                  <c:v>0.5365398710081446</c:v>
                </c:pt>
                <c:pt idx="1526">
                  <c:v>0.5365398710081446</c:v>
                </c:pt>
                <c:pt idx="1527">
                  <c:v>0.5365398710081446</c:v>
                </c:pt>
                <c:pt idx="1528">
                  <c:v>0.5365398710081446</c:v>
                </c:pt>
                <c:pt idx="1529">
                  <c:v>0.5365398710081446</c:v>
                </c:pt>
                <c:pt idx="1530">
                  <c:v>0.5365398710081446</c:v>
                </c:pt>
                <c:pt idx="1531">
                  <c:v>0.5365398710081446</c:v>
                </c:pt>
                <c:pt idx="1532">
                  <c:v>0.5365398710081446</c:v>
                </c:pt>
                <c:pt idx="1533">
                  <c:v>0.5365398710081446</c:v>
                </c:pt>
                <c:pt idx="1534">
                  <c:v>0.5365398710081446</c:v>
                </c:pt>
                <c:pt idx="1535">
                  <c:v>0.5365398710081446</c:v>
                </c:pt>
                <c:pt idx="1536">
                  <c:v>0.5365398710081446</c:v>
                </c:pt>
                <c:pt idx="1537">
                  <c:v>0.5365398710081446</c:v>
                </c:pt>
                <c:pt idx="1538">
                  <c:v>0.5365398710081446</c:v>
                </c:pt>
                <c:pt idx="1539">
                  <c:v>0.5365398710081446</c:v>
                </c:pt>
                <c:pt idx="1540">
                  <c:v>0.5365398710081446</c:v>
                </c:pt>
                <c:pt idx="1541">
                  <c:v>0.5365398710081446</c:v>
                </c:pt>
                <c:pt idx="1542">
                  <c:v>0.5365398710081446</c:v>
                </c:pt>
                <c:pt idx="1543">
                  <c:v>0.5365398710081446</c:v>
                </c:pt>
                <c:pt idx="1544">
                  <c:v>0.5365398710081446</c:v>
                </c:pt>
                <c:pt idx="1545">
                  <c:v>0.5365398710081446</c:v>
                </c:pt>
                <c:pt idx="1546">
                  <c:v>0.5365398710081446</c:v>
                </c:pt>
                <c:pt idx="1547">
                  <c:v>0.5365398710081446</c:v>
                </c:pt>
                <c:pt idx="1548">
                  <c:v>0.5365398710081446</c:v>
                </c:pt>
                <c:pt idx="1549">
                  <c:v>0.5365398710081446</c:v>
                </c:pt>
                <c:pt idx="1550">
                  <c:v>0.5365398710081446</c:v>
                </c:pt>
                <c:pt idx="1551">
                  <c:v>0.5365398710081446</c:v>
                </c:pt>
                <c:pt idx="1552">
                  <c:v>0.5365398710081446</c:v>
                </c:pt>
                <c:pt idx="1553">
                  <c:v>0.5365398710081446</c:v>
                </c:pt>
                <c:pt idx="1554">
                  <c:v>0.5365398710081446</c:v>
                </c:pt>
                <c:pt idx="1555">
                  <c:v>0.5365398710081446</c:v>
                </c:pt>
                <c:pt idx="1556">
                  <c:v>0.5365398710081446</c:v>
                </c:pt>
                <c:pt idx="1557">
                  <c:v>0.5365398710081446</c:v>
                </c:pt>
                <c:pt idx="1558">
                  <c:v>0.5365398710081446</c:v>
                </c:pt>
                <c:pt idx="1559">
                  <c:v>0.5365398710081446</c:v>
                </c:pt>
                <c:pt idx="1560">
                  <c:v>0.5365398710081446</c:v>
                </c:pt>
                <c:pt idx="1561">
                  <c:v>0.5365398710081446</c:v>
                </c:pt>
                <c:pt idx="1562">
                  <c:v>0.5365398710081446</c:v>
                </c:pt>
                <c:pt idx="1563">
                  <c:v>0.5365398710081446</c:v>
                </c:pt>
                <c:pt idx="1564">
                  <c:v>0.5365398710081446</c:v>
                </c:pt>
                <c:pt idx="1565">
                  <c:v>0.5365398710081446</c:v>
                </c:pt>
                <c:pt idx="1566">
                  <c:v>0.5365398710081446</c:v>
                </c:pt>
                <c:pt idx="1567">
                  <c:v>0.5365398710081446</c:v>
                </c:pt>
                <c:pt idx="1568">
                  <c:v>0.5365398710081446</c:v>
                </c:pt>
                <c:pt idx="1569">
                  <c:v>0.5365398710081446</c:v>
                </c:pt>
                <c:pt idx="1570">
                  <c:v>0.5365398710081446</c:v>
                </c:pt>
                <c:pt idx="1571">
                  <c:v>0.5365398710081446</c:v>
                </c:pt>
                <c:pt idx="1572">
                  <c:v>0.5365398710081446</c:v>
                </c:pt>
                <c:pt idx="1573">
                  <c:v>0.5365398710081446</c:v>
                </c:pt>
                <c:pt idx="1574">
                  <c:v>0.5365398710081446</c:v>
                </c:pt>
                <c:pt idx="1575">
                  <c:v>0.5365398710081446</c:v>
                </c:pt>
                <c:pt idx="1576">
                  <c:v>0.5365398710081446</c:v>
                </c:pt>
                <c:pt idx="1577">
                  <c:v>0.5365398710081446</c:v>
                </c:pt>
                <c:pt idx="1578">
                  <c:v>0.5365398710081446</c:v>
                </c:pt>
                <c:pt idx="1579">
                  <c:v>0.5365398710081446</c:v>
                </c:pt>
                <c:pt idx="1580">
                  <c:v>0.5365398710081446</c:v>
                </c:pt>
                <c:pt idx="1581">
                  <c:v>0.5365398710081446</c:v>
                </c:pt>
                <c:pt idx="1582">
                  <c:v>0.5365398710081446</c:v>
                </c:pt>
                <c:pt idx="1583">
                  <c:v>0.5365398710081446</c:v>
                </c:pt>
                <c:pt idx="1584">
                  <c:v>0.5365398710081446</c:v>
                </c:pt>
                <c:pt idx="1585">
                  <c:v>0.5365398710081446</c:v>
                </c:pt>
                <c:pt idx="1586">
                  <c:v>0.5365398710081446</c:v>
                </c:pt>
                <c:pt idx="1587">
                  <c:v>0.5365398710081446</c:v>
                </c:pt>
                <c:pt idx="1588">
                  <c:v>0.5365398710081446</c:v>
                </c:pt>
                <c:pt idx="1589">
                  <c:v>0.5365398710081446</c:v>
                </c:pt>
                <c:pt idx="1590">
                  <c:v>0.5365398710081446</c:v>
                </c:pt>
                <c:pt idx="1591">
                  <c:v>0.5365398710081446</c:v>
                </c:pt>
                <c:pt idx="1592">
                  <c:v>0.5365398710081446</c:v>
                </c:pt>
                <c:pt idx="1593">
                  <c:v>0.5365398710081446</c:v>
                </c:pt>
                <c:pt idx="1594">
                  <c:v>0.5365398710081446</c:v>
                </c:pt>
                <c:pt idx="1595">
                  <c:v>0.5365398710081446</c:v>
                </c:pt>
                <c:pt idx="1596">
                  <c:v>0.5365398710081446</c:v>
                </c:pt>
                <c:pt idx="1597">
                  <c:v>0.5365398710081446</c:v>
                </c:pt>
                <c:pt idx="1598">
                  <c:v>0.5365398710081446</c:v>
                </c:pt>
                <c:pt idx="1599">
                  <c:v>0.5365398710081446</c:v>
                </c:pt>
                <c:pt idx="1600">
                  <c:v>0.5365398710081446</c:v>
                </c:pt>
                <c:pt idx="1601">
                  <c:v>0.5365398710081446</c:v>
                </c:pt>
                <c:pt idx="1602">
                  <c:v>0.5365398710081446</c:v>
                </c:pt>
                <c:pt idx="1603">
                  <c:v>0.5365398710081446</c:v>
                </c:pt>
                <c:pt idx="1604">
                  <c:v>0.5365398710081446</c:v>
                </c:pt>
                <c:pt idx="1605">
                  <c:v>0.5365398710081446</c:v>
                </c:pt>
                <c:pt idx="1606">
                  <c:v>0.5365398710081446</c:v>
                </c:pt>
                <c:pt idx="1607">
                  <c:v>0.5365398710081446</c:v>
                </c:pt>
                <c:pt idx="1608">
                  <c:v>0.5365398710081446</c:v>
                </c:pt>
                <c:pt idx="1609">
                  <c:v>0.5365398710081446</c:v>
                </c:pt>
                <c:pt idx="1610">
                  <c:v>0.5365398710081446</c:v>
                </c:pt>
                <c:pt idx="1611">
                  <c:v>0.5365398710081446</c:v>
                </c:pt>
                <c:pt idx="1612">
                  <c:v>0.5365398710081446</c:v>
                </c:pt>
                <c:pt idx="1613">
                  <c:v>0.5365398710081446</c:v>
                </c:pt>
                <c:pt idx="1614">
                  <c:v>0.5365398710081446</c:v>
                </c:pt>
                <c:pt idx="1615">
                  <c:v>0.5365398710081446</c:v>
                </c:pt>
                <c:pt idx="1616">
                  <c:v>0.5365398710081446</c:v>
                </c:pt>
                <c:pt idx="1617">
                  <c:v>0.5365398710081446</c:v>
                </c:pt>
                <c:pt idx="1618">
                  <c:v>0.5365398710081446</c:v>
                </c:pt>
                <c:pt idx="1619">
                  <c:v>0.5365398710081446</c:v>
                </c:pt>
                <c:pt idx="1620">
                  <c:v>0.5365398710081446</c:v>
                </c:pt>
                <c:pt idx="1621">
                  <c:v>0.5365398710081446</c:v>
                </c:pt>
                <c:pt idx="1622">
                  <c:v>0.5365398710081446</c:v>
                </c:pt>
                <c:pt idx="1623">
                  <c:v>0.5365398710081446</c:v>
                </c:pt>
                <c:pt idx="1624">
                  <c:v>0.5365398710081446</c:v>
                </c:pt>
                <c:pt idx="1625">
                  <c:v>0.5365398710081446</c:v>
                </c:pt>
                <c:pt idx="1626">
                  <c:v>0.5365398710081446</c:v>
                </c:pt>
                <c:pt idx="1627">
                  <c:v>0.5365398710081446</c:v>
                </c:pt>
                <c:pt idx="1628">
                  <c:v>0.5365398710081446</c:v>
                </c:pt>
                <c:pt idx="1629">
                  <c:v>0.5365398710081446</c:v>
                </c:pt>
                <c:pt idx="1630">
                  <c:v>0.5365398710081446</c:v>
                </c:pt>
                <c:pt idx="1631">
                  <c:v>0.5365398710081446</c:v>
                </c:pt>
                <c:pt idx="1632">
                  <c:v>0.5365398710081446</c:v>
                </c:pt>
                <c:pt idx="1633">
                  <c:v>0.5365398710081446</c:v>
                </c:pt>
                <c:pt idx="1634">
                  <c:v>0.5365398710081446</c:v>
                </c:pt>
                <c:pt idx="1635">
                  <c:v>0.5365398710081446</c:v>
                </c:pt>
                <c:pt idx="1636">
                  <c:v>0.5365398710081446</c:v>
                </c:pt>
                <c:pt idx="1637">
                  <c:v>0.5365398710081446</c:v>
                </c:pt>
                <c:pt idx="1638">
                  <c:v>0.5365398710081446</c:v>
                </c:pt>
                <c:pt idx="1639">
                  <c:v>0.5365398710081446</c:v>
                </c:pt>
                <c:pt idx="1640">
                  <c:v>0.5365398710081446</c:v>
                </c:pt>
                <c:pt idx="1641">
                  <c:v>0.5365398710081446</c:v>
                </c:pt>
                <c:pt idx="1642">
                  <c:v>0.5365398710081446</c:v>
                </c:pt>
                <c:pt idx="1643">
                  <c:v>0.5365398710081446</c:v>
                </c:pt>
                <c:pt idx="1644">
                  <c:v>0.5365398710081446</c:v>
                </c:pt>
                <c:pt idx="1645">
                  <c:v>0.5365398710081446</c:v>
                </c:pt>
                <c:pt idx="1646">
                  <c:v>0.5365398710081446</c:v>
                </c:pt>
                <c:pt idx="1647">
                  <c:v>0.5365398710081446</c:v>
                </c:pt>
                <c:pt idx="1648">
                  <c:v>0.5365398710081446</c:v>
                </c:pt>
                <c:pt idx="1649">
                  <c:v>0.5365398710081446</c:v>
                </c:pt>
                <c:pt idx="1650">
                  <c:v>0.5365398710081446</c:v>
                </c:pt>
                <c:pt idx="1651">
                  <c:v>0.5365398710081446</c:v>
                </c:pt>
                <c:pt idx="1652">
                  <c:v>0.5365398710081446</c:v>
                </c:pt>
                <c:pt idx="1653">
                  <c:v>0.5365398710081446</c:v>
                </c:pt>
                <c:pt idx="1654">
                  <c:v>0.5365398710081446</c:v>
                </c:pt>
                <c:pt idx="1655">
                  <c:v>0.5365398710081446</c:v>
                </c:pt>
                <c:pt idx="1656">
                  <c:v>0.5365398710081446</c:v>
                </c:pt>
                <c:pt idx="1657">
                  <c:v>0.5365398710081446</c:v>
                </c:pt>
                <c:pt idx="1658">
                  <c:v>0.5365398710081446</c:v>
                </c:pt>
                <c:pt idx="1659">
                  <c:v>0.5365398710081446</c:v>
                </c:pt>
                <c:pt idx="1660">
                  <c:v>0.5365398710081446</c:v>
                </c:pt>
                <c:pt idx="1661">
                  <c:v>0.5365398710081446</c:v>
                </c:pt>
                <c:pt idx="1662">
                  <c:v>0.5365398710081446</c:v>
                </c:pt>
                <c:pt idx="1663">
                  <c:v>0.5365398710081446</c:v>
                </c:pt>
                <c:pt idx="1664">
                  <c:v>0.5365398710081446</c:v>
                </c:pt>
                <c:pt idx="1665">
                  <c:v>0.5365398710081446</c:v>
                </c:pt>
                <c:pt idx="1666">
                  <c:v>0.5365398710081446</c:v>
                </c:pt>
                <c:pt idx="1667">
                  <c:v>0.5365398710081446</c:v>
                </c:pt>
                <c:pt idx="1668">
                  <c:v>0.5365398710081446</c:v>
                </c:pt>
                <c:pt idx="1669">
                  <c:v>0.5365398710081446</c:v>
                </c:pt>
                <c:pt idx="1670">
                  <c:v>0.5365398710081446</c:v>
                </c:pt>
                <c:pt idx="1671">
                  <c:v>0.5365398710081446</c:v>
                </c:pt>
                <c:pt idx="1672">
                  <c:v>0.5365398710081446</c:v>
                </c:pt>
                <c:pt idx="1673">
                  <c:v>0.5365398710081446</c:v>
                </c:pt>
                <c:pt idx="1674">
                  <c:v>0.5365398710081446</c:v>
                </c:pt>
                <c:pt idx="1675">
                  <c:v>0.5365398710081446</c:v>
                </c:pt>
                <c:pt idx="1676">
                  <c:v>0.5365398710081446</c:v>
                </c:pt>
                <c:pt idx="1677">
                  <c:v>0.5365398710081446</c:v>
                </c:pt>
                <c:pt idx="1678">
                  <c:v>0.5365398710081446</c:v>
                </c:pt>
                <c:pt idx="1679">
                  <c:v>0.5365398710081446</c:v>
                </c:pt>
                <c:pt idx="1680">
                  <c:v>0.5365398710081446</c:v>
                </c:pt>
                <c:pt idx="1681">
                  <c:v>0.5365398710081446</c:v>
                </c:pt>
                <c:pt idx="1682">
                  <c:v>0.5365398710081446</c:v>
                </c:pt>
                <c:pt idx="1683">
                  <c:v>0.5365398710081446</c:v>
                </c:pt>
                <c:pt idx="1684">
                  <c:v>0.5365398710081446</c:v>
                </c:pt>
                <c:pt idx="1685">
                  <c:v>0.5365398710081446</c:v>
                </c:pt>
                <c:pt idx="1686">
                  <c:v>0.5365398710081446</c:v>
                </c:pt>
                <c:pt idx="1687">
                  <c:v>0.5365398710081446</c:v>
                </c:pt>
                <c:pt idx="1688">
                  <c:v>0.5365398710081446</c:v>
                </c:pt>
                <c:pt idx="1689">
                  <c:v>0.5365398710081446</c:v>
                </c:pt>
                <c:pt idx="1690">
                  <c:v>0.5365398710081446</c:v>
                </c:pt>
                <c:pt idx="1691">
                  <c:v>0.5365398710081446</c:v>
                </c:pt>
                <c:pt idx="1692">
                  <c:v>0.5365398710081446</c:v>
                </c:pt>
                <c:pt idx="1693">
                  <c:v>0.5365398710081446</c:v>
                </c:pt>
                <c:pt idx="1694">
                  <c:v>0.5365398710081446</c:v>
                </c:pt>
                <c:pt idx="1695">
                  <c:v>0.5365398710081446</c:v>
                </c:pt>
                <c:pt idx="1696">
                  <c:v>0.5365398710081446</c:v>
                </c:pt>
                <c:pt idx="1697">
                  <c:v>0.5365398710081446</c:v>
                </c:pt>
                <c:pt idx="1698">
                  <c:v>0.5365398710081446</c:v>
                </c:pt>
                <c:pt idx="1699">
                  <c:v>0.5365398710081446</c:v>
                </c:pt>
                <c:pt idx="1700">
                  <c:v>0.5365398710081446</c:v>
                </c:pt>
                <c:pt idx="1701">
                  <c:v>0.5365398710081446</c:v>
                </c:pt>
                <c:pt idx="1702">
                  <c:v>0.5365398710081446</c:v>
                </c:pt>
                <c:pt idx="1703">
                  <c:v>0.5365398710081446</c:v>
                </c:pt>
                <c:pt idx="1704">
                  <c:v>0.5365398710081446</c:v>
                </c:pt>
                <c:pt idx="1705">
                  <c:v>0.5365398710081446</c:v>
                </c:pt>
                <c:pt idx="1706">
                  <c:v>0.5365398710081446</c:v>
                </c:pt>
                <c:pt idx="1707">
                  <c:v>0.5365398710081446</c:v>
                </c:pt>
                <c:pt idx="1708">
                  <c:v>0.5365398710081446</c:v>
                </c:pt>
                <c:pt idx="1709">
                  <c:v>0.5365398710081446</c:v>
                </c:pt>
                <c:pt idx="1710">
                  <c:v>0.5365398710081446</c:v>
                </c:pt>
                <c:pt idx="1711">
                  <c:v>0.5365398710081446</c:v>
                </c:pt>
                <c:pt idx="1712">
                  <c:v>0.5365398710081446</c:v>
                </c:pt>
                <c:pt idx="1713">
                  <c:v>0.5365398710081446</c:v>
                </c:pt>
                <c:pt idx="1714">
                  <c:v>0.5365398710081446</c:v>
                </c:pt>
                <c:pt idx="1715">
                  <c:v>0.5365398710081446</c:v>
                </c:pt>
                <c:pt idx="1716">
                  <c:v>0.5365398710081446</c:v>
                </c:pt>
                <c:pt idx="1717">
                  <c:v>0.5365398710081446</c:v>
                </c:pt>
                <c:pt idx="1718">
                  <c:v>0.5365398710081446</c:v>
                </c:pt>
                <c:pt idx="1826">
                  <c:v>8.9903938494062904E-2</c:v>
                </c:pt>
                <c:pt idx="1827">
                  <c:v>8.9903938494062904E-2</c:v>
                </c:pt>
                <c:pt idx="1828">
                  <c:v>8.9903938494062904E-2</c:v>
                </c:pt>
                <c:pt idx="1829">
                  <c:v>8.9903938494062904E-2</c:v>
                </c:pt>
                <c:pt idx="1830">
                  <c:v>8.9903938494062904E-2</c:v>
                </c:pt>
                <c:pt idx="1831">
                  <c:v>8.9903938494062904E-2</c:v>
                </c:pt>
                <c:pt idx="1832">
                  <c:v>8.9903938494062904E-2</c:v>
                </c:pt>
                <c:pt idx="1833">
                  <c:v>8.9903938494062904E-2</c:v>
                </c:pt>
                <c:pt idx="1834">
                  <c:v>8.9903938494062904E-2</c:v>
                </c:pt>
                <c:pt idx="1835">
                  <c:v>8.9903938494062904E-2</c:v>
                </c:pt>
                <c:pt idx="1836">
                  <c:v>8.9903938494062904E-2</c:v>
                </c:pt>
                <c:pt idx="1837">
                  <c:v>8.9903938494062904E-2</c:v>
                </c:pt>
                <c:pt idx="1838">
                  <c:v>8.9903938494062904E-2</c:v>
                </c:pt>
                <c:pt idx="1839">
                  <c:v>9.2968234997449897E-2</c:v>
                </c:pt>
                <c:pt idx="1840">
                  <c:v>9.2968234997449897E-2</c:v>
                </c:pt>
                <c:pt idx="1841">
                  <c:v>9.2968234997449897E-2</c:v>
                </c:pt>
                <c:pt idx="1842">
                  <c:v>9.2968234997449897E-2</c:v>
                </c:pt>
                <c:pt idx="1843">
                  <c:v>9.2968234997449897E-2</c:v>
                </c:pt>
                <c:pt idx="1844">
                  <c:v>9.2968234997449897E-2</c:v>
                </c:pt>
                <c:pt idx="1845">
                  <c:v>9.2968234997449897E-2</c:v>
                </c:pt>
                <c:pt idx="1846">
                  <c:v>9.2968234997449897E-2</c:v>
                </c:pt>
                <c:pt idx="1847">
                  <c:v>9.2968234997449897E-2</c:v>
                </c:pt>
                <c:pt idx="1848">
                  <c:v>9.2968234997449897E-2</c:v>
                </c:pt>
                <c:pt idx="1849">
                  <c:v>9.2968234997449897E-2</c:v>
                </c:pt>
                <c:pt idx="1850">
                  <c:v>9.6106753215451798E-2</c:v>
                </c:pt>
                <c:pt idx="1851">
                  <c:v>9.6106753215451798E-2</c:v>
                </c:pt>
                <c:pt idx="1852">
                  <c:v>9.6106753215451798E-2</c:v>
                </c:pt>
                <c:pt idx="1853">
                  <c:v>9.6106753215451798E-2</c:v>
                </c:pt>
                <c:pt idx="1854">
                  <c:v>9.6106753215451798E-2</c:v>
                </c:pt>
                <c:pt idx="1855">
                  <c:v>9.6106753215451798E-2</c:v>
                </c:pt>
                <c:pt idx="1856">
                  <c:v>9.6106753215451798E-2</c:v>
                </c:pt>
                <c:pt idx="1857">
                  <c:v>9.6106753215451798E-2</c:v>
                </c:pt>
                <c:pt idx="1858">
                  <c:v>9.6106753215451798E-2</c:v>
                </c:pt>
                <c:pt idx="1859">
                  <c:v>9.6106753215451798E-2</c:v>
                </c:pt>
                <c:pt idx="1860">
                  <c:v>9.6106753215451798E-2</c:v>
                </c:pt>
                <c:pt idx="1861">
                  <c:v>9.6106753215451798E-2</c:v>
                </c:pt>
                <c:pt idx="1862">
                  <c:v>9.6106753215451798E-2</c:v>
                </c:pt>
                <c:pt idx="1863">
                  <c:v>9.6106753215451798E-2</c:v>
                </c:pt>
                <c:pt idx="1864">
                  <c:v>9.6106753215451798E-2</c:v>
                </c:pt>
                <c:pt idx="1865">
                  <c:v>9.6106753215451798E-2</c:v>
                </c:pt>
                <c:pt idx="1866">
                  <c:v>9.6106753215451798E-2</c:v>
                </c:pt>
                <c:pt idx="1867">
                  <c:v>9.6106753215451798E-2</c:v>
                </c:pt>
                <c:pt idx="1868">
                  <c:v>9.6106753215451798E-2</c:v>
                </c:pt>
                <c:pt idx="1869">
                  <c:v>9.6106753215451798E-2</c:v>
                </c:pt>
                <c:pt idx="1870">
                  <c:v>9.6106753215451798E-2</c:v>
                </c:pt>
                <c:pt idx="1871">
                  <c:v>9.6106753215451798E-2</c:v>
                </c:pt>
                <c:pt idx="1872">
                  <c:v>9.6106753215451798E-2</c:v>
                </c:pt>
                <c:pt idx="1873">
                  <c:v>9.6106753215451798E-2</c:v>
                </c:pt>
                <c:pt idx="1874">
                  <c:v>9.6106753215451798E-2</c:v>
                </c:pt>
                <c:pt idx="1875">
                  <c:v>9.6106753215451798E-2</c:v>
                </c:pt>
                <c:pt idx="1876">
                  <c:v>9.6106753215451798E-2</c:v>
                </c:pt>
                <c:pt idx="1877">
                  <c:v>9.6106753215451798E-2</c:v>
                </c:pt>
                <c:pt idx="1878">
                  <c:v>9.6106753215451798E-2</c:v>
                </c:pt>
                <c:pt idx="1879">
                  <c:v>9.6106753215451798E-2</c:v>
                </c:pt>
                <c:pt idx="1880">
                  <c:v>9.6106753215451798E-2</c:v>
                </c:pt>
                <c:pt idx="1881">
                  <c:v>9.6106753215451798E-2</c:v>
                </c:pt>
                <c:pt idx="1882">
                  <c:v>9.6106753215451798E-2</c:v>
                </c:pt>
                <c:pt idx="1883">
                  <c:v>9.6106753215451798E-2</c:v>
                </c:pt>
                <c:pt idx="1884">
                  <c:v>9.6106753215451798E-2</c:v>
                </c:pt>
                <c:pt idx="1885">
                  <c:v>9.6106753215451798E-2</c:v>
                </c:pt>
                <c:pt idx="1886">
                  <c:v>9.6106753215451798E-2</c:v>
                </c:pt>
                <c:pt idx="1887">
                  <c:v>9.6106753215451798E-2</c:v>
                </c:pt>
                <c:pt idx="1888">
                  <c:v>9.6106753215451798E-2</c:v>
                </c:pt>
                <c:pt idx="1889">
                  <c:v>9.6106753215451798E-2</c:v>
                </c:pt>
                <c:pt idx="1890">
                  <c:v>9.6106753215451798E-2</c:v>
                </c:pt>
                <c:pt idx="1891">
                  <c:v>9.6106753215451798E-2</c:v>
                </c:pt>
                <c:pt idx="1892">
                  <c:v>9.6106753215451798E-2</c:v>
                </c:pt>
                <c:pt idx="1893">
                  <c:v>9.6106753215451798E-2</c:v>
                </c:pt>
                <c:pt idx="1894">
                  <c:v>9.6106753215451798E-2</c:v>
                </c:pt>
                <c:pt idx="1895">
                  <c:v>9.6106753215451798E-2</c:v>
                </c:pt>
                <c:pt idx="1896">
                  <c:v>9.6106753215451798E-2</c:v>
                </c:pt>
                <c:pt idx="1897">
                  <c:v>9.6106753215451798E-2</c:v>
                </c:pt>
                <c:pt idx="1898">
                  <c:v>9.6106753215451798E-2</c:v>
                </c:pt>
                <c:pt idx="1899">
                  <c:v>9.6106753215451798E-2</c:v>
                </c:pt>
                <c:pt idx="1900">
                  <c:v>9.6106753215451798E-2</c:v>
                </c:pt>
                <c:pt idx="1901">
                  <c:v>9.6106753215451798E-2</c:v>
                </c:pt>
                <c:pt idx="1902">
                  <c:v>9.6106753215451798E-2</c:v>
                </c:pt>
                <c:pt idx="1903">
                  <c:v>9.6106753215451798E-2</c:v>
                </c:pt>
                <c:pt idx="1904">
                  <c:v>9.6106753215451798E-2</c:v>
                </c:pt>
                <c:pt idx="1905">
                  <c:v>9.6106753215451798E-2</c:v>
                </c:pt>
                <c:pt idx="1906">
                  <c:v>9.6106753215451798E-2</c:v>
                </c:pt>
                <c:pt idx="1907">
                  <c:v>9.6106753215451798E-2</c:v>
                </c:pt>
                <c:pt idx="1908">
                  <c:v>9.6106753215451798E-2</c:v>
                </c:pt>
                <c:pt idx="1909">
                  <c:v>9.6106753215451798E-2</c:v>
                </c:pt>
                <c:pt idx="1910">
                  <c:v>9.6106753215451798E-2</c:v>
                </c:pt>
                <c:pt idx="1911">
                  <c:v>9.6106753215451798E-2</c:v>
                </c:pt>
                <c:pt idx="1912">
                  <c:v>9.6106753215451798E-2</c:v>
                </c:pt>
                <c:pt idx="1913">
                  <c:v>9.6106753215451798E-2</c:v>
                </c:pt>
                <c:pt idx="1914">
                  <c:v>9.6106753215451798E-2</c:v>
                </c:pt>
                <c:pt idx="1915">
                  <c:v>9.6106753215451798E-2</c:v>
                </c:pt>
                <c:pt idx="1916">
                  <c:v>9.6106753215451798E-2</c:v>
                </c:pt>
                <c:pt idx="1917">
                  <c:v>9.6106753215451798E-2</c:v>
                </c:pt>
                <c:pt idx="1918">
                  <c:v>9.6106753215451798E-2</c:v>
                </c:pt>
                <c:pt idx="1919">
                  <c:v>9.6106753215451798E-2</c:v>
                </c:pt>
                <c:pt idx="1920">
                  <c:v>9.6106753215451798E-2</c:v>
                </c:pt>
                <c:pt idx="1921">
                  <c:v>9.6106753215451798E-2</c:v>
                </c:pt>
                <c:pt idx="1922">
                  <c:v>9.6106753215451798E-2</c:v>
                </c:pt>
                <c:pt idx="1923">
                  <c:v>9.6106753215451798E-2</c:v>
                </c:pt>
                <c:pt idx="1924">
                  <c:v>9.9953107457088172E-2</c:v>
                </c:pt>
                <c:pt idx="1925">
                  <c:v>9.9953107457088172E-2</c:v>
                </c:pt>
                <c:pt idx="1926">
                  <c:v>9.9953107457088172E-2</c:v>
                </c:pt>
                <c:pt idx="1927">
                  <c:v>9.9953107457088172E-2</c:v>
                </c:pt>
                <c:pt idx="1928">
                  <c:v>9.9953107457088172E-2</c:v>
                </c:pt>
                <c:pt idx="1929">
                  <c:v>9.9953107457088172E-2</c:v>
                </c:pt>
                <c:pt idx="1930">
                  <c:v>9.9953107457088172E-2</c:v>
                </c:pt>
                <c:pt idx="1931">
                  <c:v>9.9953107457088172E-2</c:v>
                </c:pt>
                <c:pt idx="1932">
                  <c:v>9.9953107457088172E-2</c:v>
                </c:pt>
                <c:pt idx="1933">
                  <c:v>9.9953107457088172E-2</c:v>
                </c:pt>
                <c:pt idx="1934">
                  <c:v>9.9953107457088172E-2</c:v>
                </c:pt>
                <c:pt idx="1935">
                  <c:v>9.9953107457088172E-2</c:v>
                </c:pt>
                <c:pt idx="1936">
                  <c:v>9.9953107457088172E-2</c:v>
                </c:pt>
                <c:pt idx="1937">
                  <c:v>9.9953107457088172E-2</c:v>
                </c:pt>
                <c:pt idx="1938">
                  <c:v>9.9953107457088172E-2</c:v>
                </c:pt>
                <c:pt idx="1939">
                  <c:v>9.9953107457088172E-2</c:v>
                </c:pt>
                <c:pt idx="1940">
                  <c:v>9.9953107457088172E-2</c:v>
                </c:pt>
                <c:pt idx="1941">
                  <c:v>9.9953107457088172E-2</c:v>
                </c:pt>
                <c:pt idx="1942">
                  <c:v>9.9953107457088172E-2</c:v>
                </c:pt>
                <c:pt idx="1943">
                  <c:v>9.9953107457088172E-2</c:v>
                </c:pt>
                <c:pt idx="1944">
                  <c:v>9.9953107457088172E-2</c:v>
                </c:pt>
                <c:pt idx="1945">
                  <c:v>9.9953107457088172E-2</c:v>
                </c:pt>
                <c:pt idx="1946">
                  <c:v>9.9953107457088172E-2</c:v>
                </c:pt>
                <c:pt idx="1947">
                  <c:v>9.9953107457088172E-2</c:v>
                </c:pt>
                <c:pt idx="1948">
                  <c:v>9.9953107457088172E-2</c:v>
                </c:pt>
                <c:pt idx="1949">
                  <c:v>9.9953107457088172E-2</c:v>
                </c:pt>
                <c:pt idx="1950">
                  <c:v>9.9953107457088172E-2</c:v>
                </c:pt>
                <c:pt idx="1951">
                  <c:v>9.9953107457088172E-2</c:v>
                </c:pt>
                <c:pt idx="1952">
                  <c:v>9.9953107457088172E-2</c:v>
                </c:pt>
                <c:pt idx="1953">
                  <c:v>9.9953107457088172E-2</c:v>
                </c:pt>
                <c:pt idx="1954">
                  <c:v>9.9953107457088172E-2</c:v>
                </c:pt>
                <c:pt idx="1955">
                  <c:v>9.9953107457088172E-2</c:v>
                </c:pt>
                <c:pt idx="1956">
                  <c:v>9.9953107457088172E-2</c:v>
                </c:pt>
                <c:pt idx="1957">
                  <c:v>9.9953107457088172E-2</c:v>
                </c:pt>
                <c:pt idx="1958">
                  <c:v>9.9953107457088172E-2</c:v>
                </c:pt>
                <c:pt idx="1959">
                  <c:v>9.9953107457088172E-2</c:v>
                </c:pt>
                <c:pt idx="1960">
                  <c:v>9.9953107457088172E-2</c:v>
                </c:pt>
                <c:pt idx="1961">
                  <c:v>9.9953107457088172E-2</c:v>
                </c:pt>
                <c:pt idx="1962">
                  <c:v>9.9953107457088172E-2</c:v>
                </c:pt>
                <c:pt idx="1963">
                  <c:v>9.9953107457088172E-2</c:v>
                </c:pt>
                <c:pt idx="1964">
                  <c:v>9.9953107457088172E-2</c:v>
                </c:pt>
                <c:pt idx="1965">
                  <c:v>9.9953107457088172E-2</c:v>
                </c:pt>
                <c:pt idx="1966">
                  <c:v>9.9953107457088172E-2</c:v>
                </c:pt>
                <c:pt idx="1967">
                  <c:v>9.9953107457088172E-2</c:v>
                </c:pt>
                <c:pt idx="1968">
                  <c:v>9.9953107457088172E-2</c:v>
                </c:pt>
                <c:pt idx="1969">
                  <c:v>9.9953107457088172E-2</c:v>
                </c:pt>
                <c:pt idx="1970">
                  <c:v>9.9953107457088172E-2</c:v>
                </c:pt>
                <c:pt idx="1971">
                  <c:v>9.9953107457088172E-2</c:v>
                </c:pt>
                <c:pt idx="1972">
                  <c:v>9.9953107457088172E-2</c:v>
                </c:pt>
                <c:pt idx="1973">
                  <c:v>9.9953107457088172E-2</c:v>
                </c:pt>
                <c:pt idx="1974">
                  <c:v>9.9953107457088172E-2</c:v>
                </c:pt>
                <c:pt idx="1975">
                  <c:v>9.9953107457088172E-2</c:v>
                </c:pt>
                <c:pt idx="1976">
                  <c:v>9.9953107457088172E-2</c:v>
                </c:pt>
                <c:pt idx="1977">
                  <c:v>9.9953107457088172E-2</c:v>
                </c:pt>
                <c:pt idx="1978">
                  <c:v>9.9953107457088172E-2</c:v>
                </c:pt>
                <c:pt idx="1979">
                  <c:v>9.9953107457088172E-2</c:v>
                </c:pt>
                <c:pt idx="1980">
                  <c:v>9.9953107457088172E-2</c:v>
                </c:pt>
                <c:pt idx="1981">
                  <c:v>9.9953107457088172E-2</c:v>
                </c:pt>
                <c:pt idx="1982">
                  <c:v>9.9953107457088172E-2</c:v>
                </c:pt>
                <c:pt idx="1983">
                  <c:v>9.9953107457088172E-2</c:v>
                </c:pt>
                <c:pt idx="1984">
                  <c:v>9.9953107457088172E-2</c:v>
                </c:pt>
                <c:pt idx="1985">
                  <c:v>9.9953107457088172E-2</c:v>
                </c:pt>
                <c:pt idx="1986">
                  <c:v>9.9953107457088172E-2</c:v>
                </c:pt>
                <c:pt idx="1987">
                  <c:v>9.9953107457088172E-2</c:v>
                </c:pt>
                <c:pt idx="1988">
                  <c:v>0.10527882871473854</c:v>
                </c:pt>
                <c:pt idx="1989">
                  <c:v>0.10527882871473854</c:v>
                </c:pt>
                <c:pt idx="1990">
                  <c:v>0.10527882871473854</c:v>
                </c:pt>
                <c:pt idx="1991">
                  <c:v>0.11066871528874614</c:v>
                </c:pt>
                <c:pt idx="1992">
                  <c:v>0.11066871528874614</c:v>
                </c:pt>
                <c:pt idx="1993">
                  <c:v>0.11066871528874614</c:v>
                </c:pt>
                <c:pt idx="1994">
                  <c:v>0.11066871528874614</c:v>
                </c:pt>
                <c:pt idx="1995">
                  <c:v>0.11066871528874614</c:v>
                </c:pt>
                <c:pt idx="1996">
                  <c:v>0.11066871528874614</c:v>
                </c:pt>
                <c:pt idx="1997">
                  <c:v>0.11066871528874614</c:v>
                </c:pt>
                <c:pt idx="1998">
                  <c:v>0.11066871528874614</c:v>
                </c:pt>
                <c:pt idx="1999">
                  <c:v>0.11066871528874614</c:v>
                </c:pt>
                <c:pt idx="2000">
                  <c:v>0.11066871528874614</c:v>
                </c:pt>
                <c:pt idx="2001">
                  <c:v>0.11066871528874614</c:v>
                </c:pt>
                <c:pt idx="2002">
                  <c:v>0.11066871528874614</c:v>
                </c:pt>
                <c:pt idx="2003">
                  <c:v>0.11066871528874614</c:v>
                </c:pt>
                <c:pt idx="2004">
                  <c:v>0.11066871528874614</c:v>
                </c:pt>
                <c:pt idx="2005">
                  <c:v>0.11066871528874614</c:v>
                </c:pt>
                <c:pt idx="2006">
                  <c:v>0.11066871528874614</c:v>
                </c:pt>
                <c:pt idx="2007">
                  <c:v>0.11066871528874614</c:v>
                </c:pt>
                <c:pt idx="2008">
                  <c:v>0.11066871528874614</c:v>
                </c:pt>
                <c:pt idx="2009">
                  <c:v>0.11066871528874614</c:v>
                </c:pt>
                <c:pt idx="2010">
                  <c:v>0.11671858797385672</c:v>
                </c:pt>
                <c:pt idx="2011">
                  <c:v>0.11671858797385672</c:v>
                </c:pt>
                <c:pt idx="2012">
                  <c:v>0.11671858797385672</c:v>
                </c:pt>
                <c:pt idx="2013">
                  <c:v>0.11671858797385672</c:v>
                </c:pt>
                <c:pt idx="2014">
                  <c:v>0.11671858797385672</c:v>
                </c:pt>
                <c:pt idx="2015">
                  <c:v>0.11671858797385672</c:v>
                </c:pt>
                <c:pt idx="2016">
                  <c:v>0.11671858797385672</c:v>
                </c:pt>
                <c:pt idx="2017">
                  <c:v>0.11671858797385672</c:v>
                </c:pt>
                <c:pt idx="2018">
                  <c:v>0.11671858797385672</c:v>
                </c:pt>
                <c:pt idx="2019">
                  <c:v>0.11671858797385672</c:v>
                </c:pt>
                <c:pt idx="2020">
                  <c:v>0.11671858797385672</c:v>
                </c:pt>
                <c:pt idx="2021">
                  <c:v>0.11671858797385672</c:v>
                </c:pt>
                <c:pt idx="2022">
                  <c:v>0.11671858797385672</c:v>
                </c:pt>
                <c:pt idx="2023">
                  <c:v>0.11671858797385672</c:v>
                </c:pt>
                <c:pt idx="2024">
                  <c:v>0.11671858797385672</c:v>
                </c:pt>
                <c:pt idx="2025">
                  <c:v>0.11671858797385672</c:v>
                </c:pt>
                <c:pt idx="2026">
                  <c:v>0.11671858797385672</c:v>
                </c:pt>
                <c:pt idx="2027">
                  <c:v>0.11671858797385672</c:v>
                </c:pt>
                <c:pt idx="2028">
                  <c:v>0.11671858797385672</c:v>
                </c:pt>
                <c:pt idx="2029">
                  <c:v>0.11671858797385672</c:v>
                </c:pt>
                <c:pt idx="2030">
                  <c:v>0.11671858797385672</c:v>
                </c:pt>
                <c:pt idx="2031">
                  <c:v>0.11671858797385672</c:v>
                </c:pt>
                <c:pt idx="2032">
                  <c:v>0.11671858797385672</c:v>
                </c:pt>
                <c:pt idx="2033">
                  <c:v>0.11671858797385672</c:v>
                </c:pt>
                <c:pt idx="2034">
                  <c:v>0.11671858797385672</c:v>
                </c:pt>
                <c:pt idx="2035">
                  <c:v>0.11671858797385672</c:v>
                </c:pt>
                <c:pt idx="2036">
                  <c:v>0.11671858797385672</c:v>
                </c:pt>
                <c:pt idx="2037">
                  <c:v>0.12407926640740791</c:v>
                </c:pt>
                <c:pt idx="2038">
                  <c:v>0.12407926640740791</c:v>
                </c:pt>
                <c:pt idx="2039">
                  <c:v>0.12407926640740791</c:v>
                </c:pt>
                <c:pt idx="2040">
                  <c:v>0.12407926640740791</c:v>
                </c:pt>
                <c:pt idx="2041">
                  <c:v>0.12407926640740791</c:v>
                </c:pt>
                <c:pt idx="2042">
                  <c:v>0.12407926640740791</c:v>
                </c:pt>
                <c:pt idx="2043">
                  <c:v>0.12407926640740791</c:v>
                </c:pt>
                <c:pt idx="2044">
                  <c:v>0.12407926640740791</c:v>
                </c:pt>
                <c:pt idx="2045">
                  <c:v>0.12407926640740791</c:v>
                </c:pt>
                <c:pt idx="2046">
                  <c:v>0.12407926640740791</c:v>
                </c:pt>
                <c:pt idx="2047">
                  <c:v>0.12407926640740791</c:v>
                </c:pt>
                <c:pt idx="2048">
                  <c:v>0.12407926640740791</c:v>
                </c:pt>
                <c:pt idx="2049">
                  <c:v>0.12407926640740791</c:v>
                </c:pt>
                <c:pt idx="2050">
                  <c:v>0.12407926640740791</c:v>
                </c:pt>
                <c:pt idx="2051">
                  <c:v>0.12407926640740791</c:v>
                </c:pt>
                <c:pt idx="2052">
                  <c:v>0.12407926640740791</c:v>
                </c:pt>
                <c:pt idx="2053">
                  <c:v>0.12407926640740791</c:v>
                </c:pt>
                <c:pt idx="2054">
                  <c:v>0.12407926640740791</c:v>
                </c:pt>
                <c:pt idx="2055">
                  <c:v>0.12407926640740791</c:v>
                </c:pt>
                <c:pt idx="2056">
                  <c:v>0.12407926640740791</c:v>
                </c:pt>
                <c:pt idx="2057">
                  <c:v>0.12407926640740791</c:v>
                </c:pt>
                <c:pt idx="2058">
                  <c:v>0.12407926640740791</c:v>
                </c:pt>
                <c:pt idx="2059">
                  <c:v>0.12407926640740791</c:v>
                </c:pt>
                <c:pt idx="2060">
                  <c:v>0.12407926640740791</c:v>
                </c:pt>
                <c:pt idx="2061">
                  <c:v>0.12407926640740791</c:v>
                </c:pt>
                <c:pt idx="2062">
                  <c:v>0.12407926640740791</c:v>
                </c:pt>
                <c:pt idx="2063">
                  <c:v>0.12407926640740791</c:v>
                </c:pt>
                <c:pt idx="2064">
                  <c:v>0.12407926640740791</c:v>
                </c:pt>
                <c:pt idx="2065">
                  <c:v>0.12407926640740791</c:v>
                </c:pt>
                <c:pt idx="2066">
                  <c:v>0.12407926640740791</c:v>
                </c:pt>
                <c:pt idx="2067">
                  <c:v>0.12407926640740791</c:v>
                </c:pt>
                <c:pt idx="2068">
                  <c:v>0.12407926640740791</c:v>
                </c:pt>
                <c:pt idx="2069">
                  <c:v>0.12407926640740791</c:v>
                </c:pt>
                <c:pt idx="2070">
                  <c:v>0.12407926640740791</c:v>
                </c:pt>
                <c:pt idx="2071">
                  <c:v>0.12407926640740791</c:v>
                </c:pt>
                <c:pt idx="2072">
                  <c:v>0.12407926640740791</c:v>
                </c:pt>
                <c:pt idx="2073">
                  <c:v>0.12407926640740791</c:v>
                </c:pt>
                <c:pt idx="2074">
                  <c:v>0.12407926640740791</c:v>
                </c:pt>
                <c:pt idx="2075">
                  <c:v>0.12407926640740791</c:v>
                </c:pt>
                <c:pt idx="2076">
                  <c:v>0.12407926640740791</c:v>
                </c:pt>
                <c:pt idx="2077">
                  <c:v>0.12407926640740791</c:v>
                </c:pt>
                <c:pt idx="2078">
                  <c:v>0.12407926640740791</c:v>
                </c:pt>
                <c:pt idx="2079">
                  <c:v>0.12407926640740791</c:v>
                </c:pt>
                <c:pt idx="2080">
                  <c:v>0.12407926640740791</c:v>
                </c:pt>
                <c:pt idx="2081">
                  <c:v>0.12407926640740791</c:v>
                </c:pt>
                <c:pt idx="2082">
                  <c:v>0.12407926640740791</c:v>
                </c:pt>
                <c:pt idx="2083">
                  <c:v>0.12407926640740791</c:v>
                </c:pt>
                <c:pt idx="2084">
                  <c:v>0.12407926640740791</c:v>
                </c:pt>
                <c:pt idx="2085">
                  <c:v>0.12407926640740791</c:v>
                </c:pt>
                <c:pt idx="2086">
                  <c:v>0.12407926640740791</c:v>
                </c:pt>
                <c:pt idx="2087">
                  <c:v>0.12407926640740791</c:v>
                </c:pt>
                <c:pt idx="2088">
                  <c:v>0.12407926640740791</c:v>
                </c:pt>
                <c:pt idx="2089">
                  <c:v>0.12407926640740791</c:v>
                </c:pt>
                <c:pt idx="2090">
                  <c:v>0.12407926640740791</c:v>
                </c:pt>
                <c:pt idx="2091">
                  <c:v>0.12407926640740791</c:v>
                </c:pt>
                <c:pt idx="2092">
                  <c:v>0.12407926640740791</c:v>
                </c:pt>
                <c:pt idx="2093">
                  <c:v>0.12407926640740791</c:v>
                </c:pt>
                <c:pt idx="2094">
                  <c:v>0.12407926640740791</c:v>
                </c:pt>
                <c:pt idx="2095">
                  <c:v>0.12407926640740791</c:v>
                </c:pt>
                <c:pt idx="2096">
                  <c:v>0.12407926640740791</c:v>
                </c:pt>
                <c:pt idx="2097">
                  <c:v>0.12407926640740791</c:v>
                </c:pt>
                <c:pt idx="2098">
                  <c:v>0.12407926640740791</c:v>
                </c:pt>
                <c:pt idx="2099">
                  <c:v>0.12407926640740791</c:v>
                </c:pt>
                <c:pt idx="2100">
                  <c:v>0.12407926640740791</c:v>
                </c:pt>
                <c:pt idx="2101">
                  <c:v>0.12407926640740791</c:v>
                </c:pt>
                <c:pt idx="2102">
                  <c:v>0.12407926640740791</c:v>
                </c:pt>
                <c:pt idx="2103">
                  <c:v>0.12407926640740791</c:v>
                </c:pt>
                <c:pt idx="2104">
                  <c:v>0.12407926640740791</c:v>
                </c:pt>
                <c:pt idx="2105">
                  <c:v>0.12407926640740791</c:v>
                </c:pt>
                <c:pt idx="2106">
                  <c:v>0.12407926640740791</c:v>
                </c:pt>
                <c:pt idx="2107">
                  <c:v>0.12407926640740791</c:v>
                </c:pt>
                <c:pt idx="2108">
                  <c:v>0.12407926640740791</c:v>
                </c:pt>
                <c:pt idx="2109">
                  <c:v>0.12407926640740791</c:v>
                </c:pt>
                <c:pt idx="2110">
                  <c:v>0.12407926640740791</c:v>
                </c:pt>
                <c:pt idx="2111">
                  <c:v>0.12407926640740791</c:v>
                </c:pt>
                <c:pt idx="2112">
                  <c:v>0.12407926640740791</c:v>
                </c:pt>
                <c:pt idx="2113">
                  <c:v>0.12407926640740791</c:v>
                </c:pt>
                <c:pt idx="2114">
                  <c:v>0.12407926640740791</c:v>
                </c:pt>
                <c:pt idx="2115">
                  <c:v>0.12407926640740791</c:v>
                </c:pt>
                <c:pt idx="2116">
                  <c:v>0.12407926640740791</c:v>
                </c:pt>
                <c:pt idx="2117">
                  <c:v>0.12407926640740791</c:v>
                </c:pt>
                <c:pt idx="2118">
                  <c:v>0.12407926640740791</c:v>
                </c:pt>
                <c:pt idx="2119">
                  <c:v>0.12407926640740791</c:v>
                </c:pt>
                <c:pt idx="2120">
                  <c:v>0.12407926640740791</c:v>
                </c:pt>
                <c:pt idx="2121">
                  <c:v>0.12407926640740791</c:v>
                </c:pt>
                <c:pt idx="2122">
                  <c:v>0.12407926640740791</c:v>
                </c:pt>
                <c:pt idx="2123">
                  <c:v>0.12407926640740791</c:v>
                </c:pt>
                <c:pt idx="2124">
                  <c:v>0.12407926640740791</c:v>
                </c:pt>
                <c:pt idx="2125">
                  <c:v>0.12407926640740791</c:v>
                </c:pt>
                <c:pt idx="2126">
                  <c:v>0.12407926640740791</c:v>
                </c:pt>
                <c:pt idx="2127">
                  <c:v>0.12407926640740791</c:v>
                </c:pt>
                <c:pt idx="2128">
                  <c:v>0.12407926640740791</c:v>
                </c:pt>
                <c:pt idx="2129">
                  <c:v>0.12407926640740791</c:v>
                </c:pt>
                <c:pt idx="2130">
                  <c:v>0.12407926640740791</c:v>
                </c:pt>
                <c:pt idx="2131">
                  <c:v>0.12407926640740791</c:v>
                </c:pt>
                <c:pt idx="2132">
                  <c:v>0.12407926640740791</c:v>
                </c:pt>
                <c:pt idx="2133">
                  <c:v>0.12407926640740791</c:v>
                </c:pt>
                <c:pt idx="2134">
                  <c:v>0.12407926640740791</c:v>
                </c:pt>
                <c:pt idx="2135">
                  <c:v>0.12407926640740791</c:v>
                </c:pt>
                <c:pt idx="2136">
                  <c:v>0.12407926640740791</c:v>
                </c:pt>
                <c:pt idx="2137">
                  <c:v>0.12407926640740791</c:v>
                </c:pt>
                <c:pt idx="2138">
                  <c:v>0.12407926640740791</c:v>
                </c:pt>
                <c:pt idx="2139">
                  <c:v>0.12407926640740791</c:v>
                </c:pt>
                <c:pt idx="2140">
                  <c:v>0.12407926640740791</c:v>
                </c:pt>
                <c:pt idx="2141">
                  <c:v>0.12407926640740791</c:v>
                </c:pt>
                <c:pt idx="2142">
                  <c:v>0.12407926640740791</c:v>
                </c:pt>
                <c:pt idx="2143">
                  <c:v>0.12407926640740791</c:v>
                </c:pt>
                <c:pt idx="2144">
                  <c:v>0.12407926640740791</c:v>
                </c:pt>
                <c:pt idx="2145">
                  <c:v>0.12407926640740791</c:v>
                </c:pt>
                <c:pt idx="2146">
                  <c:v>0.12407926640740791</c:v>
                </c:pt>
                <c:pt idx="2147">
                  <c:v>0.12407926640740791</c:v>
                </c:pt>
                <c:pt idx="2148">
                  <c:v>0.12407926640740791</c:v>
                </c:pt>
                <c:pt idx="2149">
                  <c:v>0.12407926640740791</c:v>
                </c:pt>
                <c:pt idx="2150">
                  <c:v>0.12407926640740791</c:v>
                </c:pt>
                <c:pt idx="2151">
                  <c:v>0.12407926640740791</c:v>
                </c:pt>
                <c:pt idx="2152">
                  <c:v>0.12407926640740791</c:v>
                </c:pt>
                <c:pt idx="2153">
                  <c:v>0.12407926640740791</c:v>
                </c:pt>
                <c:pt idx="2154">
                  <c:v>0.12407926640740791</c:v>
                </c:pt>
                <c:pt idx="2155">
                  <c:v>0.12407926640740791</c:v>
                </c:pt>
                <c:pt idx="2156">
                  <c:v>0.12407926640740791</c:v>
                </c:pt>
                <c:pt idx="2157">
                  <c:v>0.12407926640740791</c:v>
                </c:pt>
                <c:pt idx="2158">
                  <c:v>0.12407926640740791</c:v>
                </c:pt>
                <c:pt idx="2159">
                  <c:v>0.12407926640740791</c:v>
                </c:pt>
                <c:pt idx="2160">
                  <c:v>0.12407926640740791</c:v>
                </c:pt>
                <c:pt idx="2161">
                  <c:v>0.12407926640740791</c:v>
                </c:pt>
                <c:pt idx="2162">
                  <c:v>0.12407926640740791</c:v>
                </c:pt>
                <c:pt idx="2163">
                  <c:v>0.12407926640740791</c:v>
                </c:pt>
                <c:pt idx="2164">
                  <c:v>0.12407926640740791</c:v>
                </c:pt>
                <c:pt idx="2165">
                  <c:v>0.12407926640740791</c:v>
                </c:pt>
                <c:pt idx="2166">
                  <c:v>0.12407926640740791</c:v>
                </c:pt>
                <c:pt idx="2167">
                  <c:v>0.12407926640740791</c:v>
                </c:pt>
                <c:pt idx="2168">
                  <c:v>0.12407926640740791</c:v>
                </c:pt>
                <c:pt idx="2169">
                  <c:v>0.12407926640740791</c:v>
                </c:pt>
                <c:pt idx="2170">
                  <c:v>0.12407926640740791</c:v>
                </c:pt>
                <c:pt idx="2171">
                  <c:v>0.12407926640740791</c:v>
                </c:pt>
                <c:pt idx="2172">
                  <c:v>0.12407926640740791</c:v>
                </c:pt>
                <c:pt idx="2173">
                  <c:v>0.12407926640740791</c:v>
                </c:pt>
                <c:pt idx="2174">
                  <c:v>0.12407926640740791</c:v>
                </c:pt>
                <c:pt idx="2175">
                  <c:v>0.12407926640740791</c:v>
                </c:pt>
                <c:pt idx="2176">
                  <c:v>0.12407926640740791</c:v>
                </c:pt>
                <c:pt idx="2177">
                  <c:v>0.12407926640740791</c:v>
                </c:pt>
                <c:pt idx="2178">
                  <c:v>0.12407926640740791</c:v>
                </c:pt>
                <c:pt idx="2179">
                  <c:v>0.12407926640740791</c:v>
                </c:pt>
                <c:pt idx="2180">
                  <c:v>0.12407926640740791</c:v>
                </c:pt>
                <c:pt idx="2181">
                  <c:v>0.12407926640740791</c:v>
                </c:pt>
                <c:pt idx="2182">
                  <c:v>0.12407926640740791</c:v>
                </c:pt>
                <c:pt idx="2183">
                  <c:v>0.12407926640740791</c:v>
                </c:pt>
                <c:pt idx="2184">
                  <c:v>0.12407926640740791</c:v>
                </c:pt>
                <c:pt idx="2185">
                  <c:v>0.12407926640740791</c:v>
                </c:pt>
                <c:pt idx="2186">
                  <c:v>0.12407926640740791</c:v>
                </c:pt>
                <c:pt idx="2187">
                  <c:v>0.12407926640740791</c:v>
                </c:pt>
                <c:pt idx="2188">
                  <c:v>0.12407926640740791</c:v>
                </c:pt>
                <c:pt idx="2189">
                  <c:v>0.12407926640740791</c:v>
                </c:pt>
                <c:pt idx="2190">
                  <c:v>0.12407926640740791</c:v>
                </c:pt>
                <c:pt idx="2191">
                  <c:v>0.12407926640740791</c:v>
                </c:pt>
                <c:pt idx="2192">
                  <c:v>0.12407926640740791</c:v>
                </c:pt>
                <c:pt idx="2193">
                  <c:v>0.12407926640740791</c:v>
                </c:pt>
                <c:pt idx="2194">
                  <c:v>0.12407926640740791</c:v>
                </c:pt>
                <c:pt idx="2195">
                  <c:v>0.12407926640740791</c:v>
                </c:pt>
                <c:pt idx="2196">
                  <c:v>0.12407926640740791</c:v>
                </c:pt>
                <c:pt idx="2197">
                  <c:v>0.12407926640740791</c:v>
                </c:pt>
                <c:pt idx="2198">
                  <c:v>0.12407926640740791</c:v>
                </c:pt>
                <c:pt idx="2199">
                  <c:v>0.12407926640740791</c:v>
                </c:pt>
                <c:pt idx="2200">
                  <c:v>0.12407926640740791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7D6-49FC-9458-91EEBD30CD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556968"/>
        <c:axId val="1"/>
      </c:scatterChart>
      <c:valAx>
        <c:axId val="662556968"/>
        <c:scaling>
          <c:orientation val="minMax"/>
          <c:max val="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Follow up (years)</a:t>
                </a:r>
              </a:p>
            </c:rich>
          </c:tx>
          <c:layout>
            <c:manualLayout>
              <c:xMode val="edge"/>
              <c:yMode val="edge"/>
              <c:x val="0.46977032588949519"/>
              <c:y val="0.9323827956672424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;\-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1"/>
        <c:crosses val="autoZero"/>
        <c:crossBetween val="midCat"/>
        <c:majorUnit val="1"/>
      </c:valAx>
      <c:valAx>
        <c:axId val="1"/>
        <c:scaling>
          <c:orientation val="minMax"/>
          <c:max val="0.60000000000000009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Cumulative Incidence</a:t>
                </a:r>
                <a:r>
                  <a:rPr lang="en-US" baseline="0" dirty="0"/>
                  <a:t>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4612472838074934E-2"/>
              <c:y val="0.1712467860026517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6625569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Non-adherence/Other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Coronary Angiography</c:v>
                </c:pt>
                <c:pt idx="1">
                  <c:v>Revascularization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15.3</c:v>
                </c:pt>
                <c:pt idx="1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4C-634C-8D59-CB63B49AC0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OMT Failure/Refractory Angina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Coronary Angiography</c:v>
                </c:pt>
                <c:pt idx="1">
                  <c:v>Revascularization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3.9</c:v>
                </c:pt>
                <c:pt idx="1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4C-634C-8D59-CB63B49AC0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Suspected but not confirmed event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Coronary Angiography</c:v>
                </c:pt>
                <c:pt idx="1">
                  <c:v>Revascularization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1.5</c:v>
                </c:pt>
                <c:pt idx="1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4C-634C-8D59-CB63B49AC07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Confirmed Event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Coronary Angiography</c:v>
                </c:pt>
                <c:pt idx="1">
                  <c:v>Revascularization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11.5</c:v>
                </c:pt>
                <c:pt idx="1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64C-634C-8D59-CB63B49AC07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53295312"/>
        <c:axId val="1153288480"/>
      </c:barChart>
      <c:catAx>
        <c:axId val="115329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3288480"/>
        <c:crosses val="autoZero"/>
        <c:auto val="1"/>
        <c:lblAlgn val="ctr"/>
        <c:lblOffset val="100"/>
        <c:noMultiLvlLbl val="0"/>
      </c:catAx>
      <c:valAx>
        <c:axId val="115328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329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 b="1"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23594511416223"/>
          <c:y val="8.8281121537824719E-2"/>
          <c:w val="0.4602047559378572"/>
          <c:h val="0.8234377569243506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6C1-8146-8B85-49B812F57A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E6C1-8146-8B85-49B812F57AB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E6C1-8146-8B85-49B812F57AB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810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6C1-8146-8B85-49B812F57AB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3810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6C1-8146-8B85-49B812F57AB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E6C1-8146-8B85-49B812F57AB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936-4C2F-9671-9157C34D2DC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E6C1-8146-8B85-49B812F57AB5}"/>
                </c:ext>
              </c:extLst>
            </c:dLbl>
            <c:dLbl>
              <c:idx val="1"/>
              <c:layout>
                <c:manualLayout>
                  <c:x val="-1.4408579282253723E-2"/>
                  <c:y val="0.15000008304625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68487706155293"/>
                      <c:h val="0.161472738590505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6C1-8146-8B85-49B812F57AB5}"/>
                </c:ext>
              </c:extLst>
            </c:dLbl>
            <c:dLbl>
              <c:idx val="2"/>
              <c:layout>
                <c:manualLayout>
                  <c:x val="-4.7155687927947922E-2"/>
                  <c:y val="8.43749948096090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6C1-8146-8B85-49B812F57AB5}"/>
                </c:ext>
              </c:extLst>
            </c:dLbl>
            <c:dLbl>
              <c:idx val="3"/>
              <c:layout>
                <c:manualLayout>
                  <c:x val="-5.7634729689714156E-2"/>
                  <c:y val="4.45312472606270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6C1-8146-8B85-49B812F57AB5}"/>
                </c:ext>
              </c:extLst>
            </c:dLbl>
            <c:dLbl>
              <c:idx val="4"/>
              <c:layout>
                <c:manualLayout>
                  <c:x val="-2.0958083523532362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6C1-8146-8B85-49B812F57AB5}"/>
                </c:ext>
              </c:extLst>
            </c:dLbl>
            <c:dLbl>
              <c:idx val="5"/>
              <c:layout>
                <c:manualLayout>
                  <c:x val="7.8592813213245582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6C1-8146-8B85-49B812F57AB5}"/>
                </c:ext>
              </c:extLst>
            </c:dLbl>
            <c:dLbl>
              <c:idx val="6"/>
              <c:layout>
                <c:manualLayout>
                  <c:x val="0.1074101780581036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E936-4C2F-9671-9157C34D2DC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Cath</c:v>
                </c:pt>
                <c:pt idx="1">
                  <c:v>Physician Preference</c:v>
                </c:pt>
                <c:pt idx="2">
                  <c:v>Patient Preference</c:v>
                </c:pt>
                <c:pt idx="3">
                  <c:v>Intercurrent Illness</c:v>
                </c:pt>
                <c:pt idx="4">
                  <c:v>Died</c:v>
                </c:pt>
                <c:pt idx="5">
                  <c:v>Other </c:v>
                </c:pt>
                <c:pt idx="6">
                  <c:v>Missing/Unknown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83.5</c:v>
                </c:pt>
                <c:pt idx="1">
                  <c:v>1.5</c:v>
                </c:pt>
                <c:pt idx="2">
                  <c:v>6.2</c:v>
                </c:pt>
                <c:pt idx="3">
                  <c:v>3.6</c:v>
                </c:pt>
                <c:pt idx="4">
                  <c:v>1.5</c:v>
                </c:pt>
                <c:pt idx="5">
                  <c:v>2.2999999999999998</c:v>
                </c:pt>
                <c:pt idx="6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C1-8146-8B85-49B812F57AB5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 b="1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23594511416223"/>
          <c:y val="8.8281121537824719E-2"/>
          <c:w val="0.4602047559378572"/>
          <c:h val="0.8234377569243506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6C1-8146-8B85-49B812F57A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E6C1-8146-8B85-49B812F57AB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E6C1-8146-8B85-49B812F57AB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810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6C1-8146-8B85-49B812F57AB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3810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6C1-8146-8B85-49B812F57AB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E6C1-8146-8B85-49B812F57AB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180-47D8-AB35-000139D29A3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E6C1-8146-8B85-49B812F57AB5}"/>
                </c:ext>
              </c:extLst>
            </c:dLbl>
            <c:dLbl>
              <c:idx val="1"/>
              <c:layout>
                <c:manualLayout>
                  <c:x val="-1.4408579282253723E-2"/>
                  <c:y val="0.15000008304625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68487706155293"/>
                      <c:h val="0.161472738590505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6C1-8146-8B85-49B812F57AB5}"/>
                </c:ext>
              </c:extLst>
            </c:dLbl>
            <c:dLbl>
              <c:idx val="2"/>
              <c:layout>
                <c:manualLayout>
                  <c:x val="-4.7155687927947922E-2"/>
                  <c:y val="8.43749948096090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C1-8146-8B85-49B812F57AB5}"/>
                </c:ext>
              </c:extLst>
            </c:dLbl>
            <c:dLbl>
              <c:idx val="3"/>
              <c:layout>
                <c:manualLayout>
                  <c:x val="-5.7634729689714156E-2"/>
                  <c:y val="4.45312472606270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C1-8146-8B85-49B812F57AB5}"/>
                </c:ext>
              </c:extLst>
            </c:dLbl>
            <c:dLbl>
              <c:idx val="4"/>
              <c:layout>
                <c:manualLayout>
                  <c:x val="-2.0958083523532362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C1-8146-8B85-49B812F57AB5}"/>
                </c:ext>
              </c:extLst>
            </c:dLbl>
            <c:dLbl>
              <c:idx val="5"/>
              <c:layout>
                <c:manualLayout>
                  <c:x val="6.7883022818568964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C1-8146-8B85-49B812F57AB5}"/>
                </c:ext>
              </c:extLst>
            </c:dLbl>
            <c:dLbl>
              <c:idx val="6"/>
              <c:layout>
                <c:manualLayout>
                  <c:x val="0.1074101780581036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180-47D8-AB35-000139D29A3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No obstructive Disease</c:v>
                </c:pt>
                <c:pt idx="1">
                  <c:v>Unsuitable anatomy</c:v>
                </c:pt>
                <c:pt idx="2">
                  <c:v>Patient Preference</c:v>
                </c:pt>
                <c:pt idx="3">
                  <c:v>Other </c:v>
                </c:pt>
                <c:pt idx="4">
                  <c:v>Intended PCI/CABG</c:v>
                </c:pt>
                <c:pt idx="5">
                  <c:v>Unknown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75.400000000000006</c:v>
                </c:pt>
                <c:pt idx="1">
                  <c:v>14.2</c:v>
                </c:pt>
                <c:pt idx="2">
                  <c:v>3</c:v>
                </c:pt>
                <c:pt idx="3">
                  <c:v>3</c:v>
                </c:pt>
                <c:pt idx="4">
                  <c:v>3.7</c:v>
                </c:pt>
                <c:pt idx="5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C1-8146-8B85-49B812F57AB5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Sheet1!$D$2</c:f>
              <c:strCache>
                <c:ptCount val="1"/>
                <c:pt idx="0">
                  <c:v>Baseline Average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Sheet1!$A$3:$A$5</c:f>
              <c:strCache>
                <c:ptCount val="3"/>
                <c:pt idx="0">
                  <c:v>Any Statin</c:v>
                </c:pt>
                <c:pt idx="1">
                  <c:v>High-Intensity Statin</c:v>
                </c:pt>
                <c:pt idx="2">
                  <c:v>ACEi/ARB</c:v>
                </c:pt>
              </c:strCache>
            </c:strRef>
          </c:cat>
          <c:val>
            <c:numRef>
              <c:f>Sheet1!$D$3:$D$5</c:f>
              <c:numCache>
                <c:formatCode>General</c:formatCode>
                <c:ptCount val="3"/>
                <c:pt idx="0">
                  <c:v>81.099999999999994</c:v>
                </c:pt>
                <c:pt idx="1">
                  <c:v>32.4</c:v>
                </c:pt>
                <c:pt idx="2">
                  <c:v>47.7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C6-4DBA-9449-EB14F0638104}"/>
            </c:ext>
          </c:extLst>
        </c:ser>
        <c:ser>
          <c:idx val="5"/>
          <c:order val="1"/>
          <c:tx>
            <c:strRef>
              <c:f>Sheet1!$G$2</c:f>
              <c:strCache>
                <c:ptCount val="1"/>
                <c:pt idx="0">
                  <c:v>Last Visit Average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Sheet1!$A$3:$A$5</c:f>
              <c:strCache>
                <c:ptCount val="3"/>
                <c:pt idx="0">
                  <c:v>Any Statin</c:v>
                </c:pt>
                <c:pt idx="1">
                  <c:v>High-Intensity Statin</c:v>
                </c:pt>
                <c:pt idx="2">
                  <c:v>ACEi/ARB</c:v>
                </c:pt>
              </c:strCache>
            </c:strRef>
          </c:cat>
          <c:val>
            <c:numRef>
              <c:f>Sheet1!$G$3:$G$5</c:f>
              <c:numCache>
                <c:formatCode>0.0</c:formatCode>
                <c:ptCount val="3"/>
                <c:pt idx="0">
                  <c:v>85.2</c:v>
                </c:pt>
                <c:pt idx="1">
                  <c:v>43.2</c:v>
                </c:pt>
                <c:pt idx="2">
                  <c:v>42.6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C6-4DBA-9449-EB14F063810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68150736"/>
        <c:axId val="1"/>
      </c:barChart>
      <c:catAx>
        <c:axId val="146815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Percent at Goal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815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899059638577662"/>
          <c:y val="0.90864010013815766"/>
          <c:w val="0.6020186380073882"/>
          <c:h val="5.9768221557663766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4131413503942"/>
          <c:y val="2.809220921281854E-2"/>
          <c:w val="0.78486331446722679"/>
          <c:h val="0.8153440166769179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CUM_INCID_CR1!$B$1</c:f>
              <c:strCache>
                <c:ptCount val="1"/>
                <c:pt idx="0">
                  <c:v>cif_con</c:v>
                </c:pt>
              </c:strCache>
            </c:strRef>
          </c:tx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CUM_INCID_CR1!$B$2:$B$2202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5.1413881748071976E-3</c:v>
                </c:pt>
                <c:pt idx="6">
                  <c:v>5.1413881748071976E-3</c:v>
                </c:pt>
                <c:pt idx="7">
                  <c:v>5.1413881748071976E-3</c:v>
                </c:pt>
                <c:pt idx="8">
                  <c:v>7.7120822622107968E-3</c:v>
                </c:pt>
                <c:pt idx="9">
                  <c:v>1.0282776349614395E-2</c:v>
                </c:pt>
                <c:pt idx="10">
                  <c:v>1.0282776349614395E-2</c:v>
                </c:pt>
                <c:pt idx="11">
                  <c:v>1.2853470437017993E-2</c:v>
                </c:pt>
                <c:pt idx="12">
                  <c:v>1.5424164524421592E-2</c:v>
                </c:pt>
                <c:pt idx="13">
                  <c:v>1.799485861182519E-2</c:v>
                </c:pt>
                <c:pt idx="14">
                  <c:v>1.799485861182519E-2</c:v>
                </c:pt>
                <c:pt idx="15">
                  <c:v>1.799485861182519E-2</c:v>
                </c:pt>
                <c:pt idx="16">
                  <c:v>1.799485861182519E-2</c:v>
                </c:pt>
                <c:pt idx="17">
                  <c:v>2.056555269922879E-2</c:v>
                </c:pt>
                <c:pt idx="18">
                  <c:v>2.056555269922879E-2</c:v>
                </c:pt>
                <c:pt idx="19">
                  <c:v>2.313624678663239E-2</c:v>
                </c:pt>
                <c:pt idx="20">
                  <c:v>2.313624678663239E-2</c:v>
                </c:pt>
                <c:pt idx="21">
                  <c:v>2.313624678663239E-2</c:v>
                </c:pt>
                <c:pt idx="22">
                  <c:v>2.313624678663239E-2</c:v>
                </c:pt>
                <c:pt idx="23">
                  <c:v>2.313624678663239E-2</c:v>
                </c:pt>
                <c:pt idx="24">
                  <c:v>2.313624678663239E-2</c:v>
                </c:pt>
                <c:pt idx="25">
                  <c:v>2.570694087403599E-2</c:v>
                </c:pt>
                <c:pt idx="26">
                  <c:v>2.570694087403599E-2</c:v>
                </c:pt>
                <c:pt idx="27">
                  <c:v>2.570694087403599E-2</c:v>
                </c:pt>
                <c:pt idx="28">
                  <c:v>2.570694087403599E-2</c:v>
                </c:pt>
                <c:pt idx="29">
                  <c:v>2.570694087403599E-2</c:v>
                </c:pt>
                <c:pt idx="30">
                  <c:v>2.570694087403599E-2</c:v>
                </c:pt>
                <c:pt idx="31">
                  <c:v>2.570694087403599E-2</c:v>
                </c:pt>
                <c:pt idx="32">
                  <c:v>2.8277634961439591E-2</c:v>
                </c:pt>
                <c:pt idx="33">
                  <c:v>2.8277634961439591E-2</c:v>
                </c:pt>
                <c:pt idx="34">
                  <c:v>2.8277634961439591E-2</c:v>
                </c:pt>
                <c:pt idx="35">
                  <c:v>2.8277634961439591E-2</c:v>
                </c:pt>
                <c:pt idx="36">
                  <c:v>3.0848329048843187E-2</c:v>
                </c:pt>
                <c:pt idx="37">
                  <c:v>3.0848329048843187E-2</c:v>
                </c:pt>
                <c:pt idx="38">
                  <c:v>3.0848329048843187E-2</c:v>
                </c:pt>
                <c:pt idx="39">
                  <c:v>3.0848329048843187E-2</c:v>
                </c:pt>
                <c:pt idx="40">
                  <c:v>3.0848329048843187E-2</c:v>
                </c:pt>
                <c:pt idx="41">
                  <c:v>3.0848329048843187E-2</c:v>
                </c:pt>
                <c:pt idx="42">
                  <c:v>3.0848329048843187E-2</c:v>
                </c:pt>
                <c:pt idx="43">
                  <c:v>3.0848329048843187E-2</c:v>
                </c:pt>
                <c:pt idx="44">
                  <c:v>3.0848329048843187E-2</c:v>
                </c:pt>
                <c:pt idx="45">
                  <c:v>3.0848329048843187E-2</c:v>
                </c:pt>
                <c:pt idx="46">
                  <c:v>3.0848329048843187E-2</c:v>
                </c:pt>
                <c:pt idx="47">
                  <c:v>3.0848329048843187E-2</c:v>
                </c:pt>
                <c:pt idx="48">
                  <c:v>3.0848329048843187E-2</c:v>
                </c:pt>
                <c:pt idx="49">
                  <c:v>3.0848329048843187E-2</c:v>
                </c:pt>
                <c:pt idx="50">
                  <c:v>3.0848329048843187E-2</c:v>
                </c:pt>
                <c:pt idx="51">
                  <c:v>3.0848329048843187E-2</c:v>
                </c:pt>
                <c:pt idx="52">
                  <c:v>3.0848329048843187E-2</c:v>
                </c:pt>
                <c:pt idx="53">
                  <c:v>3.0848329048843187E-2</c:v>
                </c:pt>
                <c:pt idx="54">
                  <c:v>3.0848329048843187E-2</c:v>
                </c:pt>
                <c:pt idx="55">
                  <c:v>3.0848329048843187E-2</c:v>
                </c:pt>
                <c:pt idx="56">
                  <c:v>3.0848329048843187E-2</c:v>
                </c:pt>
                <c:pt idx="57">
                  <c:v>3.0848329048843187E-2</c:v>
                </c:pt>
                <c:pt idx="58">
                  <c:v>3.3419023136246784E-2</c:v>
                </c:pt>
                <c:pt idx="59">
                  <c:v>3.3419023136246784E-2</c:v>
                </c:pt>
                <c:pt idx="60">
                  <c:v>3.598971722365038E-2</c:v>
                </c:pt>
                <c:pt idx="61">
                  <c:v>3.8560411311053977E-2</c:v>
                </c:pt>
                <c:pt idx="62">
                  <c:v>3.8560411311053977E-2</c:v>
                </c:pt>
                <c:pt idx="63">
                  <c:v>3.8560411311053977E-2</c:v>
                </c:pt>
                <c:pt idx="64">
                  <c:v>4.370179948586117E-2</c:v>
                </c:pt>
                <c:pt idx="65">
                  <c:v>4.6272493573264767E-2</c:v>
                </c:pt>
                <c:pt idx="66">
                  <c:v>4.6272493573264767E-2</c:v>
                </c:pt>
                <c:pt idx="67">
                  <c:v>5.141388174807196E-2</c:v>
                </c:pt>
                <c:pt idx="68">
                  <c:v>5.141388174807196E-2</c:v>
                </c:pt>
                <c:pt idx="69">
                  <c:v>5.3984575835475557E-2</c:v>
                </c:pt>
                <c:pt idx="70">
                  <c:v>5.3984575835475557E-2</c:v>
                </c:pt>
                <c:pt idx="71">
                  <c:v>5.3984575835475557E-2</c:v>
                </c:pt>
                <c:pt idx="72">
                  <c:v>5.3984575835475557E-2</c:v>
                </c:pt>
                <c:pt idx="73">
                  <c:v>5.912596401028275E-2</c:v>
                </c:pt>
                <c:pt idx="74">
                  <c:v>5.912596401028275E-2</c:v>
                </c:pt>
                <c:pt idx="75">
                  <c:v>5.912596401028275E-2</c:v>
                </c:pt>
                <c:pt idx="76">
                  <c:v>5.912596401028275E-2</c:v>
                </c:pt>
                <c:pt idx="77">
                  <c:v>5.912596401028275E-2</c:v>
                </c:pt>
                <c:pt idx="78">
                  <c:v>5.912596401028275E-2</c:v>
                </c:pt>
                <c:pt idx="79">
                  <c:v>6.1696658097686347E-2</c:v>
                </c:pt>
                <c:pt idx="80">
                  <c:v>6.1696658097686347E-2</c:v>
                </c:pt>
                <c:pt idx="81">
                  <c:v>6.1696658097686347E-2</c:v>
                </c:pt>
                <c:pt idx="82">
                  <c:v>6.1696658097686347E-2</c:v>
                </c:pt>
                <c:pt idx="83">
                  <c:v>6.1696658097686347E-2</c:v>
                </c:pt>
                <c:pt idx="84">
                  <c:v>6.1696658097686347E-2</c:v>
                </c:pt>
                <c:pt idx="85">
                  <c:v>6.1696658097686347E-2</c:v>
                </c:pt>
                <c:pt idx="86">
                  <c:v>6.1696658097686347E-2</c:v>
                </c:pt>
                <c:pt idx="87">
                  <c:v>6.4267352185089943E-2</c:v>
                </c:pt>
                <c:pt idx="88">
                  <c:v>6.4267352185089943E-2</c:v>
                </c:pt>
                <c:pt idx="89">
                  <c:v>6.4267352185089943E-2</c:v>
                </c:pt>
                <c:pt idx="90">
                  <c:v>6.4267352185089943E-2</c:v>
                </c:pt>
                <c:pt idx="91">
                  <c:v>6.4267352185089943E-2</c:v>
                </c:pt>
                <c:pt idx="92">
                  <c:v>6.4267352185089943E-2</c:v>
                </c:pt>
                <c:pt idx="93">
                  <c:v>6.4267352185089943E-2</c:v>
                </c:pt>
                <c:pt idx="94">
                  <c:v>6.4267352185089943E-2</c:v>
                </c:pt>
                <c:pt idx="95">
                  <c:v>6.4267352185089943E-2</c:v>
                </c:pt>
                <c:pt idx="96">
                  <c:v>6.4267352185089943E-2</c:v>
                </c:pt>
                <c:pt idx="97">
                  <c:v>6.4267352185089943E-2</c:v>
                </c:pt>
                <c:pt idx="98">
                  <c:v>6.4267352185089943E-2</c:v>
                </c:pt>
                <c:pt idx="99">
                  <c:v>6.4267352185089943E-2</c:v>
                </c:pt>
                <c:pt idx="100">
                  <c:v>6.4267352185089943E-2</c:v>
                </c:pt>
                <c:pt idx="101">
                  <c:v>6.4267352185089943E-2</c:v>
                </c:pt>
                <c:pt idx="102">
                  <c:v>6.4267352185089943E-2</c:v>
                </c:pt>
                <c:pt idx="103">
                  <c:v>6.4267352185089943E-2</c:v>
                </c:pt>
                <c:pt idx="104">
                  <c:v>6.4267352185089943E-2</c:v>
                </c:pt>
                <c:pt idx="105">
                  <c:v>6.4267352185089943E-2</c:v>
                </c:pt>
                <c:pt idx="106">
                  <c:v>6.4267352185089943E-2</c:v>
                </c:pt>
                <c:pt idx="107">
                  <c:v>6.4267352185089943E-2</c:v>
                </c:pt>
                <c:pt idx="108">
                  <c:v>6.4267352185089943E-2</c:v>
                </c:pt>
                <c:pt idx="109">
                  <c:v>6.4267352185089943E-2</c:v>
                </c:pt>
                <c:pt idx="110">
                  <c:v>6.4267352185089943E-2</c:v>
                </c:pt>
                <c:pt idx="111">
                  <c:v>6.683804627249354E-2</c:v>
                </c:pt>
                <c:pt idx="112">
                  <c:v>6.683804627249354E-2</c:v>
                </c:pt>
                <c:pt idx="113">
                  <c:v>6.683804627249354E-2</c:v>
                </c:pt>
                <c:pt idx="114">
                  <c:v>6.683804627249354E-2</c:v>
                </c:pt>
                <c:pt idx="115">
                  <c:v>6.683804627249354E-2</c:v>
                </c:pt>
                <c:pt idx="116">
                  <c:v>6.683804627249354E-2</c:v>
                </c:pt>
                <c:pt idx="117">
                  <c:v>6.683804627249354E-2</c:v>
                </c:pt>
                <c:pt idx="118">
                  <c:v>6.683804627249354E-2</c:v>
                </c:pt>
                <c:pt idx="119">
                  <c:v>6.683804627249354E-2</c:v>
                </c:pt>
                <c:pt idx="120">
                  <c:v>6.9408740359897136E-2</c:v>
                </c:pt>
                <c:pt idx="121">
                  <c:v>6.9408740359897136E-2</c:v>
                </c:pt>
                <c:pt idx="122">
                  <c:v>6.9408740359897136E-2</c:v>
                </c:pt>
                <c:pt idx="123">
                  <c:v>6.9408740359897136E-2</c:v>
                </c:pt>
                <c:pt idx="124">
                  <c:v>6.9408740359897136E-2</c:v>
                </c:pt>
                <c:pt idx="125">
                  <c:v>6.9408740359897136E-2</c:v>
                </c:pt>
                <c:pt idx="126">
                  <c:v>6.9408740359897136E-2</c:v>
                </c:pt>
                <c:pt idx="127">
                  <c:v>6.9408740359897136E-2</c:v>
                </c:pt>
                <c:pt idx="128">
                  <c:v>6.9408740359897136E-2</c:v>
                </c:pt>
                <c:pt idx="129">
                  <c:v>6.9408740359897136E-2</c:v>
                </c:pt>
                <c:pt idx="130">
                  <c:v>6.9408740359897136E-2</c:v>
                </c:pt>
                <c:pt idx="131">
                  <c:v>6.9408740359897136E-2</c:v>
                </c:pt>
                <c:pt idx="132">
                  <c:v>6.9408740359897136E-2</c:v>
                </c:pt>
                <c:pt idx="133">
                  <c:v>7.1979434447300733E-2</c:v>
                </c:pt>
                <c:pt idx="134">
                  <c:v>7.1979434447300733E-2</c:v>
                </c:pt>
                <c:pt idx="135">
                  <c:v>7.1979434447300733E-2</c:v>
                </c:pt>
                <c:pt idx="136">
                  <c:v>7.1979434447300733E-2</c:v>
                </c:pt>
                <c:pt idx="137">
                  <c:v>7.1979434447300733E-2</c:v>
                </c:pt>
                <c:pt idx="138">
                  <c:v>7.1979434447300733E-2</c:v>
                </c:pt>
                <c:pt idx="139">
                  <c:v>7.1979434447300733E-2</c:v>
                </c:pt>
                <c:pt idx="140">
                  <c:v>7.455012853470433E-2</c:v>
                </c:pt>
                <c:pt idx="141">
                  <c:v>7.455012853470433E-2</c:v>
                </c:pt>
                <c:pt idx="142">
                  <c:v>7.455012853470433E-2</c:v>
                </c:pt>
                <c:pt idx="143">
                  <c:v>7.455012853470433E-2</c:v>
                </c:pt>
                <c:pt idx="144">
                  <c:v>7.455012853470433E-2</c:v>
                </c:pt>
                <c:pt idx="145">
                  <c:v>7.455012853470433E-2</c:v>
                </c:pt>
                <c:pt idx="146">
                  <c:v>7.455012853470433E-2</c:v>
                </c:pt>
                <c:pt idx="147">
                  <c:v>7.455012853470433E-2</c:v>
                </c:pt>
                <c:pt idx="148">
                  <c:v>7.455012853470433E-2</c:v>
                </c:pt>
                <c:pt idx="149">
                  <c:v>7.455012853470433E-2</c:v>
                </c:pt>
                <c:pt idx="150">
                  <c:v>7.455012853470433E-2</c:v>
                </c:pt>
                <c:pt idx="151">
                  <c:v>7.455012853470433E-2</c:v>
                </c:pt>
                <c:pt idx="152">
                  <c:v>7.455012853470433E-2</c:v>
                </c:pt>
                <c:pt idx="153">
                  <c:v>7.455012853470433E-2</c:v>
                </c:pt>
                <c:pt idx="154">
                  <c:v>7.455012853470433E-2</c:v>
                </c:pt>
                <c:pt idx="155">
                  <c:v>7.455012853470433E-2</c:v>
                </c:pt>
                <c:pt idx="156">
                  <c:v>7.455012853470433E-2</c:v>
                </c:pt>
                <c:pt idx="157">
                  <c:v>7.455012853470433E-2</c:v>
                </c:pt>
                <c:pt idx="158">
                  <c:v>7.455012853470433E-2</c:v>
                </c:pt>
                <c:pt idx="159">
                  <c:v>7.455012853470433E-2</c:v>
                </c:pt>
                <c:pt idx="160">
                  <c:v>7.455012853470433E-2</c:v>
                </c:pt>
                <c:pt idx="161">
                  <c:v>7.7120822622107926E-2</c:v>
                </c:pt>
                <c:pt idx="162">
                  <c:v>7.9691516709511523E-2</c:v>
                </c:pt>
                <c:pt idx="163">
                  <c:v>7.9691516709511523E-2</c:v>
                </c:pt>
                <c:pt idx="164">
                  <c:v>7.9691516709511523E-2</c:v>
                </c:pt>
                <c:pt idx="165">
                  <c:v>7.9691516709511523E-2</c:v>
                </c:pt>
                <c:pt idx="166">
                  <c:v>7.9691516709511523E-2</c:v>
                </c:pt>
                <c:pt idx="167">
                  <c:v>7.9691516709511523E-2</c:v>
                </c:pt>
                <c:pt idx="168">
                  <c:v>7.9691516709511523E-2</c:v>
                </c:pt>
                <c:pt idx="169">
                  <c:v>7.9691516709511523E-2</c:v>
                </c:pt>
                <c:pt idx="170">
                  <c:v>7.9691516709511523E-2</c:v>
                </c:pt>
                <c:pt idx="171">
                  <c:v>7.9691516709511523E-2</c:v>
                </c:pt>
                <c:pt idx="172">
                  <c:v>7.9691516709511523E-2</c:v>
                </c:pt>
                <c:pt idx="173">
                  <c:v>7.9691516709511523E-2</c:v>
                </c:pt>
                <c:pt idx="174">
                  <c:v>7.9691516709511523E-2</c:v>
                </c:pt>
                <c:pt idx="175">
                  <c:v>7.9691516709511523E-2</c:v>
                </c:pt>
                <c:pt idx="176">
                  <c:v>7.9691516709511523E-2</c:v>
                </c:pt>
                <c:pt idx="177">
                  <c:v>7.9691516709511523E-2</c:v>
                </c:pt>
                <c:pt idx="178">
                  <c:v>7.9691516709511523E-2</c:v>
                </c:pt>
                <c:pt idx="179">
                  <c:v>7.9691516709511523E-2</c:v>
                </c:pt>
                <c:pt idx="180">
                  <c:v>7.9691516709511523E-2</c:v>
                </c:pt>
                <c:pt idx="181">
                  <c:v>7.9691516709511523E-2</c:v>
                </c:pt>
                <c:pt idx="182">
                  <c:v>7.9691516709511523E-2</c:v>
                </c:pt>
                <c:pt idx="183">
                  <c:v>8.226221079691512E-2</c:v>
                </c:pt>
                <c:pt idx="184">
                  <c:v>8.226221079691512E-2</c:v>
                </c:pt>
                <c:pt idx="185">
                  <c:v>8.226221079691512E-2</c:v>
                </c:pt>
                <c:pt idx="186">
                  <c:v>8.226221079691512E-2</c:v>
                </c:pt>
                <c:pt idx="187">
                  <c:v>8.226221079691512E-2</c:v>
                </c:pt>
                <c:pt idx="188">
                  <c:v>8.226221079691512E-2</c:v>
                </c:pt>
                <c:pt idx="189">
                  <c:v>8.226221079691512E-2</c:v>
                </c:pt>
                <c:pt idx="190">
                  <c:v>8.226221079691512E-2</c:v>
                </c:pt>
                <c:pt idx="191">
                  <c:v>8.226221079691512E-2</c:v>
                </c:pt>
                <c:pt idx="192">
                  <c:v>8.226221079691512E-2</c:v>
                </c:pt>
                <c:pt idx="193">
                  <c:v>8.226221079691512E-2</c:v>
                </c:pt>
                <c:pt idx="194">
                  <c:v>8.4832904884318716E-2</c:v>
                </c:pt>
                <c:pt idx="195">
                  <c:v>8.4832904884318716E-2</c:v>
                </c:pt>
                <c:pt idx="196">
                  <c:v>8.4832904884318716E-2</c:v>
                </c:pt>
                <c:pt idx="197">
                  <c:v>8.4832904884318716E-2</c:v>
                </c:pt>
                <c:pt idx="198">
                  <c:v>8.4832904884318716E-2</c:v>
                </c:pt>
                <c:pt idx="199">
                  <c:v>8.4832904884318716E-2</c:v>
                </c:pt>
                <c:pt idx="200">
                  <c:v>8.4832904884318716E-2</c:v>
                </c:pt>
                <c:pt idx="201">
                  <c:v>8.4832904884318716E-2</c:v>
                </c:pt>
                <c:pt idx="202">
                  <c:v>8.4832904884318716E-2</c:v>
                </c:pt>
                <c:pt idx="203">
                  <c:v>8.4832904884318716E-2</c:v>
                </c:pt>
                <c:pt idx="204">
                  <c:v>8.4832904884318716E-2</c:v>
                </c:pt>
                <c:pt idx="205">
                  <c:v>8.4832904884318716E-2</c:v>
                </c:pt>
                <c:pt idx="206">
                  <c:v>8.4832904884318716E-2</c:v>
                </c:pt>
                <c:pt idx="207">
                  <c:v>8.4832904884318716E-2</c:v>
                </c:pt>
                <c:pt idx="208">
                  <c:v>8.7403598971722313E-2</c:v>
                </c:pt>
                <c:pt idx="209">
                  <c:v>8.9974293059125909E-2</c:v>
                </c:pt>
                <c:pt idx="210">
                  <c:v>8.9974293059125909E-2</c:v>
                </c:pt>
                <c:pt idx="211">
                  <c:v>9.2544987146529506E-2</c:v>
                </c:pt>
                <c:pt idx="212">
                  <c:v>9.2544987146529506E-2</c:v>
                </c:pt>
                <c:pt idx="213">
                  <c:v>9.2544987146529506E-2</c:v>
                </c:pt>
                <c:pt idx="214">
                  <c:v>9.2544987146529506E-2</c:v>
                </c:pt>
                <c:pt idx="215">
                  <c:v>9.2544987146529506E-2</c:v>
                </c:pt>
                <c:pt idx="216">
                  <c:v>9.5115681233933103E-2</c:v>
                </c:pt>
                <c:pt idx="217">
                  <c:v>9.7686375321336699E-2</c:v>
                </c:pt>
                <c:pt idx="218">
                  <c:v>9.7686375321336699E-2</c:v>
                </c:pt>
                <c:pt idx="219">
                  <c:v>9.7686375321336699E-2</c:v>
                </c:pt>
                <c:pt idx="220">
                  <c:v>9.7686375321336699E-2</c:v>
                </c:pt>
                <c:pt idx="221">
                  <c:v>9.7686375321336699E-2</c:v>
                </c:pt>
                <c:pt idx="222">
                  <c:v>9.7686375321336699E-2</c:v>
                </c:pt>
                <c:pt idx="223">
                  <c:v>9.7686375321336699E-2</c:v>
                </c:pt>
                <c:pt idx="224">
                  <c:v>0.1002570694087403</c:v>
                </c:pt>
                <c:pt idx="225">
                  <c:v>0.1002570694087403</c:v>
                </c:pt>
                <c:pt idx="226">
                  <c:v>0.1002570694087403</c:v>
                </c:pt>
                <c:pt idx="227">
                  <c:v>0.1002570694087403</c:v>
                </c:pt>
                <c:pt idx="228">
                  <c:v>0.1002570694087403</c:v>
                </c:pt>
                <c:pt idx="229">
                  <c:v>0.1002570694087403</c:v>
                </c:pt>
                <c:pt idx="230">
                  <c:v>0.10282776349614389</c:v>
                </c:pt>
                <c:pt idx="231">
                  <c:v>0.10282776349614389</c:v>
                </c:pt>
                <c:pt idx="232">
                  <c:v>0.10282776349614389</c:v>
                </c:pt>
                <c:pt idx="233">
                  <c:v>0.10282776349614389</c:v>
                </c:pt>
                <c:pt idx="234">
                  <c:v>0.10282776349614389</c:v>
                </c:pt>
                <c:pt idx="235">
                  <c:v>0.10282776349614389</c:v>
                </c:pt>
                <c:pt idx="236">
                  <c:v>0.10539845758354749</c:v>
                </c:pt>
                <c:pt idx="237">
                  <c:v>0.10539845758354749</c:v>
                </c:pt>
                <c:pt idx="238">
                  <c:v>0.10539845758354749</c:v>
                </c:pt>
                <c:pt idx="239">
                  <c:v>0.10539845758354749</c:v>
                </c:pt>
                <c:pt idx="240">
                  <c:v>0.10539845758354749</c:v>
                </c:pt>
                <c:pt idx="241">
                  <c:v>0.10796915167095109</c:v>
                </c:pt>
                <c:pt idx="242">
                  <c:v>0.10796915167095109</c:v>
                </c:pt>
                <c:pt idx="243">
                  <c:v>0.10796915167095109</c:v>
                </c:pt>
                <c:pt idx="244">
                  <c:v>0.10796915167095109</c:v>
                </c:pt>
                <c:pt idx="245">
                  <c:v>0.10796915167095109</c:v>
                </c:pt>
                <c:pt idx="246">
                  <c:v>0.10796915167095109</c:v>
                </c:pt>
                <c:pt idx="247">
                  <c:v>0.10796915167095109</c:v>
                </c:pt>
                <c:pt idx="248">
                  <c:v>0.10796915167095109</c:v>
                </c:pt>
                <c:pt idx="249">
                  <c:v>0.10796915167095109</c:v>
                </c:pt>
                <c:pt idx="250">
                  <c:v>0.11053984575835468</c:v>
                </c:pt>
                <c:pt idx="251">
                  <c:v>0.11053984575835468</c:v>
                </c:pt>
                <c:pt idx="252">
                  <c:v>0.11053984575835468</c:v>
                </c:pt>
                <c:pt idx="253">
                  <c:v>0.11053984575835468</c:v>
                </c:pt>
                <c:pt idx="254">
                  <c:v>0.11053984575835468</c:v>
                </c:pt>
                <c:pt idx="255">
                  <c:v>0.11053984575835468</c:v>
                </c:pt>
                <c:pt idx="256">
                  <c:v>0.11053984575835468</c:v>
                </c:pt>
                <c:pt idx="257">
                  <c:v>0.11053984575835468</c:v>
                </c:pt>
                <c:pt idx="258">
                  <c:v>0.11053984575835468</c:v>
                </c:pt>
                <c:pt idx="259">
                  <c:v>0.11053984575835468</c:v>
                </c:pt>
                <c:pt idx="260">
                  <c:v>0.11053984575835468</c:v>
                </c:pt>
                <c:pt idx="261">
                  <c:v>0.11053984575835468</c:v>
                </c:pt>
                <c:pt idx="262">
                  <c:v>0.11053984575835468</c:v>
                </c:pt>
                <c:pt idx="263">
                  <c:v>0.11053984575835468</c:v>
                </c:pt>
                <c:pt idx="264">
                  <c:v>0.11053984575835468</c:v>
                </c:pt>
                <c:pt idx="265">
                  <c:v>0.11311053984575828</c:v>
                </c:pt>
                <c:pt idx="266">
                  <c:v>0.11311053984575828</c:v>
                </c:pt>
                <c:pt idx="267">
                  <c:v>0.11311053984575828</c:v>
                </c:pt>
                <c:pt idx="268">
                  <c:v>0.11311053984575828</c:v>
                </c:pt>
                <c:pt idx="269">
                  <c:v>0.11568123393316188</c:v>
                </c:pt>
                <c:pt idx="270">
                  <c:v>0.11568123393316188</c:v>
                </c:pt>
                <c:pt idx="271">
                  <c:v>0.11568123393316188</c:v>
                </c:pt>
                <c:pt idx="272">
                  <c:v>0.11568123393316188</c:v>
                </c:pt>
                <c:pt idx="273">
                  <c:v>0.11568123393316188</c:v>
                </c:pt>
                <c:pt idx="274">
                  <c:v>0.11825192802056547</c:v>
                </c:pt>
                <c:pt idx="275">
                  <c:v>0.11825192802056547</c:v>
                </c:pt>
                <c:pt idx="276">
                  <c:v>0.11825192802056547</c:v>
                </c:pt>
                <c:pt idx="277">
                  <c:v>0.11825192802056547</c:v>
                </c:pt>
                <c:pt idx="278">
                  <c:v>0.11825192802056547</c:v>
                </c:pt>
                <c:pt idx="279">
                  <c:v>0.12082262210796907</c:v>
                </c:pt>
                <c:pt idx="280">
                  <c:v>0.12082262210796907</c:v>
                </c:pt>
                <c:pt idx="281">
                  <c:v>0.12339331619537267</c:v>
                </c:pt>
                <c:pt idx="282">
                  <c:v>0.12339331619537267</c:v>
                </c:pt>
                <c:pt idx="283">
                  <c:v>0.12339331619537267</c:v>
                </c:pt>
                <c:pt idx="284">
                  <c:v>0.12339331619537267</c:v>
                </c:pt>
                <c:pt idx="285">
                  <c:v>0.12339331619537267</c:v>
                </c:pt>
                <c:pt idx="286">
                  <c:v>0.12339331619537267</c:v>
                </c:pt>
                <c:pt idx="287">
                  <c:v>0.12339331619537267</c:v>
                </c:pt>
                <c:pt idx="288">
                  <c:v>0.12339331619537267</c:v>
                </c:pt>
                <c:pt idx="289">
                  <c:v>0.12596401028277626</c:v>
                </c:pt>
                <c:pt idx="290">
                  <c:v>0.12596401028277626</c:v>
                </c:pt>
                <c:pt idx="291">
                  <c:v>0.12596401028277626</c:v>
                </c:pt>
                <c:pt idx="292">
                  <c:v>0.13110539845758346</c:v>
                </c:pt>
                <c:pt idx="293">
                  <c:v>0.13110539845758346</c:v>
                </c:pt>
                <c:pt idx="294">
                  <c:v>0.13110539845758346</c:v>
                </c:pt>
                <c:pt idx="295">
                  <c:v>0.13110539845758346</c:v>
                </c:pt>
                <c:pt idx="296">
                  <c:v>0.13367609254498705</c:v>
                </c:pt>
                <c:pt idx="297">
                  <c:v>0.13367609254498705</c:v>
                </c:pt>
                <c:pt idx="298">
                  <c:v>0.13367609254498705</c:v>
                </c:pt>
                <c:pt idx="299">
                  <c:v>0.13367609254498705</c:v>
                </c:pt>
                <c:pt idx="300">
                  <c:v>0.13367609254498705</c:v>
                </c:pt>
                <c:pt idx="301">
                  <c:v>0.13367609254498705</c:v>
                </c:pt>
                <c:pt idx="302">
                  <c:v>0.13367609254498705</c:v>
                </c:pt>
                <c:pt idx="303">
                  <c:v>0.13624678663239065</c:v>
                </c:pt>
                <c:pt idx="304">
                  <c:v>0.13624678663239065</c:v>
                </c:pt>
                <c:pt idx="305">
                  <c:v>0.13624678663239065</c:v>
                </c:pt>
                <c:pt idx="306">
                  <c:v>0.13624678663239065</c:v>
                </c:pt>
                <c:pt idx="307">
                  <c:v>0.13624678663239065</c:v>
                </c:pt>
                <c:pt idx="308">
                  <c:v>0.13624678663239065</c:v>
                </c:pt>
                <c:pt idx="309">
                  <c:v>0.13624678663239065</c:v>
                </c:pt>
                <c:pt idx="310">
                  <c:v>0.13624678663239065</c:v>
                </c:pt>
                <c:pt idx="311">
                  <c:v>0.13624678663239065</c:v>
                </c:pt>
                <c:pt idx="312">
                  <c:v>0.13624678663239065</c:v>
                </c:pt>
                <c:pt idx="313">
                  <c:v>0.13624678663239065</c:v>
                </c:pt>
                <c:pt idx="314">
                  <c:v>0.13624678663239065</c:v>
                </c:pt>
                <c:pt idx="315">
                  <c:v>0.13624678663239065</c:v>
                </c:pt>
                <c:pt idx="316">
                  <c:v>0.13624678663239065</c:v>
                </c:pt>
                <c:pt idx="317">
                  <c:v>0.13624678663239065</c:v>
                </c:pt>
                <c:pt idx="318">
                  <c:v>0.13624678663239065</c:v>
                </c:pt>
                <c:pt idx="319">
                  <c:v>0.13624678663239065</c:v>
                </c:pt>
                <c:pt idx="320">
                  <c:v>0.13624678663239065</c:v>
                </c:pt>
                <c:pt idx="321">
                  <c:v>0.13624678663239065</c:v>
                </c:pt>
                <c:pt idx="322">
                  <c:v>0.13624678663239065</c:v>
                </c:pt>
                <c:pt idx="323">
                  <c:v>0.13624678663239065</c:v>
                </c:pt>
                <c:pt idx="324">
                  <c:v>0.13624678663239065</c:v>
                </c:pt>
                <c:pt idx="325">
                  <c:v>0.13624678663239065</c:v>
                </c:pt>
                <c:pt idx="326">
                  <c:v>0.13624678663239065</c:v>
                </c:pt>
                <c:pt idx="327">
                  <c:v>0.13624678663239065</c:v>
                </c:pt>
                <c:pt idx="328">
                  <c:v>0.13624678663239065</c:v>
                </c:pt>
                <c:pt idx="329">
                  <c:v>0.13624678663239065</c:v>
                </c:pt>
                <c:pt idx="330">
                  <c:v>0.13624678663239065</c:v>
                </c:pt>
                <c:pt idx="331">
                  <c:v>0.13624678663239065</c:v>
                </c:pt>
                <c:pt idx="332">
                  <c:v>0.13624678663239065</c:v>
                </c:pt>
                <c:pt idx="333">
                  <c:v>0.13624678663239065</c:v>
                </c:pt>
                <c:pt idx="334">
                  <c:v>0.13881748071979425</c:v>
                </c:pt>
                <c:pt idx="335">
                  <c:v>0.13881748071979425</c:v>
                </c:pt>
                <c:pt idx="336">
                  <c:v>0.13881748071979425</c:v>
                </c:pt>
                <c:pt idx="337">
                  <c:v>0.13881748071979425</c:v>
                </c:pt>
                <c:pt idx="338">
                  <c:v>0.13881748071979425</c:v>
                </c:pt>
                <c:pt idx="339">
                  <c:v>0.13881748071979425</c:v>
                </c:pt>
                <c:pt idx="340">
                  <c:v>0.13881748071979425</c:v>
                </c:pt>
                <c:pt idx="341">
                  <c:v>0.14138817480719784</c:v>
                </c:pt>
                <c:pt idx="342">
                  <c:v>0.14138817480719784</c:v>
                </c:pt>
                <c:pt idx="343">
                  <c:v>0.14138817480719784</c:v>
                </c:pt>
                <c:pt idx="344">
                  <c:v>0.14138817480719784</c:v>
                </c:pt>
                <c:pt idx="345">
                  <c:v>0.14395886889460144</c:v>
                </c:pt>
                <c:pt idx="346">
                  <c:v>0.14395886889460144</c:v>
                </c:pt>
                <c:pt idx="347">
                  <c:v>0.14652956298200503</c:v>
                </c:pt>
                <c:pt idx="348">
                  <c:v>0.14652956298200503</c:v>
                </c:pt>
                <c:pt idx="349">
                  <c:v>0.14652956298200503</c:v>
                </c:pt>
                <c:pt idx="350">
                  <c:v>0.14910025706940863</c:v>
                </c:pt>
                <c:pt idx="351">
                  <c:v>0.14910025706940863</c:v>
                </c:pt>
                <c:pt idx="352">
                  <c:v>0.14910025706940863</c:v>
                </c:pt>
                <c:pt idx="353">
                  <c:v>0.14910025706940863</c:v>
                </c:pt>
                <c:pt idx="354">
                  <c:v>0.14910025706940863</c:v>
                </c:pt>
                <c:pt idx="355">
                  <c:v>0.14910025706940863</c:v>
                </c:pt>
                <c:pt idx="356">
                  <c:v>0.14910025706940863</c:v>
                </c:pt>
                <c:pt idx="357">
                  <c:v>0.15167095115681223</c:v>
                </c:pt>
                <c:pt idx="358">
                  <c:v>0.15167095115681223</c:v>
                </c:pt>
                <c:pt idx="359">
                  <c:v>0.15167095115681223</c:v>
                </c:pt>
                <c:pt idx="360">
                  <c:v>0.15167095115681223</c:v>
                </c:pt>
                <c:pt idx="361">
                  <c:v>0.15167095115681223</c:v>
                </c:pt>
                <c:pt idx="362">
                  <c:v>0.15167095115681223</c:v>
                </c:pt>
                <c:pt idx="363">
                  <c:v>0.15167095115681223</c:v>
                </c:pt>
                <c:pt idx="364">
                  <c:v>0.15167095115681223</c:v>
                </c:pt>
                <c:pt idx="365">
                  <c:v>0.15167095115681223</c:v>
                </c:pt>
                <c:pt idx="366">
                  <c:v>0.15167095115681223</c:v>
                </c:pt>
                <c:pt idx="367">
                  <c:v>0.15167095115681223</c:v>
                </c:pt>
                <c:pt idx="368">
                  <c:v>0.15167095115681223</c:v>
                </c:pt>
                <c:pt idx="369">
                  <c:v>0.15167095115681223</c:v>
                </c:pt>
                <c:pt idx="370">
                  <c:v>0.15167095115681223</c:v>
                </c:pt>
                <c:pt idx="371">
                  <c:v>0.15167095115681223</c:v>
                </c:pt>
                <c:pt idx="372">
                  <c:v>0.15167095115681223</c:v>
                </c:pt>
                <c:pt idx="373">
                  <c:v>0.15167095115681223</c:v>
                </c:pt>
                <c:pt idx="374">
                  <c:v>0.15167095115681223</c:v>
                </c:pt>
                <c:pt idx="375">
                  <c:v>0.15167095115681223</c:v>
                </c:pt>
                <c:pt idx="376">
                  <c:v>0.15167095115681223</c:v>
                </c:pt>
                <c:pt idx="377">
                  <c:v>0.15167095115681223</c:v>
                </c:pt>
                <c:pt idx="378">
                  <c:v>0.15167095115681223</c:v>
                </c:pt>
                <c:pt idx="379">
                  <c:v>0.15167095115681223</c:v>
                </c:pt>
                <c:pt idx="380">
                  <c:v>0.15167095115681223</c:v>
                </c:pt>
                <c:pt idx="381">
                  <c:v>0.15167095115681223</c:v>
                </c:pt>
                <c:pt idx="382">
                  <c:v>0.15167095115681223</c:v>
                </c:pt>
                <c:pt idx="383">
                  <c:v>0.15167095115681223</c:v>
                </c:pt>
                <c:pt idx="384">
                  <c:v>0.15167095115681223</c:v>
                </c:pt>
                <c:pt idx="385">
                  <c:v>0.15167095115681223</c:v>
                </c:pt>
                <c:pt idx="386">
                  <c:v>0.15167095115681223</c:v>
                </c:pt>
                <c:pt idx="387">
                  <c:v>0.15167095115681223</c:v>
                </c:pt>
                <c:pt idx="388">
                  <c:v>0.15167095115681223</c:v>
                </c:pt>
                <c:pt idx="389">
                  <c:v>0.15167095115681223</c:v>
                </c:pt>
                <c:pt idx="390">
                  <c:v>0.15167095115681223</c:v>
                </c:pt>
                <c:pt idx="391">
                  <c:v>0.15167095115681223</c:v>
                </c:pt>
                <c:pt idx="392">
                  <c:v>0.15424164524421582</c:v>
                </c:pt>
                <c:pt idx="393">
                  <c:v>0.15424164524421582</c:v>
                </c:pt>
                <c:pt idx="394">
                  <c:v>0.15424164524421582</c:v>
                </c:pt>
                <c:pt idx="395">
                  <c:v>0.15424164524421582</c:v>
                </c:pt>
                <c:pt idx="396">
                  <c:v>0.15681233933161942</c:v>
                </c:pt>
                <c:pt idx="397">
                  <c:v>0.15681233933161942</c:v>
                </c:pt>
                <c:pt idx="398">
                  <c:v>0.15681233933161942</c:v>
                </c:pt>
                <c:pt idx="399">
                  <c:v>0.15681233933161942</c:v>
                </c:pt>
                <c:pt idx="400">
                  <c:v>0.15681233933161942</c:v>
                </c:pt>
                <c:pt idx="401">
                  <c:v>0.15681233933161942</c:v>
                </c:pt>
                <c:pt idx="402">
                  <c:v>0.15938303341902302</c:v>
                </c:pt>
                <c:pt idx="403">
                  <c:v>0.15938303341902302</c:v>
                </c:pt>
                <c:pt idx="404">
                  <c:v>0.15938303341902302</c:v>
                </c:pt>
                <c:pt idx="405">
                  <c:v>0.15938303341902302</c:v>
                </c:pt>
                <c:pt idx="406">
                  <c:v>0.15938303341902302</c:v>
                </c:pt>
                <c:pt idx="407">
                  <c:v>0.15938303341902302</c:v>
                </c:pt>
                <c:pt idx="408">
                  <c:v>0.15938303341902302</c:v>
                </c:pt>
                <c:pt idx="409">
                  <c:v>0.15938303341902302</c:v>
                </c:pt>
                <c:pt idx="410">
                  <c:v>0.15938303341902302</c:v>
                </c:pt>
                <c:pt idx="411">
                  <c:v>0.15938303341902302</c:v>
                </c:pt>
                <c:pt idx="412">
                  <c:v>0.15938303341902302</c:v>
                </c:pt>
                <c:pt idx="413">
                  <c:v>0.15938303341902302</c:v>
                </c:pt>
                <c:pt idx="414">
                  <c:v>0.15938303341902302</c:v>
                </c:pt>
                <c:pt idx="415">
                  <c:v>0.15938303341902302</c:v>
                </c:pt>
                <c:pt idx="416">
                  <c:v>0.15938303341902302</c:v>
                </c:pt>
                <c:pt idx="417">
                  <c:v>0.15938303341902302</c:v>
                </c:pt>
                <c:pt idx="418">
                  <c:v>0.16195372750642661</c:v>
                </c:pt>
                <c:pt idx="419">
                  <c:v>0.16195372750642661</c:v>
                </c:pt>
                <c:pt idx="420">
                  <c:v>0.16452442159383021</c:v>
                </c:pt>
                <c:pt idx="421">
                  <c:v>0.16452442159383021</c:v>
                </c:pt>
                <c:pt idx="422">
                  <c:v>0.16452442159383021</c:v>
                </c:pt>
                <c:pt idx="423">
                  <c:v>0.16709511568123381</c:v>
                </c:pt>
                <c:pt idx="424">
                  <c:v>0.16709511568123381</c:v>
                </c:pt>
                <c:pt idx="425">
                  <c:v>0.1696658097686374</c:v>
                </c:pt>
                <c:pt idx="426">
                  <c:v>0.1696658097686374</c:v>
                </c:pt>
                <c:pt idx="427">
                  <c:v>0.1696658097686374</c:v>
                </c:pt>
                <c:pt idx="428">
                  <c:v>0.1696658097686374</c:v>
                </c:pt>
                <c:pt idx="429">
                  <c:v>0.1696658097686374</c:v>
                </c:pt>
                <c:pt idx="430">
                  <c:v>0.1696658097686374</c:v>
                </c:pt>
                <c:pt idx="431">
                  <c:v>0.1696658097686374</c:v>
                </c:pt>
                <c:pt idx="432">
                  <c:v>0.1696658097686374</c:v>
                </c:pt>
                <c:pt idx="433">
                  <c:v>0.1696658097686374</c:v>
                </c:pt>
                <c:pt idx="434">
                  <c:v>0.1696658097686374</c:v>
                </c:pt>
                <c:pt idx="435">
                  <c:v>0.172236503856041</c:v>
                </c:pt>
                <c:pt idx="436">
                  <c:v>0.172236503856041</c:v>
                </c:pt>
                <c:pt idx="437">
                  <c:v>0.172236503856041</c:v>
                </c:pt>
                <c:pt idx="438">
                  <c:v>0.172236503856041</c:v>
                </c:pt>
                <c:pt idx="439">
                  <c:v>0.172236503856041</c:v>
                </c:pt>
                <c:pt idx="440">
                  <c:v>0.172236503856041</c:v>
                </c:pt>
                <c:pt idx="441">
                  <c:v>0.172236503856041</c:v>
                </c:pt>
                <c:pt idx="442">
                  <c:v>0.17737789203084819</c:v>
                </c:pt>
                <c:pt idx="443">
                  <c:v>0.17737789203084819</c:v>
                </c:pt>
                <c:pt idx="444">
                  <c:v>0.17737789203084819</c:v>
                </c:pt>
                <c:pt idx="445">
                  <c:v>0.17737789203084819</c:v>
                </c:pt>
                <c:pt idx="446">
                  <c:v>0.17737789203084819</c:v>
                </c:pt>
                <c:pt idx="447">
                  <c:v>0.17737789203084819</c:v>
                </c:pt>
                <c:pt idx="448">
                  <c:v>0.17737789203084819</c:v>
                </c:pt>
                <c:pt idx="449">
                  <c:v>0.17737789203084819</c:v>
                </c:pt>
                <c:pt idx="450">
                  <c:v>0.17737789203084819</c:v>
                </c:pt>
                <c:pt idx="451">
                  <c:v>0.17737789203084819</c:v>
                </c:pt>
                <c:pt idx="452">
                  <c:v>0.17737789203084819</c:v>
                </c:pt>
                <c:pt idx="453">
                  <c:v>0.17737789203084819</c:v>
                </c:pt>
                <c:pt idx="454">
                  <c:v>0.17737789203084819</c:v>
                </c:pt>
                <c:pt idx="455">
                  <c:v>0.17737789203084819</c:v>
                </c:pt>
                <c:pt idx="456">
                  <c:v>0.17737789203084819</c:v>
                </c:pt>
                <c:pt idx="457">
                  <c:v>0.17737789203084819</c:v>
                </c:pt>
                <c:pt idx="458">
                  <c:v>0.17737789203084819</c:v>
                </c:pt>
                <c:pt idx="459">
                  <c:v>0.17737789203084819</c:v>
                </c:pt>
                <c:pt idx="460">
                  <c:v>0.17994858611825179</c:v>
                </c:pt>
                <c:pt idx="461">
                  <c:v>0.18252736414932647</c:v>
                </c:pt>
                <c:pt idx="462">
                  <c:v>0.18510614218040114</c:v>
                </c:pt>
                <c:pt idx="463">
                  <c:v>0.18510614218040114</c:v>
                </c:pt>
                <c:pt idx="464">
                  <c:v>0.18510614218040114</c:v>
                </c:pt>
                <c:pt idx="465">
                  <c:v>0.18510614218040114</c:v>
                </c:pt>
                <c:pt idx="466">
                  <c:v>0.18510614218040114</c:v>
                </c:pt>
                <c:pt idx="467">
                  <c:v>0.18510614218040114</c:v>
                </c:pt>
                <c:pt idx="468">
                  <c:v>0.18510614218040114</c:v>
                </c:pt>
                <c:pt idx="469">
                  <c:v>0.18510614218040114</c:v>
                </c:pt>
                <c:pt idx="470">
                  <c:v>0.18510614218040114</c:v>
                </c:pt>
                <c:pt idx="471">
                  <c:v>0.18768492021147581</c:v>
                </c:pt>
                <c:pt idx="472">
                  <c:v>0.18768492021147581</c:v>
                </c:pt>
                <c:pt idx="473">
                  <c:v>0.18768492021147581</c:v>
                </c:pt>
                <c:pt idx="474">
                  <c:v>0.18768492021147581</c:v>
                </c:pt>
                <c:pt idx="475">
                  <c:v>0.18768492021147581</c:v>
                </c:pt>
                <c:pt idx="476">
                  <c:v>0.18768492021147581</c:v>
                </c:pt>
                <c:pt idx="477">
                  <c:v>0.18768492021147581</c:v>
                </c:pt>
                <c:pt idx="478">
                  <c:v>0.18768492021147581</c:v>
                </c:pt>
                <c:pt idx="479">
                  <c:v>0.18768492021147581</c:v>
                </c:pt>
                <c:pt idx="480">
                  <c:v>0.18768492021147581</c:v>
                </c:pt>
                <c:pt idx="481">
                  <c:v>0.18768492021147581</c:v>
                </c:pt>
                <c:pt idx="482">
                  <c:v>0.18768492021147581</c:v>
                </c:pt>
                <c:pt idx="483">
                  <c:v>0.18768492021147581</c:v>
                </c:pt>
                <c:pt idx="484">
                  <c:v>0.18768492021147581</c:v>
                </c:pt>
                <c:pt idx="485">
                  <c:v>0.18768492021147581</c:v>
                </c:pt>
                <c:pt idx="486">
                  <c:v>0.18768492021147581</c:v>
                </c:pt>
                <c:pt idx="487">
                  <c:v>0.18768492021147581</c:v>
                </c:pt>
                <c:pt idx="488">
                  <c:v>0.18768492021147581</c:v>
                </c:pt>
                <c:pt idx="489">
                  <c:v>0.18768492021147581</c:v>
                </c:pt>
                <c:pt idx="490">
                  <c:v>0.18768492021147581</c:v>
                </c:pt>
                <c:pt idx="491">
                  <c:v>0.18768492021147581</c:v>
                </c:pt>
                <c:pt idx="492">
                  <c:v>0.18768492021147581</c:v>
                </c:pt>
                <c:pt idx="493">
                  <c:v>0.18768492021147581</c:v>
                </c:pt>
                <c:pt idx="494">
                  <c:v>0.18768492021147581</c:v>
                </c:pt>
                <c:pt idx="495">
                  <c:v>0.18768492021147581</c:v>
                </c:pt>
                <c:pt idx="496">
                  <c:v>0.18768492021147581</c:v>
                </c:pt>
                <c:pt idx="497">
                  <c:v>0.18768492021147581</c:v>
                </c:pt>
                <c:pt idx="498">
                  <c:v>0.18768492021147581</c:v>
                </c:pt>
                <c:pt idx="499">
                  <c:v>0.18768492021147581</c:v>
                </c:pt>
                <c:pt idx="500">
                  <c:v>0.18768492021147581</c:v>
                </c:pt>
                <c:pt idx="501">
                  <c:v>0.18768492021147581</c:v>
                </c:pt>
                <c:pt idx="502">
                  <c:v>0.18768492021147581</c:v>
                </c:pt>
                <c:pt idx="503">
                  <c:v>0.18768492021147581</c:v>
                </c:pt>
                <c:pt idx="504">
                  <c:v>0.18768492021147581</c:v>
                </c:pt>
                <c:pt idx="505">
                  <c:v>0.18768492021147581</c:v>
                </c:pt>
                <c:pt idx="506">
                  <c:v>0.18768492021147581</c:v>
                </c:pt>
                <c:pt idx="507">
                  <c:v>0.18768492021147581</c:v>
                </c:pt>
                <c:pt idx="508">
                  <c:v>0.19295969345685585</c:v>
                </c:pt>
                <c:pt idx="509">
                  <c:v>0.19295969345685585</c:v>
                </c:pt>
                <c:pt idx="510">
                  <c:v>0.19295969345685585</c:v>
                </c:pt>
                <c:pt idx="511">
                  <c:v>0.19295969345685585</c:v>
                </c:pt>
                <c:pt idx="512">
                  <c:v>0.19295969345685585</c:v>
                </c:pt>
                <c:pt idx="513">
                  <c:v>0.19561443130732672</c:v>
                </c:pt>
                <c:pt idx="514">
                  <c:v>0.19561443130732672</c:v>
                </c:pt>
                <c:pt idx="515">
                  <c:v>0.19561443130732672</c:v>
                </c:pt>
                <c:pt idx="516">
                  <c:v>0.19561443130732672</c:v>
                </c:pt>
                <c:pt idx="517">
                  <c:v>0.19561443130732672</c:v>
                </c:pt>
                <c:pt idx="518">
                  <c:v>0.19561443130732672</c:v>
                </c:pt>
                <c:pt idx="519">
                  <c:v>0.19561443130732672</c:v>
                </c:pt>
                <c:pt idx="520">
                  <c:v>0.19561443130732672</c:v>
                </c:pt>
                <c:pt idx="521">
                  <c:v>0.19561443130732672</c:v>
                </c:pt>
                <c:pt idx="522">
                  <c:v>0.19561443130732672</c:v>
                </c:pt>
                <c:pt idx="523">
                  <c:v>0.19829571653630229</c:v>
                </c:pt>
                <c:pt idx="524">
                  <c:v>0.19829571653630229</c:v>
                </c:pt>
                <c:pt idx="525">
                  <c:v>0.19829571653630229</c:v>
                </c:pt>
                <c:pt idx="526">
                  <c:v>0.19829571653630229</c:v>
                </c:pt>
                <c:pt idx="527">
                  <c:v>0.19829571653630229</c:v>
                </c:pt>
                <c:pt idx="528">
                  <c:v>0.19829571653630229</c:v>
                </c:pt>
                <c:pt idx="529">
                  <c:v>0.19829571653630229</c:v>
                </c:pt>
                <c:pt idx="530">
                  <c:v>0.20098599936671738</c:v>
                </c:pt>
                <c:pt idx="531">
                  <c:v>0.20367628219713246</c:v>
                </c:pt>
                <c:pt idx="532">
                  <c:v>0.20367628219713246</c:v>
                </c:pt>
                <c:pt idx="533">
                  <c:v>0.20367628219713246</c:v>
                </c:pt>
                <c:pt idx="534">
                  <c:v>0.20367628219713246</c:v>
                </c:pt>
                <c:pt idx="535">
                  <c:v>0.20367628219713246</c:v>
                </c:pt>
                <c:pt idx="536">
                  <c:v>0.20367628219713246</c:v>
                </c:pt>
                <c:pt idx="537">
                  <c:v>0.20367628219713246</c:v>
                </c:pt>
                <c:pt idx="538">
                  <c:v>0.20367628219713246</c:v>
                </c:pt>
                <c:pt idx="539">
                  <c:v>0.20367628219713246</c:v>
                </c:pt>
                <c:pt idx="540">
                  <c:v>0.20367628219713246</c:v>
                </c:pt>
                <c:pt idx="541">
                  <c:v>0.20638486627129188</c:v>
                </c:pt>
                <c:pt idx="542">
                  <c:v>0.20638486627129188</c:v>
                </c:pt>
                <c:pt idx="543">
                  <c:v>0.20638486627129188</c:v>
                </c:pt>
                <c:pt idx="544">
                  <c:v>0.20638486627129188</c:v>
                </c:pt>
                <c:pt idx="545">
                  <c:v>0.20638486627129188</c:v>
                </c:pt>
                <c:pt idx="546">
                  <c:v>0.20638486627129188</c:v>
                </c:pt>
                <c:pt idx="547">
                  <c:v>0.20638486627129188</c:v>
                </c:pt>
                <c:pt idx="548">
                  <c:v>0.20638486627129188</c:v>
                </c:pt>
                <c:pt idx="549">
                  <c:v>0.20638486627129188</c:v>
                </c:pt>
                <c:pt idx="550">
                  <c:v>0.20638486627129188</c:v>
                </c:pt>
                <c:pt idx="551">
                  <c:v>0.20638486627129188</c:v>
                </c:pt>
                <c:pt idx="552">
                  <c:v>0.20638486627129188</c:v>
                </c:pt>
                <c:pt idx="553">
                  <c:v>0.20638486627129188</c:v>
                </c:pt>
                <c:pt idx="554">
                  <c:v>0.20638486627129188</c:v>
                </c:pt>
                <c:pt idx="555">
                  <c:v>0.20638486627129188</c:v>
                </c:pt>
                <c:pt idx="556">
                  <c:v>0.20638486627129188</c:v>
                </c:pt>
                <c:pt idx="557">
                  <c:v>0.20638486627129188</c:v>
                </c:pt>
                <c:pt idx="558">
                  <c:v>0.20638486627129188</c:v>
                </c:pt>
                <c:pt idx="559">
                  <c:v>0.20638486627129188</c:v>
                </c:pt>
                <c:pt idx="560">
                  <c:v>0.20638486627129188</c:v>
                </c:pt>
                <c:pt idx="561">
                  <c:v>0.20638486627129188</c:v>
                </c:pt>
                <c:pt idx="562">
                  <c:v>0.20638486627129188</c:v>
                </c:pt>
                <c:pt idx="563">
                  <c:v>0.20638486627129188</c:v>
                </c:pt>
                <c:pt idx="564">
                  <c:v>0.20638486627129188</c:v>
                </c:pt>
                <c:pt idx="565">
                  <c:v>0.20638486627129188</c:v>
                </c:pt>
                <c:pt idx="566">
                  <c:v>0.20638486627129188</c:v>
                </c:pt>
                <c:pt idx="567">
                  <c:v>0.20638486627129188</c:v>
                </c:pt>
                <c:pt idx="568">
                  <c:v>0.20924990285515002</c:v>
                </c:pt>
                <c:pt idx="569">
                  <c:v>0.20924990285515002</c:v>
                </c:pt>
                <c:pt idx="570">
                  <c:v>0.20924990285515002</c:v>
                </c:pt>
                <c:pt idx="571">
                  <c:v>0.20924990285515002</c:v>
                </c:pt>
                <c:pt idx="572">
                  <c:v>0.20924990285515002</c:v>
                </c:pt>
                <c:pt idx="573">
                  <c:v>0.20924990285515002</c:v>
                </c:pt>
                <c:pt idx="574">
                  <c:v>0.21212535775385857</c:v>
                </c:pt>
                <c:pt idx="575">
                  <c:v>0.21212535775385857</c:v>
                </c:pt>
                <c:pt idx="576">
                  <c:v>0.21212535775385857</c:v>
                </c:pt>
                <c:pt idx="577">
                  <c:v>0.21212535775385857</c:v>
                </c:pt>
                <c:pt idx="578">
                  <c:v>0.21212535775385857</c:v>
                </c:pt>
                <c:pt idx="579">
                  <c:v>0.21212535775385857</c:v>
                </c:pt>
                <c:pt idx="580">
                  <c:v>0.21212535775385857</c:v>
                </c:pt>
                <c:pt idx="581">
                  <c:v>0.21212535775385857</c:v>
                </c:pt>
                <c:pt idx="582">
                  <c:v>0.21212535775385857</c:v>
                </c:pt>
                <c:pt idx="583">
                  <c:v>0.21212535775385857</c:v>
                </c:pt>
                <c:pt idx="584">
                  <c:v>0.21212535775385857</c:v>
                </c:pt>
                <c:pt idx="585">
                  <c:v>0.21212535775385857</c:v>
                </c:pt>
                <c:pt idx="586">
                  <c:v>0.21212535775385857</c:v>
                </c:pt>
                <c:pt idx="587">
                  <c:v>0.21212535775385857</c:v>
                </c:pt>
                <c:pt idx="588">
                  <c:v>0.21212535775385857</c:v>
                </c:pt>
                <c:pt idx="589">
                  <c:v>0.21212535775385857</c:v>
                </c:pt>
                <c:pt idx="590">
                  <c:v>0.21212535775385857</c:v>
                </c:pt>
                <c:pt idx="591">
                  <c:v>0.21212535775385857</c:v>
                </c:pt>
                <c:pt idx="592">
                  <c:v>0.21212535775385857</c:v>
                </c:pt>
                <c:pt idx="593">
                  <c:v>0.21212535775385857</c:v>
                </c:pt>
                <c:pt idx="594">
                  <c:v>0.21212535775385857</c:v>
                </c:pt>
                <c:pt idx="595">
                  <c:v>0.21212535775385857</c:v>
                </c:pt>
                <c:pt idx="596">
                  <c:v>0.21212535775385857</c:v>
                </c:pt>
                <c:pt idx="597">
                  <c:v>0.21212535775385857</c:v>
                </c:pt>
                <c:pt idx="598">
                  <c:v>0.21212535775385857</c:v>
                </c:pt>
                <c:pt idx="599">
                  <c:v>0.21212535775385857</c:v>
                </c:pt>
                <c:pt idx="600">
                  <c:v>0.21212535775385857</c:v>
                </c:pt>
                <c:pt idx="601">
                  <c:v>0.21212535775385857</c:v>
                </c:pt>
                <c:pt idx="602">
                  <c:v>0.21212535775385857</c:v>
                </c:pt>
                <c:pt idx="603">
                  <c:v>0.21506518850850836</c:v>
                </c:pt>
                <c:pt idx="604">
                  <c:v>0.21506518850850836</c:v>
                </c:pt>
                <c:pt idx="605">
                  <c:v>0.21506518850850836</c:v>
                </c:pt>
                <c:pt idx="606">
                  <c:v>0.21506518850850836</c:v>
                </c:pt>
                <c:pt idx="607">
                  <c:v>0.21506518850850836</c:v>
                </c:pt>
                <c:pt idx="608">
                  <c:v>0.21506518850850836</c:v>
                </c:pt>
                <c:pt idx="609">
                  <c:v>0.21506518850850836</c:v>
                </c:pt>
                <c:pt idx="610">
                  <c:v>0.21506518850850836</c:v>
                </c:pt>
                <c:pt idx="611">
                  <c:v>0.21801607125847638</c:v>
                </c:pt>
                <c:pt idx="612">
                  <c:v>0.21801607125847638</c:v>
                </c:pt>
                <c:pt idx="613">
                  <c:v>0.21801607125847638</c:v>
                </c:pt>
                <c:pt idx="614">
                  <c:v>0.21801607125847638</c:v>
                </c:pt>
                <c:pt idx="615">
                  <c:v>0.21801607125847638</c:v>
                </c:pt>
                <c:pt idx="616">
                  <c:v>0.21801607125847638</c:v>
                </c:pt>
                <c:pt idx="617">
                  <c:v>0.21801607125847638</c:v>
                </c:pt>
                <c:pt idx="618">
                  <c:v>0.22097813159461852</c:v>
                </c:pt>
                <c:pt idx="619">
                  <c:v>0.22097813159461852</c:v>
                </c:pt>
                <c:pt idx="620">
                  <c:v>0.22097813159461852</c:v>
                </c:pt>
                <c:pt idx="621">
                  <c:v>0.22097813159461852</c:v>
                </c:pt>
                <c:pt idx="622">
                  <c:v>0.22097813159461852</c:v>
                </c:pt>
                <c:pt idx="623">
                  <c:v>0.22097813159461852</c:v>
                </c:pt>
                <c:pt idx="624">
                  <c:v>0.22097813159461852</c:v>
                </c:pt>
                <c:pt idx="625">
                  <c:v>0.22097813159461852</c:v>
                </c:pt>
                <c:pt idx="626">
                  <c:v>0.22097813159461852</c:v>
                </c:pt>
                <c:pt idx="627">
                  <c:v>0.22097813159461852</c:v>
                </c:pt>
                <c:pt idx="628">
                  <c:v>0.22097813159461852</c:v>
                </c:pt>
                <c:pt idx="629">
                  <c:v>0.22097813159461852</c:v>
                </c:pt>
                <c:pt idx="630">
                  <c:v>0.22097813159461852</c:v>
                </c:pt>
                <c:pt idx="631">
                  <c:v>0.22097813159461852</c:v>
                </c:pt>
                <c:pt idx="632">
                  <c:v>0.22097813159461852</c:v>
                </c:pt>
                <c:pt idx="633">
                  <c:v>0.22097813159461852</c:v>
                </c:pt>
                <c:pt idx="634">
                  <c:v>0.22097813159461852</c:v>
                </c:pt>
                <c:pt idx="635">
                  <c:v>0.22097813159461852</c:v>
                </c:pt>
                <c:pt idx="636">
                  <c:v>0.22097813159461852</c:v>
                </c:pt>
                <c:pt idx="637">
                  <c:v>0.22097813159461852</c:v>
                </c:pt>
                <c:pt idx="638">
                  <c:v>0.22097813159461852</c:v>
                </c:pt>
                <c:pt idx="639">
                  <c:v>0.22097813159461852</c:v>
                </c:pt>
                <c:pt idx="640">
                  <c:v>0.22399759620084092</c:v>
                </c:pt>
                <c:pt idx="641">
                  <c:v>0.22702885559068139</c:v>
                </c:pt>
                <c:pt idx="642">
                  <c:v>0.22702885559068139</c:v>
                </c:pt>
                <c:pt idx="643">
                  <c:v>0.22702885559068139</c:v>
                </c:pt>
                <c:pt idx="644">
                  <c:v>0.22702885559068139</c:v>
                </c:pt>
                <c:pt idx="645">
                  <c:v>0.22702885559068139</c:v>
                </c:pt>
                <c:pt idx="646">
                  <c:v>0.22702885559068139</c:v>
                </c:pt>
                <c:pt idx="647">
                  <c:v>0.22702885559068139</c:v>
                </c:pt>
                <c:pt idx="648">
                  <c:v>0.22702885559068139</c:v>
                </c:pt>
                <c:pt idx="649">
                  <c:v>0.22702885559068139</c:v>
                </c:pt>
                <c:pt idx="650">
                  <c:v>0.22702885559068139</c:v>
                </c:pt>
                <c:pt idx="651">
                  <c:v>0.22702885559068139</c:v>
                </c:pt>
                <c:pt idx="652">
                  <c:v>0.22702885559068139</c:v>
                </c:pt>
                <c:pt idx="653">
                  <c:v>0.23009620140182949</c:v>
                </c:pt>
                <c:pt idx="654">
                  <c:v>0.23316354721297758</c:v>
                </c:pt>
                <c:pt idx="655">
                  <c:v>0.23316354721297758</c:v>
                </c:pt>
                <c:pt idx="656">
                  <c:v>0.23624321168200177</c:v>
                </c:pt>
                <c:pt idx="657">
                  <c:v>0.23624321168200177</c:v>
                </c:pt>
                <c:pt idx="658">
                  <c:v>0.23624321168200177</c:v>
                </c:pt>
                <c:pt idx="659">
                  <c:v>0.23624321168200177</c:v>
                </c:pt>
                <c:pt idx="660">
                  <c:v>0.23624321168200177</c:v>
                </c:pt>
                <c:pt idx="661">
                  <c:v>0.23624321168200177</c:v>
                </c:pt>
                <c:pt idx="662">
                  <c:v>0.23624321168200177</c:v>
                </c:pt>
                <c:pt idx="663">
                  <c:v>0.23624321168200177</c:v>
                </c:pt>
                <c:pt idx="664">
                  <c:v>0.23624321168200177</c:v>
                </c:pt>
                <c:pt idx="665">
                  <c:v>0.23937336245379684</c:v>
                </c:pt>
                <c:pt idx="666">
                  <c:v>0.23937336245379684</c:v>
                </c:pt>
                <c:pt idx="667">
                  <c:v>0.23937336245379684</c:v>
                </c:pt>
                <c:pt idx="668">
                  <c:v>0.23937336245379684</c:v>
                </c:pt>
                <c:pt idx="669">
                  <c:v>0.23937336245379684</c:v>
                </c:pt>
                <c:pt idx="670">
                  <c:v>0.23937336245379684</c:v>
                </c:pt>
                <c:pt idx="671">
                  <c:v>0.23937336245379684</c:v>
                </c:pt>
                <c:pt idx="672">
                  <c:v>0.23937336245379684</c:v>
                </c:pt>
                <c:pt idx="673">
                  <c:v>0.23937336245379684</c:v>
                </c:pt>
                <c:pt idx="674">
                  <c:v>0.23937336245379684</c:v>
                </c:pt>
                <c:pt idx="675">
                  <c:v>0.24251644773291339</c:v>
                </c:pt>
                <c:pt idx="676">
                  <c:v>0.24251644773291339</c:v>
                </c:pt>
                <c:pt idx="677">
                  <c:v>0.24251644773291339</c:v>
                </c:pt>
                <c:pt idx="678">
                  <c:v>0.24251644773291339</c:v>
                </c:pt>
                <c:pt idx="679">
                  <c:v>0.24251644773291339</c:v>
                </c:pt>
                <c:pt idx="680">
                  <c:v>0.24567262920069291</c:v>
                </c:pt>
                <c:pt idx="681">
                  <c:v>0.24567262920069291</c:v>
                </c:pt>
                <c:pt idx="682">
                  <c:v>0.24567262920069291</c:v>
                </c:pt>
                <c:pt idx="683">
                  <c:v>0.24567262920069291</c:v>
                </c:pt>
                <c:pt idx="684">
                  <c:v>0.24567262920069291</c:v>
                </c:pt>
                <c:pt idx="685">
                  <c:v>0.24567262920069291</c:v>
                </c:pt>
                <c:pt idx="686">
                  <c:v>0.24567262920069291</c:v>
                </c:pt>
                <c:pt idx="687">
                  <c:v>0.24567262920069291</c:v>
                </c:pt>
                <c:pt idx="688">
                  <c:v>0.24567262920069291</c:v>
                </c:pt>
                <c:pt idx="689">
                  <c:v>0.24567262920069291</c:v>
                </c:pt>
                <c:pt idx="690">
                  <c:v>0.24567262920069291</c:v>
                </c:pt>
                <c:pt idx="691">
                  <c:v>0.24567262920069291</c:v>
                </c:pt>
                <c:pt idx="692">
                  <c:v>0.24567262920069291</c:v>
                </c:pt>
                <c:pt idx="693">
                  <c:v>0.248896250443425</c:v>
                </c:pt>
                <c:pt idx="694">
                  <c:v>0.248896250443425</c:v>
                </c:pt>
                <c:pt idx="695">
                  <c:v>0.248896250443425</c:v>
                </c:pt>
                <c:pt idx="696">
                  <c:v>0.248896250443425</c:v>
                </c:pt>
                <c:pt idx="697">
                  <c:v>0.248896250443425</c:v>
                </c:pt>
                <c:pt idx="698">
                  <c:v>0.248896250443425</c:v>
                </c:pt>
                <c:pt idx="699">
                  <c:v>0.248896250443425</c:v>
                </c:pt>
                <c:pt idx="700">
                  <c:v>0.25217617948078996</c:v>
                </c:pt>
                <c:pt idx="701">
                  <c:v>0.25217617948078996</c:v>
                </c:pt>
                <c:pt idx="702">
                  <c:v>0.25545610851815492</c:v>
                </c:pt>
                <c:pt idx="703">
                  <c:v>0.25545610851815492</c:v>
                </c:pt>
                <c:pt idx="704">
                  <c:v>0.25545610851815492</c:v>
                </c:pt>
                <c:pt idx="705">
                  <c:v>0.25545610851815492</c:v>
                </c:pt>
                <c:pt idx="706">
                  <c:v>0.25545610851815492</c:v>
                </c:pt>
                <c:pt idx="707">
                  <c:v>0.25545610851815492</c:v>
                </c:pt>
                <c:pt idx="708">
                  <c:v>0.25545610851815492</c:v>
                </c:pt>
                <c:pt idx="709">
                  <c:v>0.25545610851815492</c:v>
                </c:pt>
                <c:pt idx="710">
                  <c:v>0.25545610851815492</c:v>
                </c:pt>
                <c:pt idx="711">
                  <c:v>0.25545610851815492</c:v>
                </c:pt>
                <c:pt idx="712">
                  <c:v>0.25545610851815492</c:v>
                </c:pt>
                <c:pt idx="713">
                  <c:v>0.25545610851815492</c:v>
                </c:pt>
                <c:pt idx="714">
                  <c:v>0.25545610851815492</c:v>
                </c:pt>
                <c:pt idx="715">
                  <c:v>0.25545610851815492</c:v>
                </c:pt>
                <c:pt idx="716">
                  <c:v>0.25545610851815492</c:v>
                </c:pt>
                <c:pt idx="717">
                  <c:v>0.25545610851815492</c:v>
                </c:pt>
                <c:pt idx="718">
                  <c:v>0.25545610851815492</c:v>
                </c:pt>
                <c:pt idx="719">
                  <c:v>0.25888718635908509</c:v>
                </c:pt>
                <c:pt idx="720">
                  <c:v>0.25888718635908509</c:v>
                </c:pt>
                <c:pt idx="721">
                  <c:v>0.25888718635908509</c:v>
                </c:pt>
                <c:pt idx="722">
                  <c:v>0.25888718635908509</c:v>
                </c:pt>
                <c:pt idx="723">
                  <c:v>0.25888718635908509</c:v>
                </c:pt>
                <c:pt idx="724">
                  <c:v>0.25888718635908509</c:v>
                </c:pt>
                <c:pt idx="725">
                  <c:v>0.25888718635908509</c:v>
                </c:pt>
                <c:pt idx="726">
                  <c:v>0.25888718635908509</c:v>
                </c:pt>
                <c:pt idx="727">
                  <c:v>0.25888718635908509</c:v>
                </c:pt>
                <c:pt idx="728">
                  <c:v>0.25888718635908509</c:v>
                </c:pt>
                <c:pt idx="729">
                  <c:v>0.25888718635908509</c:v>
                </c:pt>
                <c:pt idx="730">
                  <c:v>0.26236658924002837</c:v>
                </c:pt>
                <c:pt idx="731">
                  <c:v>0.26236658924002837</c:v>
                </c:pt>
                <c:pt idx="732">
                  <c:v>0.26236658924002837</c:v>
                </c:pt>
                <c:pt idx="733">
                  <c:v>0.26236658924002837</c:v>
                </c:pt>
                <c:pt idx="734">
                  <c:v>0.26236658924002837</c:v>
                </c:pt>
                <c:pt idx="735">
                  <c:v>0.26236658924002837</c:v>
                </c:pt>
                <c:pt idx="736">
                  <c:v>0.26236658924002837</c:v>
                </c:pt>
                <c:pt idx="737">
                  <c:v>0.26236658924002837</c:v>
                </c:pt>
                <c:pt idx="738">
                  <c:v>0.26236658924002837</c:v>
                </c:pt>
                <c:pt idx="739">
                  <c:v>0.26236658924002837</c:v>
                </c:pt>
                <c:pt idx="740">
                  <c:v>0.26236658924002837</c:v>
                </c:pt>
                <c:pt idx="741">
                  <c:v>0.26236658924002837</c:v>
                </c:pt>
                <c:pt idx="742">
                  <c:v>0.26236658924002837</c:v>
                </c:pt>
                <c:pt idx="743">
                  <c:v>0.26236658924002837</c:v>
                </c:pt>
                <c:pt idx="744">
                  <c:v>0.26236658924002837</c:v>
                </c:pt>
                <c:pt idx="745">
                  <c:v>0.26236658924002837</c:v>
                </c:pt>
                <c:pt idx="746">
                  <c:v>0.26236658924002837</c:v>
                </c:pt>
                <c:pt idx="747">
                  <c:v>0.26236658924002837</c:v>
                </c:pt>
                <c:pt idx="748">
                  <c:v>0.26236658924002837</c:v>
                </c:pt>
                <c:pt idx="749">
                  <c:v>0.26236658924002837</c:v>
                </c:pt>
                <c:pt idx="750">
                  <c:v>0.26236658924002837</c:v>
                </c:pt>
                <c:pt idx="751">
                  <c:v>0.26236658924002837</c:v>
                </c:pt>
                <c:pt idx="752">
                  <c:v>0.26236658924002837</c:v>
                </c:pt>
                <c:pt idx="753">
                  <c:v>0.26236658924002837</c:v>
                </c:pt>
                <c:pt idx="754">
                  <c:v>0.26236658924002837</c:v>
                </c:pt>
                <c:pt idx="755">
                  <c:v>0.26600025136199867</c:v>
                </c:pt>
                <c:pt idx="756">
                  <c:v>0.26600025136199867</c:v>
                </c:pt>
                <c:pt idx="757">
                  <c:v>0.26600025136199867</c:v>
                </c:pt>
                <c:pt idx="758">
                  <c:v>0.26600025136199867</c:v>
                </c:pt>
                <c:pt idx="759">
                  <c:v>0.26600025136199867</c:v>
                </c:pt>
                <c:pt idx="760">
                  <c:v>0.26600025136199867</c:v>
                </c:pt>
                <c:pt idx="761">
                  <c:v>0.26600025136199867</c:v>
                </c:pt>
                <c:pt idx="762">
                  <c:v>0.26600025136199867</c:v>
                </c:pt>
                <c:pt idx="763">
                  <c:v>0.26600025136199867</c:v>
                </c:pt>
                <c:pt idx="764">
                  <c:v>0.26600025136199867</c:v>
                </c:pt>
                <c:pt idx="765">
                  <c:v>0.26968869230992831</c:v>
                </c:pt>
                <c:pt idx="766">
                  <c:v>0.26968869230992831</c:v>
                </c:pt>
                <c:pt idx="767">
                  <c:v>0.26968869230992831</c:v>
                </c:pt>
                <c:pt idx="768">
                  <c:v>0.26968869230992831</c:v>
                </c:pt>
                <c:pt idx="769">
                  <c:v>0.26968869230992831</c:v>
                </c:pt>
                <c:pt idx="770">
                  <c:v>0.26968869230992831</c:v>
                </c:pt>
                <c:pt idx="771">
                  <c:v>0.26968869230992831</c:v>
                </c:pt>
                <c:pt idx="772">
                  <c:v>0.26968869230992831</c:v>
                </c:pt>
                <c:pt idx="773">
                  <c:v>0.26968869230992831</c:v>
                </c:pt>
                <c:pt idx="774">
                  <c:v>0.26968869230992831</c:v>
                </c:pt>
                <c:pt idx="775">
                  <c:v>0.26968869230992831</c:v>
                </c:pt>
                <c:pt idx="776">
                  <c:v>0.26968869230992831</c:v>
                </c:pt>
                <c:pt idx="777">
                  <c:v>0.26968869230992831</c:v>
                </c:pt>
                <c:pt idx="778">
                  <c:v>0.26968869230992831</c:v>
                </c:pt>
                <c:pt idx="779">
                  <c:v>0.26968869230992831</c:v>
                </c:pt>
                <c:pt idx="780">
                  <c:v>0.26968869230992831</c:v>
                </c:pt>
                <c:pt idx="781">
                  <c:v>0.26968869230992831</c:v>
                </c:pt>
                <c:pt idx="782">
                  <c:v>0.26968869230992831</c:v>
                </c:pt>
                <c:pt idx="783">
                  <c:v>0.26968869230992831</c:v>
                </c:pt>
                <c:pt idx="784">
                  <c:v>0.26968869230992831</c:v>
                </c:pt>
                <c:pt idx="785">
                  <c:v>0.26968869230992831</c:v>
                </c:pt>
                <c:pt idx="786">
                  <c:v>0.26968869230992831</c:v>
                </c:pt>
                <c:pt idx="787">
                  <c:v>0.26968869230992831</c:v>
                </c:pt>
                <c:pt idx="788">
                  <c:v>0.26968869230992831</c:v>
                </c:pt>
                <c:pt idx="789">
                  <c:v>0.26968869230992831</c:v>
                </c:pt>
                <c:pt idx="790">
                  <c:v>0.26968869230992831</c:v>
                </c:pt>
                <c:pt idx="791">
                  <c:v>0.26968869230992831</c:v>
                </c:pt>
                <c:pt idx="792">
                  <c:v>0.26968869230992831</c:v>
                </c:pt>
                <c:pt idx="793">
                  <c:v>0.26968869230992831</c:v>
                </c:pt>
                <c:pt idx="794">
                  <c:v>0.26968869230992831</c:v>
                </c:pt>
                <c:pt idx="795">
                  <c:v>0.26968869230992831</c:v>
                </c:pt>
                <c:pt idx="796">
                  <c:v>0.26968869230992831</c:v>
                </c:pt>
                <c:pt idx="797">
                  <c:v>0.26968869230992831</c:v>
                </c:pt>
                <c:pt idx="798">
                  <c:v>0.26968869230992831</c:v>
                </c:pt>
                <c:pt idx="799">
                  <c:v>0.26968869230992831</c:v>
                </c:pt>
                <c:pt idx="800">
                  <c:v>0.27355277330299749</c:v>
                </c:pt>
                <c:pt idx="801">
                  <c:v>0.27355277330299749</c:v>
                </c:pt>
                <c:pt idx="802">
                  <c:v>0.27355277330299749</c:v>
                </c:pt>
                <c:pt idx="803">
                  <c:v>0.27355277330299749</c:v>
                </c:pt>
                <c:pt idx="804">
                  <c:v>0.27355277330299749</c:v>
                </c:pt>
                <c:pt idx="805">
                  <c:v>0.27355277330299749</c:v>
                </c:pt>
                <c:pt idx="806">
                  <c:v>0.27355277330299749</c:v>
                </c:pt>
                <c:pt idx="807">
                  <c:v>0.27355277330299749</c:v>
                </c:pt>
                <c:pt idx="808">
                  <c:v>0.27355277330299749</c:v>
                </c:pt>
                <c:pt idx="809">
                  <c:v>0.27355277330299749</c:v>
                </c:pt>
                <c:pt idx="810">
                  <c:v>0.27355277330299749</c:v>
                </c:pt>
                <c:pt idx="811">
                  <c:v>0.27355277330299749</c:v>
                </c:pt>
                <c:pt idx="812">
                  <c:v>0.27355277330299749</c:v>
                </c:pt>
                <c:pt idx="813">
                  <c:v>0.27355277330299749</c:v>
                </c:pt>
                <c:pt idx="814">
                  <c:v>0.27355277330299749</c:v>
                </c:pt>
                <c:pt idx="815">
                  <c:v>0.27355277330299749</c:v>
                </c:pt>
                <c:pt idx="816">
                  <c:v>0.27355277330299749</c:v>
                </c:pt>
                <c:pt idx="817">
                  <c:v>0.27355277330299749</c:v>
                </c:pt>
                <c:pt idx="818">
                  <c:v>0.27355277330299749</c:v>
                </c:pt>
                <c:pt idx="819">
                  <c:v>0.27355277330299749</c:v>
                </c:pt>
                <c:pt idx="820">
                  <c:v>0.27355277330299749</c:v>
                </c:pt>
                <c:pt idx="821">
                  <c:v>0.27355277330299749</c:v>
                </c:pt>
                <c:pt idx="822">
                  <c:v>0.27355277330299749</c:v>
                </c:pt>
                <c:pt idx="823">
                  <c:v>0.27355277330299749</c:v>
                </c:pt>
                <c:pt idx="824">
                  <c:v>0.27355277330299749</c:v>
                </c:pt>
                <c:pt idx="825">
                  <c:v>0.27355277330299749</c:v>
                </c:pt>
                <c:pt idx="826">
                  <c:v>0.27355277330299749</c:v>
                </c:pt>
                <c:pt idx="827">
                  <c:v>0.27355277330299749</c:v>
                </c:pt>
                <c:pt idx="828">
                  <c:v>0.27355277330299749</c:v>
                </c:pt>
                <c:pt idx="829">
                  <c:v>0.27355277330299749</c:v>
                </c:pt>
                <c:pt idx="830">
                  <c:v>0.27355277330299749</c:v>
                </c:pt>
                <c:pt idx="831">
                  <c:v>0.27355277330299749</c:v>
                </c:pt>
                <c:pt idx="832">
                  <c:v>0.27355277330299749</c:v>
                </c:pt>
                <c:pt idx="833">
                  <c:v>0.27355277330299749</c:v>
                </c:pt>
                <c:pt idx="834">
                  <c:v>0.27355277330299749</c:v>
                </c:pt>
                <c:pt idx="835">
                  <c:v>0.27355277330299749</c:v>
                </c:pt>
                <c:pt idx="836">
                  <c:v>0.27761113769795281</c:v>
                </c:pt>
                <c:pt idx="837">
                  <c:v>0.27761113769795281</c:v>
                </c:pt>
                <c:pt idx="838">
                  <c:v>0.27761113769795281</c:v>
                </c:pt>
                <c:pt idx="839">
                  <c:v>0.27761113769795281</c:v>
                </c:pt>
                <c:pt idx="840">
                  <c:v>0.27761113769795281</c:v>
                </c:pt>
                <c:pt idx="841">
                  <c:v>0.27761113769795281</c:v>
                </c:pt>
                <c:pt idx="842">
                  <c:v>0.27761113769795281</c:v>
                </c:pt>
                <c:pt idx="843">
                  <c:v>0.27761113769795281</c:v>
                </c:pt>
                <c:pt idx="844">
                  <c:v>0.27761113769795281</c:v>
                </c:pt>
                <c:pt idx="845">
                  <c:v>0.27761113769795281</c:v>
                </c:pt>
                <c:pt idx="846">
                  <c:v>0.28181107294389496</c:v>
                </c:pt>
                <c:pt idx="847">
                  <c:v>0.28181107294389496</c:v>
                </c:pt>
                <c:pt idx="848">
                  <c:v>0.2860110081898371</c:v>
                </c:pt>
                <c:pt idx="849">
                  <c:v>0.2860110081898371</c:v>
                </c:pt>
                <c:pt idx="850">
                  <c:v>0.2860110081898371</c:v>
                </c:pt>
                <c:pt idx="851">
                  <c:v>0.2860110081898371</c:v>
                </c:pt>
                <c:pt idx="852">
                  <c:v>0.2860110081898371</c:v>
                </c:pt>
                <c:pt idx="853">
                  <c:v>0.2860110081898371</c:v>
                </c:pt>
                <c:pt idx="854">
                  <c:v>0.2860110081898371</c:v>
                </c:pt>
                <c:pt idx="855">
                  <c:v>0.2860110081898371</c:v>
                </c:pt>
                <c:pt idx="856">
                  <c:v>0.2860110081898371</c:v>
                </c:pt>
                <c:pt idx="857">
                  <c:v>0.2860110081898371</c:v>
                </c:pt>
                <c:pt idx="858">
                  <c:v>0.2860110081898371</c:v>
                </c:pt>
                <c:pt idx="859">
                  <c:v>0.2860110081898371</c:v>
                </c:pt>
                <c:pt idx="860">
                  <c:v>0.2860110081898371</c:v>
                </c:pt>
                <c:pt idx="861">
                  <c:v>0.2860110081898371</c:v>
                </c:pt>
                <c:pt idx="862">
                  <c:v>0.2860110081898371</c:v>
                </c:pt>
                <c:pt idx="863">
                  <c:v>0.29036459960331368</c:v>
                </c:pt>
                <c:pt idx="864">
                  <c:v>0.29036459960331368</c:v>
                </c:pt>
                <c:pt idx="865">
                  <c:v>0.29036459960331368</c:v>
                </c:pt>
                <c:pt idx="866">
                  <c:v>0.29036459960331368</c:v>
                </c:pt>
                <c:pt idx="867">
                  <c:v>0.29036459960331368</c:v>
                </c:pt>
                <c:pt idx="868">
                  <c:v>0.29036459960331368</c:v>
                </c:pt>
                <c:pt idx="869">
                  <c:v>0.29036459960331368</c:v>
                </c:pt>
                <c:pt idx="870">
                  <c:v>0.29036459960331368</c:v>
                </c:pt>
                <c:pt idx="871">
                  <c:v>0.29036459960331368</c:v>
                </c:pt>
                <c:pt idx="872">
                  <c:v>0.29036459960331368</c:v>
                </c:pt>
                <c:pt idx="873">
                  <c:v>0.29036459960331368</c:v>
                </c:pt>
                <c:pt idx="874">
                  <c:v>0.29036459960331368</c:v>
                </c:pt>
                <c:pt idx="875">
                  <c:v>0.29036459960331368</c:v>
                </c:pt>
                <c:pt idx="876">
                  <c:v>0.29036459960331368</c:v>
                </c:pt>
                <c:pt idx="877">
                  <c:v>0.29036459960331368</c:v>
                </c:pt>
                <c:pt idx="878">
                  <c:v>0.29485596289696359</c:v>
                </c:pt>
                <c:pt idx="879">
                  <c:v>0.29485596289696359</c:v>
                </c:pt>
                <c:pt idx="880">
                  <c:v>0.2993761169809574</c:v>
                </c:pt>
                <c:pt idx="881">
                  <c:v>0.2993761169809574</c:v>
                </c:pt>
                <c:pt idx="882">
                  <c:v>0.2993761169809574</c:v>
                </c:pt>
                <c:pt idx="883">
                  <c:v>0.2993761169809574</c:v>
                </c:pt>
                <c:pt idx="884">
                  <c:v>0.2993761169809574</c:v>
                </c:pt>
                <c:pt idx="885">
                  <c:v>0.2993761169809574</c:v>
                </c:pt>
                <c:pt idx="886">
                  <c:v>0.2993761169809574</c:v>
                </c:pt>
                <c:pt idx="887">
                  <c:v>0.30407829069249459</c:v>
                </c:pt>
                <c:pt idx="888">
                  <c:v>0.30407829069249459</c:v>
                </c:pt>
                <c:pt idx="889">
                  <c:v>0.30407829069249459</c:v>
                </c:pt>
                <c:pt idx="890">
                  <c:v>0.30407829069249459</c:v>
                </c:pt>
                <c:pt idx="891">
                  <c:v>0.30407829069249459</c:v>
                </c:pt>
                <c:pt idx="892">
                  <c:v>0.30407829069249459</c:v>
                </c:pt>
                <c:pt idx="893">
                  <c:v>0.30407829069249459</c:v>
                </c:pt>
                <c:pt idx="894">
                  <c:v>0.30407829069249459</c:v>
                </c:pt>
                <c:pt idx="895">
                  <c:v>0.30407829069249459</c:v>
                </c:pt>
                <c:pt idx="896">
                  <c:v>0.30407829069249459</c:v>
                </c:pt>
                <c:pt idx="897">
                  <c:v>0.30407829069249459</c:v>
                </c:pt>
                <c:pt idx="898">
                  <c:v>0.30884487774254599</c:v>
                </c:pt>
                <c:pt idx="899">
                  <c:v>0.30884487774254599</c:v>
                </c:pt>
                <c:pt idx="900">
                  <c:v>0.30884487774254599</c:v>
                </c:pt>
                <c:pt idx="901">
                  <c:v>0.30884487774254599</c:v>
                </c:pt>
                <c:pt idx="902">
                  <c:v>0.30884487774254599</c:v>
                </c:pt>
                <c:pt idx="903">
                  <c:v>0.30884487774254599</c:v>
                </c:pt>
                <c:pt idx="904">
                  <c:v>0.30884487774254599</c:v>
                </c:pt>
                <c:pt idx="905">
                  <c:v>0.30884487774254599</c:v>
                </c:pt>
                <c:pt idx="906">
                  <c:v>0.30884487774254599</c:v>
                </c:pt>
                <c:pt idx="907">
                  <c:v>0.30884487774254599</c:v>
                </c:pt>
                <c:pt idx="908">
                  <c:v>0.30884487774254599</c:v>
                </c:pt>
                <c:pt idx="909">
                  <c:v>0.30884487774254599</c:v>
                </c:pt>
                <c:pt idx="910">
                  <c:v>0.30884487774254599</c:v>
                </c:pt>
                <c:pt idx="911">
                  <c:v>0.31361146479259738</c:v>
                </c:pt>
                <c:pt idx="912">
                  <c:v>0.31361146479259738</c:v>
                </c:pt>
                <c:pt idx="913">
                  <c:v>0.31361146479259738</c:v>
                </c:pt>
                <c:pt idx="914">
                  <c:v>0.31361146479259738</c:v>
                </c:pt>
                <c:pt idx="915">
                  <c:v>0.31361146479259738</c:v>
                </c:pt>
                <c:pt idx="916">
                  <c:v>0.31361146479259738</c:v>
                </c:pt>
                <c:pt idx="917">
                  <c:v>0.31361146479259738</c:v>
                </c:pt>
                <c:pt idx="918">
                  <c:v>0.31361146479259738</c:v>
                </c:pt>
                <c:pt idx="919">
                  <c:v>0.31361146479259738</c:v>
                </c:pt>
                <c:pt idx="920">
                  <c:v>0.31361146479259738</c:v>
                </c:pt>
                <c:pt idx="921">
                  <c:v>0.31361146479259738</c:v>
                </c:pt>
                <c:pt idx="922">
                  <c:v>0.31361146479259738</c:v>
                </c:pt>
                <c:pt idx="923">
                  <c:v>0.31361146479259738</c:v>
                </c:pt>
                <c:pt idx="924">
                  <c:v>0.32334747238419176</c:v>
                </c:pt>
                <c:pt idx="925">
                  <c:v>0.32334747238419176</c:v>
                </c:pt>
                <c:pt idx="926">
                  <c:v>0.32334747238419176</c:v>
                </c:pt>
                <c:pt idx="927">
                  <c:v>0.32334747238419176</c:v>
                </c:pt>
                <c:pt idx="928">
                  <c:v>0.33322561147347363</c:v>
                </c:pt>
                <c:pt idx="929">
                  <c:v>0.33322561147347363</c:v>
                </c:pt>
                <c:pt idx="930">
                  <c:v>0.33322561147347363</c:v>
                </c:pt>
                <c:pt idx="931">
                  <c:v>0.33322561147347363</c:v>
                </c:pt>
                <c:pt idx="932">
                  <c:v>0.33322561147347363</c:v>
                </c:pt>
                <c:pt idx="933">
                  <c:v>0.33322561147347363</c:v>
                </c:pt>
                <c:pt idx="934">
                  <c:v>0.33322561147347363</c:v>
                </c:pt>
                <c:pt idx="935">
                  <c:v>0.33322561147347363</c:v>
                </c:pt>
                <c:pt idx="936">
                  <c:v>0.33823895274059035</c:v>
                </c:pt>
                <c:pt idx="937">
                  <c:v>0.33823895274059035</c:v>
                </c:pt>
                <c:pt idx="938">
                  <c:v>0.33823895274059035</c:v>
                </c:pt>
                <c:pt idx="939">
                  <c:v>0.33823895274059035</c:v>
                </c:pt>
                <c:pt idx="940">
                  <c:v>0.33823895274059035</c:v>
                </c:pt>
                <c:pt idx="941">
                  <c:v>0.33823895274059035</c:v>
                </c:pt>
                <c:pt idx="942">
                  <c:v>0.33823895274059035</c:v>
                </c:pt>
                <c:pt idx="943">
                  <c:v>0.33823895274059035</c:v>
                </c:pt>
                <c:pt idx="944">
                  <c:v>0.33823895274059035</c:v>
                </c:pt>
                <c:pt idx="945">
                  <c:v>0.33823895274059035</c:v>
                </c:pt>
                <c:pt idx="946">
                  <c:v>0.33823895274059035</c:v>
                </c:pt>
                <c:pt idx="947">
                  <c:v>0.33823895274059035</c:v>
                </c:pt>
                <c:pt idx="948">
                  <c:v>0.33823895274059035</c:v>
                </c:pt>
                <c:pt idx="949">
                  <c:v>0.33823895274059035</c:v>
                </c:pt>
                <c:pt idx="950">
                  <c:v>0.33823895274059035</c:v>
                </c:pt>
                <c:pt idx="951">
                  <c:v>0.33823895274059035</c:v>
                </c:pt>
                <c:pt idx="952">
                  <c:v>0.33823895274059035</c:v>
                </c:pt>
                <c:pt idx="953">
                  <c:v>0.33823895274059035</c:v>
                </c:pt>
                <c:pt idx="954">
                  <c:v>0.33823895274059035</c:v>
                </c:pt>
                <c:pt idx="955">
                  <c:v>0.33823895274059035</c:v>
                </c:pt>
                <c:pt idx="956">
                  <c:v>0.33823895274059035</c:v>
                </c:pt>
                <c:pt idx="957">
                  <c:v>0.33823895274059035</c:v>
                </c:pt>
                <c:pt idx="958">
                  <c:v>0.33823895274059035</c:v>
                </c:pt>
                <c:pt idx="959">
                  <c:v>0.33823895274059035</c:v>
                </c:pt>
                <c:pt idx="960">
                  <c:v>0.33823895274059035</c:v>
                </c:pt>
                <c:pt idx="961">
                  <c:v>0.33823895274059035</c:v>
                </c:pt>
                <c:pt idx="962">
                  <c:v>0.33823895274059035</c:v>
                </c:pt>
                <c:pt idx="963">
                  <c:v>0.33823895274059035</c:v>
                </c:pt>
                <c:pt idx="964">
                  <c:v>0.33823895274059035</c:v>
                </c:pt>
                <c:pt idx="965">
                  <c:v>0.33823895274059035</c:v>
                </c:pt>
                <c:pt idx="966">
                  <c:v>0.33823895274059035</c:v>
                </c:pt>
                <c:pt idx="967">
                  <c:v>0.33823895274059035</c:v>
                </c:pt>
                <c:pt idx="968">
                  <c:v>0.33823895274059035</c:v>
                </c:pt>
                <c:pt idx="969">
                  <c:v>0.33823895274059035</c:v>
                </c:pt>
                <c:pt idx="970">
                  <c:v>0.33823895274059035</c:v>
                </c:pt>
                <c:pt idx="971">
                  <c:v>0.34366322361976581</c:v>
                </c:pt>
                <c:pt idx="972">
                  <c:v>0.34366322361976581</c:v>
                </c:pt>
                <c:pt idx="973">
                  <c:v>0.34366322361976581</c:v>
                </c:pt>
                <c:pt idx="974">
                  <c:v>0.34366322361976581</c:v>
                </c:pt>
                <c:pt idx="975">
                  <c:v>0.34366322361976581</c:v>
                </c:pt>
                <c:pt idx="976">
                  <c:v>0.34366322361976581</c:v>
                </c:pt>
                <c:pt idx="977">
                  <c:v>0.34913269675626774</c:v>
                </c:pt>
                <c:pt idx="978">
                  <c:v>0.34913269675626774</c:v>
                </c:pt>
                <c:pt idx="979">
                  <c:v>0.34913269675626774</c:v>
                </c:pt>
                <c:pt idx="980">
                  <c:v>0.34913269675626774</c:v>
                </c:pt>
                <c:pt idx="981">
                  <c:v>0.34913269675626774</c:v>
                </c:pt>
                <c:pt idx="982">
                  <c:v>0.34913269675626774</c:v>
                </c:pt>
                <c:pt idx="983">
                  <c:v>0.35464852136002817</c:v>
                </c:pt>
                <c:pt idx="984">
                  <c:v>0.35464852136002817</c:v>
                </c:pt>
                <c:pt idx="985">
                  <c:v>0.35464852136002817</c:v>
                </c:pt>
                <c:pt idx="986">
                  <c:v>0.35464852136002817</c:v>
                </c:pt>
                <c:pt idx="987">
                  <c:v>0.35464852136002817</c:v>
                </c:pt>
                <c:pt idx="988">
                  <c:v>0.35464852136002817</c:v>
                </c:pt>
                <c:pt idx="989">
                  <c:v>0.35464852136002817</c:v>
                </c:pt>
                <c:pt idx="990">
                  <c:v>0.35464852136002817</c:v>
                </c:pt>
                <c:pt idx="991">
                  <c:v>0.35464852136002817</c:v>
                </c:pt>
                <c:pt idx="992">
                  <c:v>0.35464852136002817</c:v>
                </c:pt>
                <c:pt idx="993">
                  <c:v>0.35464852136002817</c:v>
                </c:pt>
                <c:pt idx="994">
                  <c:v>0.35464852136002817</c:v>
                </c:pt>
                <c:pt idx="995">
                  <c:v>0.35464852136002817</c:v>
                </c:pt>
                <c:pt idx="996">
                  <c:v>0.35464852136002817</c:v>
                </c:pt>
                <c:pt idx="997">
                  <c:v>0.35464852136002817</c:v>
                </c:pt>
                <c:pt idx="998">
                  <c:v>0.35464852136002817</c:v>
                </c:pt>
                <c:pt idx="999">
                  <c:v>0.35464852136002817</c:v>
                </c:pt>
                <c:pt idx="1000">
                  <c:v>0.35464852136002817</c:v>
                </c:pt>
                <c:pt idx="1001">
                  <c:v>0.35464852136002817</c:v>
                </c:pt>
                <c:pt idx="1002">
                  <c:v>0.35464852136002817</c:v>
                </c:pt>
                <c:pt idx="1003">
                  <c:v>0.35464852136002817</c:v>
                </c:pt>
                <c:pt idx="1004">
                  <c:v>0.35464852136002817</c:v>
                </c:pt>
                <c:pt idx="1005">
                  <c:v>0.35464852136002817</c:v>
                </c:pt>
                <c:pt idx="1006">
                  <c:v>0.35464852136002817</c:v>
                </c:pt>
                <c:pt idx="1007">
                  <c:v>0.35464852136002817</c:v>
                </c:pt>
                <c:pt idx="1008">
                  <c:v>0.35464852136002817</c:v>
                </c:pt>
                <c:pt idx="1009">
                  <c:v>0.35464852136002817</c:v>
                </c:pt>
                <c:pt idx="1010">
                  <c:v>0.35464852136002817</c:v>
                </c:pt>
                <c:pt idx="1011">
                  <c:v>0.35464852136002817</c:v>
                </c:pt>
                <c:pt idx="1012">
                  <c:v>0.35464852136002817</c:v>
                </c:pt>
                <c:pt idx="1013">
                  <c:v>0.35464852136002817</c:v>
                </c:pt>
                <c:pt idx="1014">
                  <c:v>0.35464852136002817</c:v>
                </c:pt>
                <c:pt idx="1015">
                  <c:v>0.35464852136002817</c:v>
                </c:pt>
                <c:pt idx="1016">
                  <c:v>0.35464852136002817</c:v>
                </c:pt>
                <c:pt idx="1017">
                  <c:v>0.35464852136002817</c:v>
                </c:pt>
                <c:pt idx="1018">
                  <c:v>0.35464852136002817</c:v>
                </c:pt>
                <c:pt idx="1019">
                  <c:v>0.35464852136002817</c:v>
                </c:pt>
                <c:pt idx="1020">
                  <c:v>0.35464852136002817</c:v>
                </c:pt>
                <c:pt idx="1021">
                  <c:v>0.35464852136002817</c:v>
                </c:pt>
                <c:pt idx="1022">
                  <c:v>0.35464852136002817</c:v>
                </c:pt>
                <c:pt idx="1023">
                  <c:v>0.35464852136002817</c:v>
                </c:pt>
                <c:pt idx="1024">
                  <c:v>0.35464852136002817</c:v>
                </c:pt>
                <c:pt idx="1025">
                  <c:v>0.35464852136002817</c:v>
                </c:pt>
                <c:pt idx="1026">
                  <c:v>0.35464852136002817</c:v>
                </c:pt>
                <c:pt idx="1027">
                  <c:v>0.35464852136002817</c:v>
                </c:pt>
                <c:pt idx="1028">
                  <c:v>0.35464852136002817</c:v>
                </c:pt>
                <c:pt idx="1029">
                  <c:v>0.35464852136002817</c:v>
                </c:pt>
                <c:pt idx="1030">
                  <c:v>0.35464852136002817</c:v>
                </c:pt>
                <c:pt idx="1031">
                  <c:v>0.35464852136002817</c:v>
                </c:pt>
                <c:pt idx="1032">
                  <c:v>0.35464852136002817</c:v>
                </c:pt>
                <c:pt idx="1033">
                  <c:v>0.35464852136002817</c:v>
                </c:pt>
                <c:pt idx="1034">
                  <c:v>0.35464852136002817</c:v>
                </c:pt>
                <c:pt idx="1035">
                  <c:v>0.35464852136002817</c:v>
                </c:pt>
                <c:pt idx="1036">
                  <c:v>0.35464852136002817</c:v>
                </c:pt>
                <c:pt idx="1037">
                  <c:v>0.35464852136002817</c:v>
                </c:pt>
                <c:pt idx="1038">
                  <c:v>0.35464852136002817</c:v>
                </c:pt>
                <c:pt idx="1039">
                  <c:v>0.35464852136002817</c:v>
                </c:pt>
                <c:pt idx="1040">
                  <c:v>0.35464852136002817</c:v>
                </c:pt>
                <c:pt idx="1041">
                  <c:v>0.35464852136002817</c:v>
                </c:pt>
                <c:pt idx="1042">
                  <c:v>0.35464852136002817</c:v>
                </c:pt>
                <c:pt idx="1043">
                  <c:v>0.35464852136002817</c:v>
                </c:pt>
                <c:pt idx="1044">
                  <c:v>0.35464852136002817</c:v>
                </c:pt>
                <c:pt idx="1045">
                  <c:v>0.35464852136002817</c:v>
                </c:pt>
                <c:pt idx="1046">
                  <c:v>0.35464852136002817</c:v>
                </c:pt>
                <c:pt idx="1047">
                  <c:v>0.35464852136002817</c:v>
                </c:pt>
                <c:pt idx="1048">
                  <c:v>0.36091406969633855</c:v>
                </c:pt>
                <c:pt idx="1049">
                  <c:v>0.36091406969633855</c:v>
                </c:pt>
                <c:pt idx="1050">
                  <c:v>0.36091406969633855</c:v>
                </c:pt>
                <c:pt idx="1051">
                  <c:v>0.36091406969633855</c:v>
                </c:pt>
                <c:pt idx="1052">
                  <c:v>0.36091406969633855</c:v>
                </c:pt>
                <c:pt idx="1053">
                  <c:v>0.36091406969633855</c:v>
                </c:pt>
                <c:pt idx="1054">
                  <c:v>0.36091406969633855</c:v>
                </c:pt>
                <c:pt idx="1055">
                  <c:v>0.36091406969633855</c:v>
                </c:pt>
                <c:pt idx="1056">
                  <c:v>0.36091406969633855</c:v>
                </c:pt>
                <c:pt idx="1057">
                  <c:v>0.36091406969633855</c:v>
                </c:pt>
                <c:pt idx="1058">
                  <c:v>0.36091406969633855</c:v>
                </c:pt>
                <c:pt idx="1059">
                  <c:v>0.36091406969633855</c:v>
                </c:pt>
                <c:pt idx="1060">
                  <c:v>0.36091406969633855</c:v>
                </c:pt>
                <c:pt idx="1061">
                  <c:v>0.36717961803264892</c:v>
                </c:pt>
                <c:pt idx="1062">
                  <c:v>0.36717961803264892</c:v>
                </c:pt>
                <c:pt idx="1063">
                  <c:v>0.36717961803264892</c:v>
                </c:pt>
                <c:pt idx="1064">
                  <c:v>0.36717961803264892</c:v>
                </c:pt>
                <c:pt idx="1065">
                  <c:v>0.36717961803264892</c:v>
                </c:pt>
                <c:pt idx="1066">
                  <c:v>0.36717961803264892</c:v>
                </c:pt>
                <c:pt idx="1067">
                  <c:v>0.36717961803264892</c:v>
                </c:pt>
                <c:pt idx="1068">
                  <c:v>0.36717961803264892</c:v>
                </c:pt>
                <c:pt idx="1069">
                  <c:v>0.36717961803264892</c:v>
                </c:pt>
                <c:pt idx="1070">
                  <c:v>0.36717961803264892</c:v>
                </c:pt>
                <c:pt idx="1071">
                  <c:v>0.36717961803264892</c:v>
                </c:pt>
                <c:pt idx="1072">
                  <c:v>0.36717961803264892</c:v>
                </c:pt>
                <c:pt idx="1073">
                  <c:v>0.36717961803264892</c:v>
                </c:pt>
                <c:pt idx="1074">
                  <c:v>0.36717961803264892</c:v>
                </c:pt>
                <c:pt idx="1075">
                  <c:v>0.36717961803264892</c:v>
                </c:pt>
                <c:pt idx="1076">
                  <c:v>0.36717961803264892</c:v>
                </c:pt>
                <c:pt idx="1077">
                  <c:v>0.36717961803264892</c:v>
                </c:pt>
                <c:pt idx="1078">
                  <c:v>0.36717961803264892</c:v>
                </c:pt>
                <c:pt idx="1079">
                  <c:v>0.36717961803264892</c:v>
                </c:pt>
                <c:pt idx="1080">
                  <c:v>0.36717961803264892</c:v>
                </c:pt>
                <c:pt idx="1081">
                  <c:v>0.36717961803264892</c:v>
                </c:pt>
                <c:pt idx="1082">
                  <c:v>0.36717961803264892</c:v>
                </c:pt>
                <c:pt idx="1083">
                  <c:v>0.36717961803264892</c:v>
                </c:pt>
                <c:pt idx="1084">
                  <c:v>0.36717961803264892</c:v>
                </c:pt>
                <c:pt idx="1085">
                  <c:v>0.36717961803264892</c:v>
                </c:pt>
                <c:pt idx="1086">
                  <c:v>0.36717961803264892</c:v>
                </c:pt>
                <c:pt idx="1087">
                  <c:v>0.36717961803264892</c:v>
                </c:pt>
                <c:pt idx="1088">
                  <c:v>0.36717961803264892</c:v>
                </c:pt>
                <c:pt idx="1089">
                  <c:v>0.36717961803264892</c:v>
                </c:pt>
                <c:pt idx="1090">
                  <c:v>0.36717961803264892</c:v>
                </c:pt>
                <c:pt idx="1091">
                  <c:v>0.36717961803264892</c:v>
                </c:pt>
                <c:pt idx="1092">
                  <c:v>0.36717961803264892</c:v>
                </c:pt>
                <c:pt idx="1093">
                  <c:v>0.36717961803264892</c:v>
                </c:pt>
                <c:pt idx="1094">
                  <c:v>0.36717961803264892</c:v>
                </c:pt>
                <c:pt idx="1095">
                  <c:v>0.36717961803264892</c:v>
                </c:pt>
                <c:pt idx="1096">
                  <c:v>0.36717961803264892</c:v>
                </c:pt>
                <c:pt idx="1097">
                  <c:v>0.36717961803264892</c:v>
                </c:pt>
                <c:pt idx="1098">
                  <c:v>0.36717961803264892</c:v>
                </c:pt>
                <c:pt idx="1099">
                  <c:v>0.36717961803264892</c:v>
                </c:pt>
                <c:pt idx="1100">
                  <c:v>0.36717961803264892</c:v>
                </c:pt>
                <c:pt idx="1101">
                  <c:v>0.36717961803264892</c:v>
                </c:pt>
                <c:pt idx="1102">
                  <c:v>0.36717961803264892</c:v>
                </c:pt>
                <c:pt idx="1103">
                  <c:v>0.36717961803264892</c:v>
                </c:pt>
                <c:pt idx="1104">
                  <c:v>0.36717961803264892</c:v>
                </c:pt>
                <c:pt idx="1105">
                  <c:v>0.36717961803264892</c:v>
                </c:pt>
                <c:pt idx="1106">
                  <c:v>0.36717961803264892</c:v>
                </c:pt>
                <c:pt idx="1107">
                  <c:v>0.36717961803264892</c:v>
                </c:pt>
                <c:pt idx="1108">
                  <c:v>0.36717961803264892</c:v>
                </c:pt>
                <c:pt idx="1109">
                  <c:v>0.36717961803264892</c:v>
                </c:pt>
                <c:pt idx="1110">
                  <c:v>0.36717961803264892</c:v>
                </c:pt>
                <c:pt idx="1111">
                  <c:v>0.36717961803264892</c:v>
                </c:pt>
                <c:pt idx="1112">
                  <c:v>0.36717961803264892</c:v>
                </c:pt>
                <c:pt idx="1113">
                  <c:v>0.36717961803264892</c:v>
                </c:pt>
                <c:pt idx="1114">
                  <c:v>0.36717961803264892</c:v>
                </c:pt>
                <c:pt idx="1115">
                  <c:v>0.36717961803264892</c:v>
                </c:pt>
                <c:pt idx="1116">
                  <c:v>0.36717961803264892</c:v>
                </c:pt>
                <c:pt idx="1117">
                  <c:v>0.36717961803264892</c:v>
                </c:pt>
                <c:pt idx="1118">
                  <c:v>0.36717961803264892</c:v>
                </c:pt>
                <c:pt idx="1119">
                  <c:v>0.36717961803264892</c:v>
                </c:pt>
                <c:pt idx="1120">
                  <c:v>0.36717961803264892</c:v>
                </c:pt>
                <c:pt idx="1121">
                  <c:v>0.36717961803264892</c:v>
                </c:pt>
                <c:pt idx="1122">
                  <c:v>0.36717961803264892</c:v>
                </c:pt>
                <c:pt idx="1123">
                  <c:v>0.36717961803264892</c:v>
                </c:pt>
                <c:pt idx="1124">
                  <c:v>0.36717961803264892</c:v>
                </c:pt>
                <c:pt idx="1125">
                  <c:v>0.36717961803264892</c:v>
                </c:pt>
                <c:pt idx="1126">
                  <c:v>0.36717961803264892</c:v>
                </c:pt>
                <c:pt idx="1127">
                  <c:v>0.36717961803264892</c:v>
                </c:pt>
                <c:pt idx="1128">
                  <c:v>0.36717961803264892</c:v>
                </c:pt>
                <c:pt idx="1129">
                  <c:v>0.36717961803264892</c:v>
                </c:pt>
                <c:pt idx="1130">
                  <c:v>0.36717961803264892</c:v>
                </c:pt>
                <c:pt idx="1131">
                  <c:v>0.36717961803264892</c:v>
                </c:pt>
                <c:pt idx="1132">
                  <c:v>0.36717961803264892</c:v>
                </c:pt>
                <c:pt idx="1133">
                  <c:v>0.36717961803264892</c:v>
                </c:pt>
                <c:pt idx="1134">
                  <c:v>0.36717961803264892</c:v>
                </c:pt>
                <c:pt idx="1135">
                  <c:v>0.36717961803264892</c:v>
                </c:pt>
                <c:pt idx="1136">
                  <c:v>0.36717961803264892</c:v>
                </c:pt>
                <c:pt idx="1137">
                  <c:v>0.36717961803264892</c:v>
                </c:pt>
                <c:pt idx="1138">
                  <c:v>0.36717961803264892</c:v>
                </c:pt>
                <c:pt idx="1139">
                  <c:v>0.36717961803264892</c:v>
                </c:pt>
                <c:pt idx="1140">
                  <c:v>0.37573124481599152</c:v>
                </c:pt>
                <c:pt idx="1141">
                  <c:v>0.37573124481599152</c:v>
                </c:pt>
                <c:pt idx="1142">
                  <c:v>0.37573124481599152</c:v>
                </c:pt>
                <c:pt idx="1143">
                  <c:v>0.37573124481599152</c:v>
                </c:pt>
                <c:pt idx="1144">
                  <c:v>0.37573124481599152</c:v>
                </c:pt>
                <c:pt idx="1145">
                  <c:v>0.37573124481599152</c:v>
                </c:pt>
                <c:pt idx="1146">
                  <c:v>0.37573124481599152</c:v>
                </c:pt>
                <c:pt idx="1147">
                  <c:v>0.37573124481599152</c:v>
                </c:pt>
                <c:pt idx="1148">
                  <c:v>0.37573124481599152</c:v>
                </c:pt>
                <c:pt idx="1149">
                  <c:v>0.37573124481599152</c:v>
                </c:pt>
                <c:pt idx="1150">
                  <c:v>0.37573124481599152</c:v>
                </c:pt>
                <c:pt idx="1151">
                  <c:v>0.37573124481599152</c:v>
                </c:pt>
                <c:pt idx="1152">
                  <c:v>0.37573124481599152</c:v>
                </c:pt>
                <c:pt idx="1153">
                  <c:v>0.37573124481599152</c:v>
                </c:pt>
                <c:pt idx="1154">
                  <c:v>0.37573124481599152</c:v>
                </c:pt>
                <c:pt idx="1155">
                  <c:v>0.37573124481599152</c:v>
                </c:pt>
                <c:pt idx="1156">
                  <c:v>0.37573124481599152</c:v>
                </c:pt>
                <c:pt idx="1157">
                  <c:v>0.37573124481599152</c:v>
                </c:pt>
                <c:pt idx="1158">
                  <c:v>0.37573124481599152</c:v>
                </c:pt>
                <c:pt idx="1159">
                  <c:v>0.37573124481599152</c:v>
                </c:pt>
                <c:pt idx="1160">
                  <c:v>0.37573124481599152</c:v>
                </c:pt>
                <c:pt idx="1161">
                  <c:v>0.37573124481599152</c:v>
                </c:pt>
                <c:pt idx="1162">
                  <c:v>0.37573124481599152</c:v>
                </c:pt>
                <c:pt idx="1163">
                  <c:v>0.37573124481599152</c:v>
                </c:pt>
                <c:pt idx="1164">
                  <c:v>0.37573124481599152</c:v>
                </c:pt>
                <c:pt idx="1165">
                  <c:v>0.37573124481599152</c:v>
                </c:pt>
                <c:pt idx="1166">
                  <c:v>0.37573124481599152</c:v>
                </c:pt>
                <c:pt idx="1167">
                  <c:v>0.37573124481599152</c:v>
                </c:pt>
                <c:pt idx="1168">
                  <c:v>0.37573124481599152</c:v>
                </c:pt>
                <c:pt idx="1169">
                  <c:v>0.37573124481599152</c:v>
                </c:pt>
                <c:pt idx="1170">
                  <c:v>0.37573124481599152</c:v>
                </c:pt>
                <c:pt idx="1171">
                  <c:v>0.37573124481599152</c:v>
                </c:pt>
                <c:pt idx="1172">
                  <c:v>0.37573124481599152</c:v>
                </c:pt>
                <c:pt idx="1173">
                  <c:v>0.37573124481599152</c:v>
                </c:pt>
                <c:pt idx="1174">
                  <c:v>0.38580009570605617</c:v>
                </c:pt>
                <c:pt idx="1175">
                  <c:v>0.38580009570605617</c:v>
                </c:pt>
                <c:pt idx="1176">
                  <c:v>0.38580009570605617</c:v>
                </c:pt>
                <c:pt idx="1177">
                  <c:v>0.38580009570605617</c:v>
                </c:pt>
                <c:pt idx="1178">
                  <c:v>0.38580009570605617</c:v>
                </c:pt>
                <c:pt idx="1179">
                  <c:v>0.38580009570605617</c:v>
                </c:pt>
                <c:pt idx="1180">
                  <c:v>0.38580009570605617</c:v>
                </c:pt>
                <c:pt idx="1181">
                  <c:v>0.38580009570605617</c:v>
                </c:pt>
                <c:pt idx="1182">
                  <c:v>0.38580009570605617</c:v>
                </c:pt>
                <c:pt idx="1183">
                  <c:v>0.38580009570605617</c:v>
                </c:pt>
                <c:pt idx="1184">
                  <c:v>0.38580009570605617</c:v>
                </c:pt>
                <c:pt idx="1185">
                  <c:v>0.38580009570605617</c:v>
                </c:pt>
                <c:pt idx="1186">
                  <c:v>0.38580009570605617</c:v>
                </c:pt>
                <c:pt idx="1187">
                  <c:v>0.38580009570605617</c:v>
                </c:pt>
                <c:pt idx="1188">
                  <c:v>0.38580009570605617</c:v>
                </c:pt>
                <c:pt idx="1189">
                  <c:v>0.38580009570605617</c:v>
                </c:pt>
                <c:pt idx="1190">
                  <c:v>0.38580009570605617</c:v>
                </c:pt>
                <c:pt idx="1191">
                  <c:v>0.38580009570605617</c:v>
                </c:pt>
                <c:pt idx="1192">
                  <c:v>0.38580009570605617</c:v>
                </c:pt>
                <c:pt idx="1193">
                  <c:v>0.38580009570605617</c:v>
                </c:pt>
                <c:pt idx="1194">
                  <c:v>0.38580009570605617</c:v>
                </c:pt>
                <c:pt idx="1195">
                  <c:v>0.38580009570605617</c:v>
                </c:pt>
                <c:pt idx="1196">
                  <c:v>0.38580009570605617</c:v>
                </c:pt>
                <c:pt idx="1197">
                  <c:v>0.38580009570605617</c:v>
                </c:pt>
                <c:pt idx="1198">
                  <c:v>0.38580009570605617</c:v>
                </c:pt>
                <c:pt idx="1199">
                  <c:v>0.38580009570605617</c:v>
                </c:pt>
                <c:pt idx="1200">
                  <c:v>0.38580009570605617</c:v>
                </c:pt>
                <c:pt idx="1201">
                  <c:v>0.39761163232709357</c:v>
                </c:pt>
                <c:pt idx="1202">
                  <c:v>0.39761163232709357</c:v>
                </c:pt>
                <c:pt idx="1203">
                  <c:v>0.39761163232709357</c:v>
                </c:pt>
                <c:pt idx="1204">
                  <c:v>0.39761163232709357</c:v>
                </c:pt>
                <c:pt idx="1205">
                  <c:v>0.39761163232709357</c:v>
                </c:pt>
                <c:pt idx="1206">
                  <c:v>0.39761163232709357</c:v>
                </c:pt>
                <c:pt idx="1207">
                  <c:v>0.40990527248368347</c:v>
                </c:pt>
                <c:pt idx="1208">
                  <c:v>0.40990527248368347</c:v>
                </c:pt>
                <c:pt idx="1209">
                  <c:v>0.40990527248368347</c:v>
                </c:pt>
                <c:pt idx="1210">
                  <c:v>0.40990527248368347</c:v>
                </c:pt>
                <c:pt idx="1211">
                  <c:v>0.40990527248368347</c:v>
                </c:pt>
                <c:pt idx="1212">
                  <c:v>0.42219891264027337</c:v>
                </c:pt>
                <c:pt idx="1213">
                  <c:v>0.42219891264027337</c:v>
                </c:pt>
                <c:pt idx="1214">
                  <c:v>0.42219891264027337</c:v>
                </c:pt>
                <c:pt idx="1215">
                  <c:v>0.42219891264027337</c:v>
                </c:pt>
                <c:pt idx="1216">
                  <c:v>0.43449255279686327</c:v>
                </c:pt>
                <c:pt idx="1217">
                  <c:v>0.43449255279686327</c:v>
                </c:pt>
                <c:pt idx="1218">
                  <c:v>0.43449255279686327</c:v>
                </c:pt>
                <c:pt idx="1219">
                  <c:v>0.43449255279686327</c:v>
                </c:pt>
                <c:pt idx="1220">
                  <c:v>0.43449255279686327</c:v>
                </c:pt>
                <c:pt idx="1221">
                  <c:v>0.43449255279686327</c:v>
                </c:pt>
                <c:pt idx="1222">
                  <c:v>0.43449255279686327</c:v>
                </c:pt>
                <c:pt idx="1223">
                  <c:v>0.43449255279686327</c:v>
                </c:pt>
                <c:pt idx="1224">
                  <c:v>0.43449255279686327</c:v>
                </c:pt>
                <c:pt idx="1225">
                  <c:v>0.43449255279686327</c:v>
                </c:pt>
                <c:pt idx="1226">
                  <c:v>0.43449255279686327</c:v>
                </c:pt>
                <c:pt idx="1227">
                  <c:v>0.43449255279686327</c:v>
                </c:pt>
                <c:pt idx="1228">
                  <c:v>0.43449255279686327</c:v>
                </c:pt>
                <c:pt idx="1229">
                  <c:v>0.43449255279686327</c:v>
                </c:pt>
                <c:pt idx="1230">
                  <c:v>0.43449255279686327</c:v>
                </c:pt>
                <c:pt idx="1231">
                  <c:v>0.43449255279686327</c:v>
                </c:pt>
                <c:pt idx="1232">
                  <c:v>0.43449255279686327</c:v>
                </c:pt>
                <c:pt idx="1233">
                  <c:v>0.43449255279686327</c:v>
                </c:pt>
                <c:pt idx="1234">
                  <c:v>0.43449255279686327</c:v>
                </c:pt>
                <c:pt idx="1235">
                  <c:v>0.43449255279686327</c:v>
                </c:pt>
                <c:pt idx="1236">
                  <c:v>0.43449255279686327</c:v>
                </c:pt>
                <c:pt idx="1237">
                  <c:v>0.43449255279686327</c:v>
                </c:pt>
                <c:pt idx="1238">
                  <c:v>0.43449255279686327</c:v>
                </c:pt>
                <c:pt idx="1239">
                  <c:v>0.43449255279686327</c:v>
                </c:pt>
                <c:pt idx="1240">
                  <c:v>0.43449255279686327</c:v>
                </c:pt>
                <c:pt idx="1241">
                  <c:v>0.43449255279686327</c:v>
                </c:pt>
                <c:pt idx="1242">
                  <c:v>0.44828541736279343</c:v>
                </c:pt>
                <c:pt idx="1243">
                  <c:v>0.44828541736279343</c:v>
                </c:pt>
                <c:pt idx="1244">
                  <c:v>0.44828541736279343</c:v>
                </c:pt>
                <c:pt idx="1245">
                  <c:v>0.44828541736279343</c:v>
                </c:pt>
                <c:pt idx="1246">
                  <c:v>0.44828541736279343</c:v>
                </c:pt>
                <c:pt idx="1247">
                  <c:v>0.44828541736279343</c:v>
                </c:pt>
                <c:pt idx="1248">
                  <c:v>0.44828541736279343</c:v>
                </c:pt>
                <c:pt idx="1249">
                  <c:v>0.44828541736279343</c:v>
                </c:pt>
                <c:pt idx="1250">
                  <c:v>0.44828541736279343</c:v>
                </c:pt>
                <c:pt idx="1251">
                  <c:v>0.44828541736279343</c:v>
                </c:pt>
                <c:pt idx="1252">
                  <c:v>0.44828541736279343</c:v>
                </c:pt>
                <c:pt idx="1253">
                  <c:v>0.44828541736279343</c:v>
                </c:pt>
                <c:pt idx="1254">
                  <c:v>0.44828541736279343</c:v>
                </c:pt>
                <c:pt idx="1255">
                  <c:v>0.44828541736279343</c:v>
                </c:pt>
                <c:pt idx="1256">
                  <c:v>0.44828541736279343</c:v>
                </c:pt>
                <c:pt idx="1257">
                  <c:v>0.44828541736279343</c:v>
                </c:pt>
                <c:pt idx="1258">
                  <c:v>0.44828541736279343</c:v>
                </c:pt>
                <c:pt idx="1259">
                  <c:v>0.44828541736279343</c:v>
                </c:pt>
                <c:pt idx="1260">
                  <c:v>0.44828541736279343</c:v>
                </c:pt>
                <c:pt idx="1261">
                  <c:v>0.44828541736279343</c:v>
                </c:pt>
                <c:pt idx="1262">
                  <c:v>0.44828541736279343</c:v>
                </c:pt>
                <c:pt idx="1263">
                  <c:v>0.44828541736279343</c:v>
                </c:pt>
                <c:pt idx="1264">
                  <c:v>0.44828541736279343</c:v>
                </c:pt>
                <c:pt idx="1265">
                  <c:v>0.46361082243604917</c:v>
                </c:pt>
                <c:pt idx="1266">
                  <c:v>0.46361082243604917</c:v>
                </c:pt>
                <c:pt idx="1267">
                  <c:v>0.46361082243604917</c:v>
                </c:pt>
                <c:pt idx="1268">
                  <c:v>0.46361082243604917</c:v>
                </c:pt>
                <c:pt idx="1269">
                  <c:v>0.46361082243604917</c:v>
                </c:pt>
                <c:pt idx="1270">
                  <c:v>0.46361082243604917</c:v>
                </c:pt>
                <c:pt idx="1271">
                  <c:v>0.46361082243604917</c:v>
                </c:pt>
                <c:pt idx="1272">
                  <c:v>0.46361082243604917</c:v>
                </c:pt>
                <c:pt idx="1273">
                  <c:v>0.46361082243604917</c:v>
                </c:pt>
                <c:pt idx="1274">
                  <c:v>0.46361082243604917</c:v>
                </c:pt>
                <c:pt idx="1275">
                  <c:v>0.46361082243604917</c:v>
                </c:pt>
                <c:pt idx="1276">
                  <c:v>0.46361082243604917</c:v>
                </c:pt>
                <c:pt idx="1277">
                  <c:v>0.46361082243604917</c:v>
                </c:pt>
                <c:pt idx="1278">
                  <c:v>0.46361082243604917</c:v>
                </c:pt>
                <c:pt idx="1279">
                  <c:v>0.46361082243604917</c:v>
                </c:pt>
                <c:pt idx="1280">
                  <c:v>0.46361082243604917</c:v>
                </c:pt>
                <c:pt idx="1281">
                  <c:v>0.46361082243604917</c:v>
                </c:pt>
                <c:pt idx="1282">
                  <c:v>0.46361082243604917</c:v>
                </c:pt>
                <c:pt idx="1283">
                  <c:v>0.46361082243604917</c:v>
                </c:pt>
                <c:pt idx="1284">
                  <c:v>0.46361082243604917</c:v>
                </c:pt>
                <c:pt idx="1285">
                  <c:v>0.46361082243604917</c:v>
                </c:pt>
                <c:pt idx="1286">
                  <c:v>0.46361082243604917</c:v>
                </c:pt>
                <c:pt idx="1287">
                  <c:v>0.46361082243604917</c:v>
                </c:pt>
                <c:pt idx="1288">
                  <c:v>0.46361082243604917</c:v>
                </c:pt>
                <c:pt idx="1289">
                  <c:v>0.46361082243604917</c:v>
                </c:pt>
                <c:pt idx="1290">
                  <c:v>0.46361082243604917</c:v>
                </c:pt>
                <c:pt idx="1291">
                  <c:v>0.46361082243604917</c:v>
                </c:pt>
                <c:pt idx="1292">
                  <c:v>0.46361082243604917</c:v>
                </c:pt>
                <c:pt idx="1293">
                  <c:v>0.46361082243604917</c:v>
                </c:pt>
                <c:pt idx="1294">
                  <c:v>0.46361082243604917</c:v>
                </c:pt>
                <c:pt idx="1295">
                  <c:v>0.46361082243604917</c:v>
                </c:pt>
                <c:pt idx="1296">
                  <c:v>0.46361082243604917</c:v>
                </c:pt>
                <c:pt idx="1297">
                  <c:v>0.46361082243604917</c:v>
                </c:pt>
                <c:pt idx="1298">
                  <c:v>0.46361082243604917</c:v>
                </c:pt>
                <c:pt idx="1299">
                  <c:v>0.46361082243604917</c:v>
                </c:pt>
                <c:pt idx="1300">
                  <c:v>0.46361082243604917</c:v>
                </c:pt>
                <c:pt idx="1301">
                  <c:v>0.46361082243604917</c:v>
                </c:pt>
                <c:pt idx="1302">
                  <c:v>0.46361082243604917</c:v>
                </c:pt>
                <c:pt idx="1303">
                  <c:v>0.46361082243604917</c:v>
                </c:pt>
                <c:pt idx="1304">
                  <c:v>0.46361082243604917</c:v>
                </c:pt>
                <c:pt idx="1305">
                  <c:v>0.46361082243604917</c:v>
                </c:pt>
                <c:pt idx="1306">
                  <c:v>0.46361082243604917</c:v>
                </c:pt>
                <c:pt idx="1307">
                  <c:v>0.46361082243604917</c:v>
                </c:pt>
                <c:pt idx="1308">
                  <c:v>0.46361082243604917</c:v>
                </c:pt>
                <c:pt idx="1309">
                  <c:v>0.46361082243604917</c:v>
                </c:pt>
                <c:pt idx="1310">
                  <c:v>0.46361082243604917</c:v>
                </c:pt>
                <c:pt idx="1311">
                  <c:v>0.46361082243604917</c:v>
                </c:pt>
                <c:pt idx="1312">
                  <c:v>0.46361082243604917</c:v>
                </c:pt>
                <c:pt idx="1313">
                  <c:v>0.46361082243604917</c:v>
                </c:pt>
                <c:pt idx="1314">
                  <c:v>0.46361082243604917</c:v>
                </c:pt>
                <c:pt idx="1315">
                  <c:v>0.46361082243604917</c:v>
                </c:pt>
                <c:pt idx="1316">
                  <c:v>0.46361082243604917</c:v>
                </c:pt>
                <c:pt idx="1317">
                  <c:v>0.46361082243604917</c:v>
                </c:pt>
                <c:pt idx="1318">
                  <c:v>0.46361082243604917</c:v>
                </c:pt>
                <c:pt idx="1319">
                  <c:v>0.46361082243604917</c:v>
                </c:pt>
                <c:pt idx="1320">
                  <c:v>0.46361082243604917</c:v>
                </c:pt>
                <c:pt idx="1321">
                  <c:v>0.46361082243604917</c:v>
                </c:pt>
                <c:pt idx="1322">
                  <c:v>0.46361082243604917</c:v>
                </c:pt>
                <c:pt idx="1323">
                  <c:v>0.46361082243604917</c:v>
                </c:pt>
                <c:pt idx="1324">
                  <c:v>0.46361082243604917</c:v>
                </c:pt>
                <c:pt idx="1325">
                  <c:v>0.46361082243604917</c:v>
                </c:pt>
                <c:pt idx="1326">
                  <c:v>0.46361082243604917</c:v>
                </c:pt>
                <c:pt idx="1327">
                  <c:v>0.46361082243604917</c:v>
                </c:pt>
                <c:pt idx="1328">
                  <c:v>0.46361082243604917</c:v>
                </c:pt>
                <c:pt idx="1329">
                  <c:v>0.46361082243604917</c:v>
                </c:pt>
                <c:pt idx="1330">
                  <c:v>0.46361082243604917</c:v>
                </c:pt>
                <c:pt idx="1331">
                  <c:v>0.46361082243604917</c:v>
                </c:pt>
                <c:pt idx="1332">
                  <c:v>0.46361082243604917</c:v>
                </c:pt>
                <c:pt idx="1333">
                  <c:v>0.46361082243604917</c:v>
                </c:pt>
                <c:pt idx="1334">
                  <c:v>0.46361082243604917</c:v>
                </c:pt>
                <c:pt idx="1335">
                  <c:v>0.46361082243604917</c:v>
                </c:pt>
                <c:pt idx="1336">
                  <c:v>0.46361082243604917</c:v>
                </c:pt>
                <c:pt idx="1337">
                  <c:v>0.46361082243604917</c:v>
                </c:pt>
                <c:pt idx="1338">
                  <c:v>0.46361082243604917</c:v>
                </c:pt>
                <c:pt idx="1339">
                  <c:v>0.46361082243604917</c:v>
                </c:pt>
                <c:pt idx="1340">
                  <c:v>0.46361082243604917</c:v>
                </c:pt>
                <c:pt idx="1341">
                  <c:v>0.46361082243604917</c:v>
                </c:pt>
                <c:pt idx="1342">
                  <c:v>0.46361082243604917</c:v>
                </c:pt>
                <c:pt idx="1343">
                  <c:v>0.46361082243604917</c:v>
                </c:pt>
                <c:pt idx="1344">
                  <c:v>0.46361082243604917</c:v>
                </c:pt>
                <c:pt idx="1345">
                  <c:v>0.46361082243604917</c:v>
                </c:pt>
                <c:pt idx="1346">
                  <c:v>0.46361082243604917</c:v>
                </c:pt>
                <c:pt idx="1347">
                  <c:v>0.46361082243604917</c:v>
                </c:pt>
                <c:pt idx="1348">
                  <c:v>0.46361082243604917</c:v>
                </c:pt>
                <c:pt idx="1349">
                  <c:v>0.46361082243604917</c:v>
                </c:pt>
                <c:pt idx="1350">
                  <c:v>0.46361082243604917</c:v>
                </c:pt>
                <c:pt idx="1351">
                  <c:v>0.46361082243604917</c:v>
                </c:pt>
                <c:pt idx="1352">
                  <c:v>0.46361082243604917</c:v>
                </c:pt>
                <c:pt idx="1353">
                  <c:v>0.46361082243604917</c:v>
                </c:pt>
                <c:pt idx="1354">
                  <c:v>0.46361082243604917</c:v>
                </c:pt>
                <c:pt idx="1355">
                  <c:v>0.46361082243604917</c:v>
                </c:pt>
                <c:pt idx="1356">
                  <c:v>0.46361082243604917</c:v>
                </c:pt>
                <c:pt idx="1357">
                  <c:v>0.46361082243604917</c:v>
                </c:pt>
                <c:pt idx="1358">
                  <c:v>0.46361082243604917</c:v>
                </c:pt>
                <c:pt idx="1359">
                  <c:v>0.46361082243604917</c:v>
                </c:pt>
                <c:pt idx="1360">
                  <c:v>0.46361082243604917</c:v>
                </c:pt>
                <c:pt idx="1361">
                  <c:v>0.46361082243604917</c:v>
                </c:pt>
                <c:pt idx="1362">
                  <c:v>0.46361082243604917</c:v>
                </c:pt>
                <c:pt idx="1363">
                  <c:v>0.46361082243604917</c:v>
                </c:pt>
                <c:pt idx="1364">
                  <c:v>0.46361082243604917</c:v>
                </c:pt>
                <c:pt idx="1365">
                  <c:v>0.46361082243604917</c:v>
                </c:pt>
                <c:pt idx="1366">
                  <c:v>0.46361082243604917</c:v>
                </c:pt>
                <c:pt idx="1367">
                  <c:v>0.46361082243604917</c:v>
                </c:pt>
                <c:pt idx="1368">
                  <c:v>0.46361082243604917</c:v>
                </c:pt>
                <c:pt idx="1369">
                  <c:v>0.46361082243604917</c:v>
                </c:pt>
                <c:pt idx="1370">
                  <c:v>0.46361082243604917</c:v>
                </c:pt>
                <c:pt idx="1371">
                  <c:v>0.46361082243604917</c:v>
                </c:pt>
                <c:pt idx="1372">
                  <c:v>0.46361082243604917</c:v>
                </c:pt>
                <c:pt idx="1373">
                  <c:v>0.46361082243604917</c:v>
                </c:pt>
                <c:pt idx="1374">
                  <c:v>0.46361082243604917</c:v>
                </c:pt>
                <c:pt idx="1375">
                  <c:v>0.46361082243604917</c:v>
                </c:pt>
                <c:pt idx="1376">
                  <c:v>0.46361082243604917</c:v>
                </c:pt>
                <c:pt idx="1377">
                  <c:v>0.46361082243604917</c:v>
                </c:pt>
                <c:pt idx="1378">
                  <c:v>0.46361082243604917</c:v>
                </c:pt>
                <c:pt idx="1379">
                  <c:v>0.46361082243604917</c:v>
                </c:pt>
                <c:pt idx="1380">
                  <c:v>0.46361082243604917</c:v>
                </c:pt>
                <c:pt idx="1381">
                  <c:v>0.46361082243604917</c:v>
                </c:pt>
                <c:pt idx="1382">
                  <c:v>0.46361082243604917</c:v>
                </c:pt>
                <c:pt idx="1383">
                  <c:v>0.46361082243604917</c:v>
                </c:pt>
                <c:pt idx="1384">
                  <c:v>0.46361082243604917</c:v>
                </c:pt>
                <c:pt idx="1385">
                  <c:v>0.46361082243604917</c:v>
                </c:pt>
                <c:pt idx="1386">
                  <c:v>0.46361082243604917</c:v>
                </c:pt>
                <c:pt idx="1387">
                  <c:v>0.46361082243604917</c:v>
                </c:pt>
                <c:pt idx="1388">
                  <c:v>0.46361082243604917</c:v>
                </c:pt>
                <c:pt idx="1389">
                  <c:v>0.46361082243604917</c:v>
                </c:pt>
                <c:pt idx="1390">
                  <c:v>0.46361082243604917</c:v>
                </c:pt>
                <c:pt idx="1391">
                  <c:v>0.46361082243604917</c:v>
                </c:pt>
                <c:pt idx="1392">
                  <c:v>0.46361082243604917</c:v>
                </c:pt>
                <c:pt idx="1393">
                  <c:v>0.46361082243604917</c:v>
                </c:pt>
                <c:pt idx="1394">
                  <c:v>0.46361082243604917</c:v>
                </c:pt>
                <c:pt idx="1395">
                  <c:v>0.46361082243604917</c:v>
                </c:pt>
                <c:pt idx="1396">
                  <c:v>0.46361082243604917</c:v>
                </c:pt>
                <c:pt idx="1397">
                  <c:v>0.46361082243604917</c:v>
                </c:pt>
                <c:pt idx="1398">
                  <c:v>0.46361082243604917</c:v>
                </c:pt>
                <c:pt idx="1399">
                  <c:v>0.46361082243604917</c:v>
                </c:pt>
                <c:pt idx="1400">
                  <c:v>0.46361082243604917</c:v>
                </c:pt>
                <c:pt idx="1401">
                  <c:v>0.46361082243604917</c:v>
                </c:pt>
                <c:pt idx="1402">
                  <c:v>0.46361082243604917</c:v>
                </c:pt>
                <c:pt idx="1403">
                  <c:v>0.46361082243604917</c:v>
                </c:pt>
                <c:pt idx="1404">
                  <c:v>0.46361082243604917</c:v>
                </c:pt>
                <c:pt idx="1405">
                  <c:v>0.46361082243604917</c:v>
                </c:pt>
                <c:pt idx="1406">
                  <c:v>0.46361082243604917</c:v>
                </c:pt>
                <c:pt idx="1407">
                  <c:v>0.46361082243604917</c:v>
                </c:pt>
                <c:pt idx="1408">
                  <c:v>0.46361082243604917</c:v>
                </c:pt>
                <c:pt idx="1409">
                  <c:v>0.46361082243604917</c:v>
                </c:pt>
                <c:pt idx="1410">
                  <c:v>0.46361082243604917</c:v>
                </c:pt>
                <c:pt idx="1411">
                  <c:v>0.46361082243604917</c:v>
                </c:pt>
                <c:pt idx="1412">
                  <c:v>0.46361082243604917</c:v>
                </c:pt>
                <c:pt idx="1413">
                  <c:v>0.46361082243604917</c:v>
                </c:pt>
                <c:pt idx="1414">
                  <c:v>0.46361082243604917</c:v>
                </c:pt>
                <c:pt idx="1415">
                  <c:v>0.46361082243604917</c:v>
                </c:pt>
                <c:pt idx="1416">
                  <c:v>0.46361082243604917</c:v>
                </c:pt>
                <c:pt idx="1417">
                  <c:v>0.46361082243604917</c:v>
                </c:pt>
                <c:pt idx="1418">
                  <c:v>0.46361082243604917</c:v>
                </c:pt>
                <c:pt idx="1419">
                  <c:v>0.46361082243604917</c:v>
                </c:pt>
                <c:pt idx="1420">
                  <c:v>0.46361082243604917</c:v>
                </c:pt>
                <c:pt idx="1421">
                  <c:v>0.46361082243604917</c:v>
                </c:pt>
                <c:pt idx="1422">
                  <c:v>0.46361082243604917</c:v>
                </c:pt>
                <c:pt idx="1423">
                  <c:v>0.46361082243604917</c:v>
                </c:pt>
                <c:pt idx="1424">
                  <c:v>0.46361082243604917</c:v>
                </c:pt>
                <c:pt idx="1425">
                  <c:v>0.46361082243604917</c:v>
                </c:pt>
                <c:pt idx="1426">
                  <c:v>0.46361082243604917</c:v>
                </c:pt>
                <c:pt idx="1427">
                  <c:v>0.46361082243604917</c:v>
                </c:pt>
                <c:pt idx="1428">
                  <c:v>0.46361082243604917</c:v>
                </c:pt>
                <c:pt idx="1429">
                  <c:v>0.46361082243604917</c:v>
                </c:pt>
                <c:pt idx="1430">
                  <c:v>0.46361082243604917</c:v>
                </c:pt>
                <c:pt idx="1431">
                  <c:v>0.46361082243604917</c:v>
                </c:pt>
                <c:pt idx="1432">
                  <c:v>0.46361082243604917</c:v>
                </c:pt>
                <c:pt idx="1433">
                  <c:v>0.46361082243604917</c:v>
                </c:pt>
                <c:pt idx="1434">
                  <c:v>0.46361082243604917</c:v>
                </c:pt>
                <c:pt idx="1435">
                  <c:v>0.46361082243604917</c:v>
                </c:pt>
                <c:pt idx="1436">
                  <c:v>0.46361082243604917</c:v>
                </c:pt>
                <c:pt idx="1437">
                  <c:v>0.46361082243604917</c:v>
                </c:pt>
                <c:pt idx="1438">
                  <c:v>0.46361082243604917</c:v>
                </c:pt>
                <c:pt idx="1439">
                  <c:v>0.46361082243604917</c:v>
                </c:pt>
                <c:pt idx="1440">
                  <c:v>0.46361082243604917</c:v>
                </c:pt>
                <c:pt idx="1441">
                  <c:v>0.46361082243604917</c:v>
                </c:pt>
                <c:pt idx="1442">
                  <c:v>0.46361082243604917</c:v>
                </c:pt>
                <c:pt idx="1443">
                  <c:v>0.46361082243604917</c:v>
                </c:pt>
                <c:pt idx="1444">
                  <c:v>0.46361082243604917</c:v>
                </c:pt>
                <c:pt idx="1445">
                  <c:v>0.46361082243604917</c:v>
                </c:pt>
                <c:pt idx="1446">
                  <c:v>0.46361082243604917</c:v>
                </c:pt>
                <c:pt idx="1447">
                  <c:v>0.46361082243604917</c:v>
                </c:pt>
                <c:pt idx="1448">
                  <c:v>0.46361082243604917</c:v>
                </c:pt>
                <c:pt idx="1449">
                  <c:v>0.46361082243604917</c:v>
                </c:pt>
                <c:pt idx="1450">
                  <c:v>0.46361082243604917</c:v>
                </c:pt>
                <c:pt idx="1451">
                  <c:v>0.46361082243604917</c:v>
                </c:pt>
                <c:pt idx="1452">
                  <c:v>0.46361082243604917</c:v>
                </c:pt>
                <c:pt idx="1453">
                  <c:v>0.46361082243604917</c:v>
                </c:pt>
                <c:pt idx="1454">
                  <c:v>0.46361082243604917</c:v>
                </c:pt>
                <c:pt idx="1455">
                  <c:v>0.46361082243604917</c:v>
                </c:pt>
                <c:pt idx="1456">
                  <c:v>0.46361082243604917</c:v>
                </c:pt>
                <c:pt idx="1457">
                  <c:v>0.46361082243604917</c:v>
                </c:pt>
                <c:pt idx="1458">
                  <c:v>0.46361082243604917</c:v>
                </c:pt>
                <c:pt idx="1459">
                  <c:v>0.46361082243604917</c:v>
                </c:pt>
                <c:pt idx="1460">
                  <c:v>0.46361082243604917</c:v>
                </c:pt>
                <c:pt idx="1461">
                  <c:v>0.46361082243604917</c:v>
                </c:pt>
                <c:pt idx="1462">
                  <c:v>0.46361082243604917</c:v>
                </c:pt>
                <c:pt idx="1463">
                  <c:v>0.46361082243604917</c:v>
                </c:pt>
                <c:pt idx="1464">
                  <c:v>0.46361082243604917</c:v>
                </c:pt>
                <c:pt idx="1465">
                  <c:v>0.46361082243604917</c:v>
                </c:pt>
                <c:pt idx="1466">
                  <c:v>0.46361082243604917</c:v>
                </c:pt>
                <c:pt idx="1467">
                  <c:v>0.46361082243604917</c:v>
                </c:pt>
                <c:pt idx="1468">
                  <c:v>0.46361082243604917</c:v>
                </c:pt>
                <c:pt idx="1469">
                  <c:v>0.46361082243604917</c:v>
                </c:pt>
                <c:pt idx="1470">
                  <c:v>0.46361082243604917</c:v>
                </c:pt>
                <c:pt idx="1471">
                  <c:v>0.46361082243604917</c:v>
                </c:pt>
                <c:pt idx="1472">
                  <c:v>0.46361082243604917</c:v>
                </c:pt>
                <c:pt idx="1473">
                  <c:v>0.46361082243604917</c:v>
                </c:pt>
                <c:pt idx="1474">
                  <c:v>0.46361082243604917</c:v>
                </c:pt>
                <c:pt idx="1475">
                  <c:v>0.46361082243604917</c:v>
                </c:pt>
                <c:pt idx="1476">
                  <c:v>0.46361082243604917</c:v>
                </c:pt>
                <c:pt idx="1477">
                  <c:v>0.46361082243604917</c:v>
                </c:pt>
                <c:pt idx="1478">
                  <c:v>0.46361082243604917</c:v>
                </c:pt>
                <c:pt idx="1479">
                  <c:v>0.46361082243604917</c:v>
                </c:pt>
                <c:pt idx="1480">
                  <c:v>0.46361082243604917</c:v>
                </c:pt>
                <c:pt idx="1481">
                  <c:v>0.46361082243604917</c:v>
                </c:pt>
                <c:pt idx="1482">
                  <c:v>0.46361082243604917</c:v>
                </c:pt>
                <c:pt idx="1483">
                  <c:v>0.46361082243604917</c:v>
                </c:pt>
                <c:pt idx="1484">
                  <c:v>0.46361082243604917</c:v>
                </c:pt>
                <c:pt idx="1485">
                  <c:v>0.46361082243604917</c:v>
                </c:pt>
                <c:pt idx="1486">
                  <c:v>0.46361082243604917</c:v>
                </c:pt>
                <c:pt idx="1487">
                  <c:v>0.46361082243604917</c:v>
                </c:pt>
                <c:pt idx="1488">
                  <c:v>0.46361082243604917</c:v>
                </c:pt>
                <c:pt idx="1489">
                  <c:v>0.46361082243604917</c:v>
                </c:pt>
                <c:pt idx="1490">
                  <c:v>0.46361082243604917</c:v>
                </c:pt>
                <c:pt idx="1491">
                  <c:v>0.46361082243604917</c:v>
                </c:pt>
                <c:pt idx="1492">
                  <c:v>0.46361082243604917</c:v>
                </c:pt>
                <c:pt idx="1493">
                  <c:v>0.46361082243604917</c:v>
                </c:pt>
                <c:pt idx="1494">
                  <c:v>0.46361082243604917</c:v>
                </c:pt>
                <c:pt idx="1495">
                  <c:v>0.46361082243604917</c:v>
                </c:pt>
                <c:pt idx="1496">
                  <c:v>0.46361082243604917</c:v>
                </c:pt>
                <c:pt idx="1497">
                  <c:v>0.46361082243604917</c:v>
                </c:pt>
                <c:pt idx="1498">
                  <c:v>0.46361082243604917</c:v>
                </c:pt>
                <c:pt idx="1499">
                  <c:v>0.46361082243604917</c:v>
                </c:pt>
                <c:pt idx="1500">
                  <c:v>0.46361082243604917</c:v>
                </c:pt>
                <c:pt idx="1501">
                  <c:v>0.46361082243604917</c:v>
                </c:pt>
                <c:pt idx="1502">
                  <c:v>0.46361082243604917</c:v>
                </c:pt>
                <c:pt idx="1503">
                  <c:v>0.46361082243604917</c:v>
                </c:pt>
                <c:pt idx="1504">
                  <c:v>0.46361082243604917</c:v>
                </c:pt>
                <c:pt idx="1505">
                  <c:v>0.46361082243604917</c:v>
                </c:pt>
                <c:pt idx="1506">
                  <c:v>0.46361082243604917</c:v>
                </c:pt>
                <c:pt idx="1507">
                  <c:v>0.46361082243604917</c:v>
                </c:pt>
                <c:pt idx="1508">
                  <c:v>0.46361082243604917</c:v>
                </c:pt>
                <c:pt idx="1509">
                  <c:v>0.46361082243604917</c:v>
                </c:pt>
                <c:pt idx="1510">
                  <c:v>0.46361082243604917</c:v>
                </c:pt>
                <c:pt idx="1511">
                  <c:v>0.46361082243604917</c:v>
                </c:pt>
                <c:pt idx="1512">
                  <c:v>0.46361082243604917</c:v>
                </c:pt>
                <c:pt idx="1513">
                  <c:v>0.46361082243604917</c:v>
                </c:pt>
                <c:pt idx="1514">
                  <c:v>0.46361082243604917</c:v>
                </c:pt>
                <c:pt idx="1515">
                  <c:v>0.46361082243604917</c:v>
                </c:pt>
                <c:pt idx="1516">
                  <c:v>0.46361082243604917</c:v>
                </c:pt>
                <c:pt idx="1517">
                  <c:v>0.46361082243604917</c:v>
                </c:pt>
                <c:pt idx="1518">
                  <c:v>0.46361082243604917</c:v>
                </c:pt>
                <c:pt idx="1519">
                  <c:v>0.46361082243604917</c:v>
                </c:pt>
                <c:pt idx="1520">
                  <c:v>0.46361082243604917</c:v>
                </c:pt>
                <c:pt idx="1521">
                  <c:v>0.46361082243604917</c:v>
                </c:pt>
                <c:pt idx="1522">
                  <c:v>0.46361082243604917</c:v>
                </c:pt>
                <c:pt idx="1523">
                  <c:v>0.46361082243604917</c:v>
                </c:pt>
                <c:pt idx="1524">
                  <c:v>0.46361082243604917</c:v>
                </c:pt>
                <c:pt idx="1525">
                  <c:v>0.46361082243604917</c:v>
                </c:pt>
                <c:pt idx="1526">
                  <c:v>0.46361082243604917</c:v>
                </c:pt>
                <c:pt idx="1527">
                  <c:v>0.46361082243604917</c:v>
                </c:pt>
                <c:pt idx="1528">
                  <c:v>0.46361082243604917</c:v>
                </c:pt>
                <c:pt idx="1529">
                  <c:v>0.46361082243604917</c:v>
                </c:pt>
                <c:pt idx="1530">
                  <c:v>0.46361082243604917</c:v>
                </c:pt>
                <c:pt idx="1531">
                  <c:v>0.46361082243604917</c:v>
                </c:pt>
                <c:pt idx="1532">
                  <c:v>0.46361082243604917</c:v>
                </c:pt>
                <c:pt idx="1533">
                  <c:v>0.46361082243604917</c:v>
                </c:pt>
                <c:pt idx="1534">
                  <c:v>0.46361082243604917</c:v>
                </c:pt>
                <c:pt idx="1535">
                  <c:v>0.46361082243604917</c:v>
                </c:pt>
                <c:pt idx="1536">
                  <c:v>0.46361082243604917</c:v>
                </c:pt>
                <c:pt idx="1537">
                  <c:v>0.46361082243604917</c:v>
                </c:pt>
                <c:pt idx="1538">
                  <c:v>0.46361082243604917</c:v>
                </c:pt>
                <c:pt idx="1539">
                  <c:v>0.46361082243604917</c:v>
                </c:pt>
                <c:pt idx="1540">
                  <c:v>0.46361082243604917</c:v>
                </c:pt>
                <c:pt idx="1541">
                  <c:v>0.46361082243604917</c:v>
                </c:pt>
                <c:pt idx="1542">
                  <c:v>0.46361082243604917</c:v>
                </c:pt>
                <c:pt idx="1543">
                  <c:v>0.46361082243604917</c:v>
                </c:pt>
                <c:pt idx="1544">
                  <c:v>0.46361082243604917</c:v>
                </c:pt>
                <c:pt idx="1545">
                  <c:v>0.46361082243604917</c:v>
                </c:pt>
                <c:pt idx="1546">
                  <c:v>0.46361082243604917</c:v>
                </c:pt>
                <c:pt idx="1547">
                  <c:v>0.46361082243604917</c:v>
                </c:pt>
                <c:pt idx="1548">
                  <c:v>0.46361082243604917</c:v>
                </c:pt>
                <c:pt idx="1549">
                  <c:v>0.46361082243604917</c:v>
                </c:pt>
                <c:pt idx="1550">
                  <c:v>0.46361082243604917</c:v>
                </c:pt>
                <c:pt idx="1551">
                  <c:v>0.46361082243604917</c:v>
                </c:pt>
                <c:pt idx="1552">
                  <c:v>0.46361082243604917</c:v>
                </c:pt>
                <c:pt idx="1553">
                  <c:v>0.46361082243604917</c:v>
                </c:pt>
                <c:pt idx="1554">
                  <c:v>0.46361082243604917</c:v>
                </c:pt>
                <c:pt idx="1555">
                  <c:v>0.46361082243604917</c:v>
                </c:pt>
                <c:pt idx="1556">
                  <c:v>0.46361082243604917</c:v>
                </c:pt>
                <c:pt idx="1557">
                  <c:v>0.46361082243604917</c:v>
                </c:pt>
                <c:pt idx="1558">
                  <c:v>0.46361082243604917</c:v>
                </c:pt>
                <c:pt idx="1559">
                  <c:v>0.46361082243604917</c:v>
                </c:pt>
                <c:pt idx="1560">
                  <c:v>0.46361082243604917</c:v>
                </c:pt>
                <c:pt idx="1561">
                  <c:v>0.46361082243604917</c:v>
                </c:pt>
                <c:pt idx="1562">
                  <c:v>0.46361082243604917</c:v>
                </c:pt>
                <c:pt idx="1563">
                  <c:v>0.46361082243604917</c:v>
                </c:pt>
                <c:pt idx="1564">
                  <c:v>0.46361082243604917</c:v>
                </c:pt>
                <c:pt idx="1565">
                  <c:v>0.46361082243604917</c:v>
                </c:pt>
                <c:pt idx="1566">
                  <c:v>0.46361082243604917</c:v>
                </c:pt>
                <c:pt idx="1567">
                  <c:v>0.46361082243604917</c:v>
                </c:pt>
                <c:pt idx="1568">
                  <c:v>0.46361082243604917</c:v>
                </c:pt>
                <c:pt idx="1569">
                  <c:v>0.46361082243604917</c:v>
                </c:pt>
                <c:pt idx="1570">
                  <c:v>0.46361082243604917</c:v>
                </c:pt>
                <c:pt idx="1571">
                  <c:v>0.46361082243604917</c:v>
                </c:pt>
                <c:pt idx="1572">
                  <c:v>0.46361082243604917</c:v>
                </c:pt>
                <c:pt idx="1573">
                  <c:v>0.46361082243604917</c:v>
                </c:pt>
                <c:pt idx="1574">
                  <c:v>0.46361082243604917</c:v>
                </c:pt>
                <c:pt idx="1575">
                  <c:v>0.46361082243604917</c:v>
                </c:pt>
                <c:pt idx="1576">
                  <c:v>0.46361082243604917</c:v>
                </c:pt>
                <c:pt idx="1577">
                  <c:v>0.46361082243604917</c:v>
                </c:pt>
                <c:pt idx="1578">
                  <c:v>0.46361082243604917</c:v>
                </c:pt>
                <c:pt idx="1579">
                  <c:v>0.46361082243604917</c:v>
                </c:pt>
                <c:pt idx="1580">
                  <c:v>0.46361082243604917</c:v>
                </c:pt>
                <c:pt idx="1581">
                  <c:v>0.46361082243604917</c:v>
                </c:pt>
                <c:pt idx="1582">
                  <c:v>0.46361082243604917</c:v>
                </c:pt>
                <c:pt idx="1583">
                  <c:v>0.46361082243604917</c:v>
                </c:pt>
                <c:pt idx="1584">
                  <c:v>0.46361082243604917</c:v>
                </c:pt>
                <c:pt idx="1585">
                  <c:v>0.46361082243604917</c:v>
                </c:pt>
                <c:pt idx="1586">
                  <c:v>0.46361082243604917</c:v>
                </c:pt>
                <c:pt idx="1587">
                  <c:v>0.46361082243604917</c:v>
                </c:pt>
                <c:pt idx="1588">
                  <c:v>0.46361082243604917</c:v>
                </c:pt>
                <c:pt idx="1589">
                  <c:v>0.46361082243604917</c:v>
                </c:pt>
                <c:pt idx="1590">
                  <c:v>0.46361082243604917</c:v>
                </c:pt>
                <c:pt idx="1591">
                  <c:v>0.46361082243604917</c:v>
                </c:pt>
                <c:pt idx="1592">
                  <c:v>0.46361082243604917</c:v>
                </c:pt>
                <c:pt idx="1593">
                  <c:v>0.46361082243604917</c:v>
                </c:pt>
                <c:pt idx="1594">
                  <c:v>0.46361082243604917</c:v>
                </c:pt>
                <c:pt idx="1595">
                  <c:v>0.46361082243604917</c:v>
                </c:pt>
                <c:pt idx="1596">
                  <c:v>0.46361082243604917</c:v>
                </c:pt>
                <c:pt idx="1597">
                  <c:v>0.46361082243604917</c:v>
                </c:pt>
                <c:pt idx="1598">
                  <c:v>0.46361082243604917</c:v>
                </c:pt>
                <c:pt idx="1599">
                  <c:v>0.46361082243604917</c:v>
                </c:pt>
                <c:pt idx="1600">
                  <c:v>0.46361082243604917</c:v>
                </c:pt>
                <c:pt idx="1601">
                  <c:v>0.46361082243604917</c:v>
                </c:pt>
                <c:pt idx="1602">
                  <c:v>0.46361082243604917</c:v>
                </c:pt>
                <c:pt idx="1603">
                  <c:v>0.46361082243604917</c:v>
                </c:pt>
                <c:pt idx="1604">
                  <c:v>0.46361082243604917</c:v>
                </c:pt>
                <c:pt idx="1605">
                  <c:v>0.46361082243604917</c:v>
                </c:pt>
                <c:pt idx="1606">
                  <c:v>0.46361082243604917</c:v>
                </c:pt>
                <c:pt idx="1607">
                  <c:v>0.46361082243604917</c:v>
                </c:pt>
                <c:pt idx="1608">
                  <c:v>0.46361082243604917</c:v>
                </c:pt>
                <c:pt idx="1609">
                  <c:v>0.46361082243604917</c:v>
                </c:pt>
                <c:pt idx="1610">
                  <c:v>0.46361082243604917</c:v>
                </c:pt>
                <c:pt idx="1611">
                  <c:v>0.46361082243604917</c:v>
                </c:pt>
                <c:pt idx="1612">
                  <c:v>0.46361082243604917</c:v>
                </c:pt>
                <c:pt idx="1613">
                  <c:v>0.46361082243604917</c:v>
                </c:pt>
                <c:pt idx="1614">
                  <c:v>0.46361082243604917</c:v>
                </c:pt>
                <c:pt idx="1615">
                  <c:v>0.46361082243604917</c:v>
                </c:pt>
                <c:pt idx="1616">
                  <c:v>0.46361082243604917</c:v>
                </c:pt>
                <c:pt idx="1617">
                  <c:v>0.46361082243604917</c:v>
                </c:pt>
                <c:pt idx="1618">
                  <c:v>0.46361082243604917</c:v>
                </c:pt>
                <c:pt idx="1619">
                  <c:v>0.46361082243604917</c:v>
                </c:pt>
                <c:pt idx="1620">
                  <c:v>0.46361082243604917</c:v>
                </c:pt>
                <c:pt idx="1621">
                  <c:v>0.46361082243604917</c:v>
                </c:pt>
                <c:pt idx="1622">
                  <c:v>0.46361082243604917</c:v>
                </c:pt>
                <c:pt idx="1623">
                  <c:v>0.46361082243604917</c:v>
                </c:pt>
                <c:pt idx="1624">
                  <c:v>0.46361082243604917</c:v>
                </c:pt>
                <c:pt idx="1625">
                  <c:v>0.46361082243604917</c:v>
                </c:pt>
                <c:pt idx="1626">
                  <c:v>0.46361082243604917</c:v>
                </c:pt>
                <c:pt idx="1627">
                  <c:v>0.46361082243604917</c:v>
                </c:pt>
                <c:pt idx="1628">
                  <c:v>0.46361082243604917</c:v>
                </c:pt>
                <c:pt idx="1629">
                  <c:v>0.46361082243604917</c:v>
                </c:pt>
                <c:pt idx="1630">
                  <c:v>0.46361082243604917</c:v>
                </c:pt>
                <c:pt idx="1631">
                  <c:v>0.46361082243604917</c:v>
                </c:pt>
                <c:pt idx="1632">
                  <c:v>0.46361082243604917</c:v>
                </c:pt>
                <c:pt idx="1633">
                  <c:v>0.46361082243604917</c:v>
                </c:pt>
                <c:pt idx="1634">
                  <c:v>0.46361082243604917</c:v>
                </c:pt>
                <c:pt idx="1635">
                  <c:v>0.46361082243604917</c:v>
                </c:pt>
                <c:pt idx="1636">
                  <c:v>0.46361082243604917</c:v>
                </c:pt>
                <c:pt idx="1637">
                  <c:v>0.46361082243604917</c:v>
                </c:pt>
                <c:pt idx="1638">
                  <c:v>0.46361082243604917</c:v>
                </c:pt>
                <c:pt idx="1639">
                  <c:v>0.46361082243604917</c:v>
                </c:pt>
                <c:pt idx="1640">
                  <c:v>0.46361082243604917</c:v>
                </c:pt>
                <c:pt idx="1641">
                  <c:v>0.46361082243604917</c:v>
                </c:pt>
                <c:pt idx="1642">
                  <c:v>0.46361082243604917</c:v>
                </c:pt>
                <c:pt idx="1643">
                  <c:v>0.46361082243604917</c:v>
                </c:pt>
                <c:pt idx="1644">
                  <c:v>0.46361082243604917</c:v>
                </c:pt>
                <c:pt idx="1645">
                  <c:v>0.46361082243604917</c:v>
                </c:pt>
                <c:pt idx="1646">
                  <c:v>0.46361082243604917</c:v>
                </c:pt>
                <c:pt idx="1647">
                  <c:v>0.46361082243604917</c:v>
                </c:pt>
                <c:pt idx="1648">
                  <c:v>0.46361082243604917</c:v>
                </c:pt>
                <c:pt idx="1649">
                  <c:v>0.46361082243604917</c:v>
                </c:pt>
                <c:pt idx="1650">
                  <c:v>0.46361082243604917</c:v>
                </c:pt>
                <c:pt idx="1651">
                  <c:v>0.46361082243604917</c:v>
                </c:pt>
                <c:pt idx="1652">
                  <c:v>0.46361082243604917</c:v>
                </c:pt>
                <c:pt idx="1653">
                  <c:v>0.46361082243604917</c:v>
                </c:pt>
                <c:pt idx="1654">
                  <c:v>0.46361082243604917</c:v>
                </c:pt>
                <c:pt idx="1655">
                  <c:v>0.46361082243604917</c:v>
                </c:pt>
                <c:pt idx="1656">
                  <c:v>0.5530090186967076</c:v>
                </c:pt>
                <c:pt idx="1657">
                  <c:v>0.5530090186967076</c:v>
                </c:pt>
                <c:pt idx="1658">
                  <c:v>0.5530090186967076</c:v>
                </c:pt>
                <c:pt idx="1659">
                  <c:v>0.5530090186967076</c:v>
                </c:pt>
                <c:pt idx="1660">
                  <c:v>0.5530090186967076</c:v>
                </c:pt>
                <c:pt idx="1661">
                  <c:v>0.5530090186967076</c:v>
                </c:pt>
                <c:pt idx="1662">
                  <c:v>0.5530090186967076</c:v>
                </c:pt>
                <c:pt idx="1663">
                  <c:v>0.5530090186967076</c:v>
                </c:pt>
                <c:pt idx="1664">
                  <c:v>0.5530090186967076</c:v>
                </c:pt>
                <c:pt idx="1665">
                  <c:v>0.5530090186967076</c:v>
                </c:pt>
                <c:pt idx="1666">
                  <c:v>0.5530090186967076</c:v>
                </c:pt>
                <c:pt idx="1667">
                  <c:v>0.5530090186967076</c:v>
                </c:pt>
                <c:pt idx="1668">
                  <c:v>0.5530090186967076</c:v>
                </c:pt>
                <c:pt idx="1669">
                  <c:v>0.5530090186967076</c:v>
                </c:pt>
                <c:pt idx="1670">
                  <c:v>0.5530090186967076</c:v>
                </c:pt>
                <c:pt idx="1671">
                  <c:v>0.5530090186967076</c:v>
                </c:pt>
                <c:pt idx="1672">
                  <c:v>0.5530090186967076</c:v>
                </c:pt>
                <c:pt idx="1673">
                  <c:v>0.5530090186967076</c:v>
                </c:pt>
                <c:pt idx="1674">
                  <c:v>0.5530090186967076</c:v>
                </c:pt>
                <c:pt idx="1675">
                  <c:v>0.5530090186967076</c:v>
                </c:pt>
                <c:pt idx="1676">
                  <c:v>0.5530090186967076</c:v>
                </c:pt>
                <c:pt idx="1677">
                  <c:v>0.5530090186967076</c:v>
                </c:pt>
                <c:pt idx="1678">
                  <c:v>0.5530090186967076</c:v>
                </c:pt>
                <c:pt idx="1679">
                  <c:v>0.5530090186967076</c:v>
                </c:pt>
                <c:pt idx="1680">
                  <c:v>0.5530090186967076</c:v>
                </c:pt>
                <c:pt idx="1681">
                  <c:v>0.5530090186967076</c:v>
                </c:pt>
                <c:pt idx="1682">
                  <c:v>0.5530090186967076</c:v>
                </c:pt>
                <c:pt idx="1683">
                  <c:v>0.5530090186967076</c:v>
                </c:pt>
                <c:pt idx="1684">
                  <c:v>0.5530090186967076</c:v>
                </c:pt>
                <c:pt idx="1685">
                  <c:v>0.5530090186967076</c:v>
                </c:pt>
                <c:pt idx="1686">
                  <c:v>0.5530090186967076</c:v>
                </c:pt>
                <c:pt idx="1687">
                  <c:v>0.5530090186967076</c:v>
                </c:pt>
                <c:pt idx="1688">
                  <c:v>0.5530090186967076</c:v>
                </c:pt>
                <c:pt idx="1689">
                  <c:v>0.5530090186967076</c:v>
                </c:pt>
                <c:pt idx="1690">
                  <c:v>0.5530090186967076</c:v>
                </c:pt>
                <c:pt idx="1691">
                  <c:v>0.5530090186967076</c:v>
                </c:pt>
                <c:pt idx="1692">
                  <c:v>0.5530090186967076</c:v>
                </c:pt>
                <c:pt idx="1693">
                  <c:v>0.5530090186967076</c:v>
                </c:pt>
                <c:pt idx="1694">
                  <c:v>0.5530090186967076</c:v>
                </c:pt>
                <c:pt idx="1695">
                  <c:v>0.5530090186967076</c:v>
                </c:pt>
                <c:pt idx="1696">
                  <c:v>0.5530090186967076</c:v>
                </c:pt>
                <c:pt idx="1697">
                  <c:v>0.5530090186967076</c:v>
                </c:pt>
                <c:pt idx="1698">
                  <c:v>0.5530090186967076</c:v>
                </c:pt>
                <c:pt idx="1699">
                  <c:v>0.5530090186967076</c:v>
                </c:pt>
                <c:pt idx="1700">
                  <c:v>0.5530090186967076</c:v>
                </c:pt>
                <c:pt idx="1701">
                  <c:v>0.5530090186967076</c:v>
                </c:pt>
                <c:pt idx="1702">
                  <c:v>0.5530090186967076</c:v>
                </c:pt>
                <c:pt idx="1703">
                  <c:v>0.5530090186967076</c:v>
                </c:pt>
                <c:pt idx="1704">
                  <c:v>0.5530090186967076</c:v>
                </c:pt>
                <c:pt idx="1705">
                  <c:v>0.5530090186967076</c:v>
                </c:pt>
                <c:pt idx="1706">
                  <c:v>0.5530090186967076</c:v>
                </c:pt>
                <c:pt idx="1707">
                  <c:v>0.5530090186967076</c:v>
                </c:pt>
                <c:pt idx="1708">
                  <c:v>0.5530090186967076</c:v>
                </c:pt>
                <c:pt idx="1709">
                  <c:v>0.5530090186967076</c:v>
                </c:pt>
                <c:pt idx="1710">
                  <c:v>0.5530090186967076</c:v>
                </c:pt>
                <c:pt idx="1711">
                  <c:v>0.5530090186967076</c:v>
                </c:pt>
                <c:pt idx="1712">
                  <c:v>0.5530090186967076</c:v>
                </c:pt>
                <c:pt idx="1713">
                  <c:v>0.5530090186967076</c:v>
                </c:pt>
                <c:pt idx="1714">
                  <c:v>0.5530090186967076</c:v>
                </c:pt>
                <c:pt idx="1715">
                  <c:v>0.5530090186967076</c:v>
                </c:pt>
                <c:pt idx="1716">
                  <c:v>0.5530090186967076</c:v>
                </c:pt>
                <c:pt idx="1717">
                  <c:v>0.5530090186967076</c:v>
                </c:pt>
                <c:pt idx="1718">
                  <c:v>0.5530090186967076</c:v>
                </c:pt>
                <c:pt idx="1719">
                  <c:v>0.5530090186967076</c:v>
                </c:pt>
                <c:pt idx="1720">
                  <c:v>0.5530090186967076</c:v>
                </c:pt>
                <c:pt idx="1721">
                  <c:v>0.5530090186967076</c:v>
                </c:pt>
                <c:pt idx="1722">
                  <c:v>0.5530090186967076</c:v>
                </c:pt>
                <c:pt idx="1723">
                  <c:v>0.5530090186967076</c:v>
                </c:pt>
                <c:pt idx="1724">
                  <c:v>0.5530090186967076</c:v>
                </c:pt>
                <c:pt idx="1725">
                  <c:v>0.5530090186967076</c:v>
                </c:pt>
                <c:pt idx="1726">
                  <c:v>0.5530090186967076</c:v>
                </c:pt>
                <c:pt idx="1727">
                  <c:v>0.5530090186967076</c:v>
                </c:pt>
                <c:pt idx="1728">
                  <c:v>0.5530090186967076</c:v>
                </c:pt>
                <c:pt idx="1729">
                  <c:v>0.5530090186967076</c:v>
                </c:pt>
                <c:pt idx="1730">
                  <c:v>0.5530090186967076</c:v>
                </c:pt>
                <c:pt idx="1731">
                  <c:v>0.5530090186967076</c:v>
                </c:pt>
                <c:pt idx="1732">
                  <c:v>0.5530090186967076</c:v>
                </c:pt>
                <c:pt idx="1733">
                  <c:v>0.5530090186967076</c:v>
                </c:pt>
                <c:pt idx="1734">
                  <c:v>0.5530090186967076</c:v>
                </c:pt>
                <c:pt idx="1735">
                  <c:v>0.5530090186967076</c:v>
                </c:pt>
                <c:pt idx="1736">
                  <c:v>0.5530090186967076</c:v>
                </c:pt>
                <c:pt idx="1737">
                  <c:v>0.5530090186967076</c:v>
                </c:pt>
                <c:pt idx="1738">
                  <c:v>0.5530090186967076</c:v>
                </c:pt>
                <c:pt idx="1739">
                  <c:v>0.5530090186967076</c:v>
                </c:pt>
                <c:pt idx="1740">
                  <c:v>0.5530090186967076</c:v>
                </c:pt>
                <c:pt idx="1741">
                  <c:v>0.5530090186967076</c:v>
                </c:pt>
                <c:pt idx="1742">
                  <c:v>0.5530090186967076</c:v>
                </c:pt>
                <c:pt idx="1743">
                  <c:v>0.5530090186967076</c:v>
                </c:pt>
                <c:pt idx="1744">
                  <c:v>0.5530090186967076</c:v>
                </c:pt>
                <c:pt idx="1745">
                  <c:v>0.5530090186967076</c:v>
                </c:pt>
                <c:pt idx="1746">
                  <c:v>0.5530090186967076</c:v>
                </c:pt>
                <c:pt idx="1747">
                  <c:v>0.5530090186967076</c:v>
                </c:pt>
                <c:pt idx="1748">
                  <c:v>0.5530090186967076</c:v>
                </c:pt>
                <c:pt idx="1749">
                  <c:v>0.5530090186967076</c:v>
                </c:pt>
                <c:pt idx="1750">
                  <c:v>0.5530090186967076</c:v>
                </c:pt>
                <c:pt idx="1751">
                  <c:v>0.5530090186967076</c:v>
                </c:pt>
                <c:pt idx="1752">
                  <c:v>0.5530090186967076</c:v>
                </c:pt>
                <c:pt idx="1753">
                  <c:v>0.5530090186967076</c:v>
                </c:pt>
                <c:pt idx="1754">
                  <c:v>0.5530090186967076</c:v>
                </c:pt>
                <c:pt idx="1755">
                  <c:v>0.5530090186967076</c:v>
                </c:pt>
                <c:pt idx="1756">
                  <c:v>0.5530090186967076</c:v>
                </c:pt>
                <c:pt idx="1757">
                  <c:v>0.5530090186967076</c:v>
                </c:pt>
                <c:pt idx="1758">
                  <c:v>0.5530090186967076</c:v>
                </c:pt>
                <c:pt idx="1759">
                  <c:v>0.5530090186967076</c:v>
                </c:pt>
                <c:pt idx="1760">
                  <c:v>0.5530090186967076</c:v>
                </c:pt>
                <c:pt idx="1761">
                  <c:v>0.5530090186967076</c:v>
                </c:pt>
                <c:pt idx="1762">
                  <c:v>0.5530090186967076</c:v>
                </c:pt>
                <c:pt idx="1763">
                  <c:v>0.5530090186967076</c:v>
                </c:pt>
                <c:pt idx="1764">
                  <c:v>0.5530090186967076</c:v>
                </c:pt>
                <c:pt idx="1765">
                  <c:v>0.5530090186967076</c:v>
                </c:pt>
                <c:pt idx="1766">
                  <c:v>0.5530090186967076</c:v>
                </c:pt>
                <c:pt idx="1767">
                  <c:v>0.5530090186967076</c:v>
                </c:pt>
                <c:pt idx="1768">
                  <c:v>0.5530090186967076</c:v>
                </c:pt>
                <c:pt idx="1769">
                  <c:v>0.5530090186967076</c:v>
                </c:pt>
                <c:pt idx="1770">
                  <c:v>0.5530090186967076</c:v>
                </c:pt>
                <c:pt idx="1771">
                  <c:v>0.5530090186967076</c:v>
                </c:pt>
                <c:pt idx="1772">
                  <c:v>0.5530090186967076</c:v>
                </c:pt>
                <c:pt idx="1773">
                  <c:v>0.5530090186967076</c:v>
                </c:pt>
                <c:pt idx="1774">
                  <c:v>0.5530090186967076</c:v>
                </c:pt>
                <c:pt idx="1775">
                  <c:v>0.5530090186967076</c:v>
                </c:pt>
                <c:pt idx="1776">
                  <c:v>0.5530090186967076</c:v>
                </c:pt>
                <c:pt idx="1777">
                  <c:v>0.5530090186967076</c:v>
                </c:pt>
                <c:pt idx="1778">
                  <c:v>0.5530090186967076</c:v>
                </c:pt>
                <c:pt idx="1779">
                  <c:v>0.5530090186967076</c:v>
                </c:pt>
                <c:pt idx="1780">
                  <c:v>0.5530090186967076</c:v>
                </c:pt>
                <c:pt idx="1781">
                  <c:v>0.5530090186967076</c:v>
                </c:pt>
                <c:pt idx="1782">
                  <c:v>0.5530090186967076</c:v>
                </c:pt>
                <c:pt idx="1783">
                  <c:v>0.5530090186967076</c:v>
                </c:pt>
                <c:pt idx="1784">
                  <c:v>0.5530090186967076</c:v>
                </c:pt>
                <c:pt idx="1785">
                  <c:v>0.5530090186967076</c:v>
                </c:pt>
                <c:pt idx="1786">
                  <c:v>0.5530090186967076</c:v>
                </c:pt>
                <c:pt idx="1787">
                  <c:v>0.5530090186967076</c:v>
                </c:pt>
                <c:pt idx="1788">
                  <c:v>0.5530090186967076</c:v>
                </c:pt>
                <c:pt idx="1789">
                  <c:v>0.5530090186967076</c:v>
                </c:pt>
                <c:pt idx="1790">
                  <c:v>0.5530090186967076</c:v>
                </c:pt>
                <c:pt idx="1791">
                  <c:v>0.5530090186967076</c:v>
                </c:pt>
                <c:pt idx="1792">
                  <c:v>0.5530090186967076</c:v>
                </c:pt>
                <c:pt idx="1793">
                  <c:v>0.5530090186967076</c:v>
                </c:pt>
                <c:pt idx="1794">
                  <c:v>0.5530090186967076</c:v>
                </c:pt>
                <c:pt idx="1795">
                  <c:v>0.5530090186967076</c:v>
                </c:pt>
                <c:pt idx="1796">
                  <c:v>0.5530090186967076</c:v>
                </c:pt>
                <c:pt idx="1797">
                  <c:v>0.5530090186967076</c:v>
                </c:pt>
                <c:pt idx="1798">
                  <c:v>0.5530090186967076</c:v>
                </c:pt>
                <c:pt idx="1799">
                  <c:v>0.5530090186967076</c:v>
                </c:pt>
                <c:pt idx="1826">
                  <c:v>8.5365738530033514E-2</c:v>
                </c:pt>
                <c:pt idx="1827">
                  <c:v>8.5365738530033514E-2</c:v>
                </c:pt>
                <c:pt idx="1828">
                  <c:v>8.8055839299062827E-2</c:v>
                </c:pt>
                <c:pt idx="1829">
                  <c:v>9.0761905057819309E-2</c:v>
                </c:pt>
                <c:pt idx="1830">
                  <c:v>9.0761905057819309E-2</c:v>
                </c:pt>
                <c:pt idx="1831">
                  <c:v>9.0761905057819309E-2</c:v>
                </c:pt>
                <c:pt idx="1832">
                  <c:v>9.0761905057819309E-2</c:v>
                </c:pt>
                <c:pt idx="1833">
                  <c:v>9.0761905057819309E-2</c:v>
                </c:pt>
                <c:pt idx="1834">
                  <c:v>9.0761905057819309E-2</c:v>
                </c:pt>
                <c:pt idx="1835">
                  <c:v>9.0761905057819309E-2</c:v>
                </c:pt>
                <c:pt idx="1836">
                  <c:v>9.0761905057819309E-2</c:v>
                </c:pt>
                <c:pt idx="1837">
                  <c:v>9.0761905057819309E-2</c:v>
                </c:pt>
                <c:pt idx="1838">
                  <c:v>9.0761905057819309E-2</c:v>
                </c:pt>
                <c:pt idx="1839">
                  <c:v>9.0761905057819309E-2</c:v>
                </c:pt>
                <c:pt idx="1840">
                  <c:v>9.0761905057819309E-2</c:v>
                </c:pt>
                <c:pt idx="1841">
                  <c:v>9.0761905057819309E-2</c:v>
                </c:pt>
                <c:pt idx="1842">
                  <c:v>9.0761905057819309E-2</c:v>
                </c:pt>
                <c:pt idx="1843">
                  <c:v>9.0761905057819309E-2</c:v>
                </c:pt>
                <c:pt idx="1844">
                  <c:v>9.0761905057819309E-2</c:v>
                </c:pt>
                <c:pt idx="1845">
                  <c:v>9.0761905057819309E-2</c:v>
                </c:pt>
                <c:pt idx="1846">
                  <c:v>9.0761905057819309E-2</c:v>
                </c:pt>
                <c:pt idx="1847">
                  <c:v>9.0761905057819309E-2</c:v>
                </c:pt>
                <c:pt idx="1848">
                  <c:v>9.0761905057819309E-2</c:v>
                </c:pt>
                <c:pt idx="1849">
                  <c:v>9.0761905057819309E-2</c:v>
                </c:pt>
                <c:pt idx="1850">
                  <c:v>9.0761905057819309E-2</c:v>
                </c:pt>
                <c:pt idx="1851">
                  <c:v>9.0761905057819309E-2</c:v>
                </c:pt>
                <c:pt idx="1852">
                  <c:v>9.0761905057819309E-2</c:v>
                </c:pt>
                <c:pt idx="1853">
                  <c:v>9.0761905057819309E-2</c:v>
                </c:pt>
                <c:pt idx="1854">
                  <c:v>9.0761905057819309E-2</c:v>
                </c:pt>
                <c:pt idx="1855">
                  <c:v>9.0761905057819309E-2</c:v>
                </c:pt>
                <c:pt idx="1856">
                  <c:v>9.0761905057819309E-2</c:v>
                </c:pt>
                <c:pt idx="1857">
                  <c:v>9.0761905057819309E-2</c:v>
                </c:pt>
                <c:pt idx="1858">
                  <c:v>9.0761905057819309E-2</c:v>
                </c:pt>
                <c:pt idx="1859">
                  <c:v>9.0761905057819309E-2</c:v>
                </c:pt>
                <c:pt idx="1860">
                  <c:v>9.0761905057819309E-2</c:v>
                </c:pt>
                <c:pt idx="1861">
                  <c:v>9.0761905057819309E-2</c:v>
                </c:pt>
                <c:pt idx="1862">
                  <c:v>9.0761905057819309E-2</c:v>
                </c:pt>
                <c:pt idx="1863">
                  <c:v>9.0761905057819309E-2</c:v>
                </c:pt>
                <c:pt idx="1864">
                  <c:v>9.0761905057819309E-2</c:v>
                </c:pt>
                <c:pt idx="1865">
                  <c:v>9.0761905057819309E-2</c:v>
                </c:pt>
                <c:pt idx="1866">
                  <c:v>9.0761905057819309E-2</c:v>
                </c:pt>
                <c:pt idx="1867">
                  <c:v>9.0761905057819309E-2</c:v>
                </c:pt>
                <c:pt idx="1868">
                  <c:v>9.0761905057819309E-2</c:v>
                </c:pt>
                <c:pt idx="1869">
                  <c:v>9.0761905057819309E-2</c:v>
                </c:pt>
                <c:pt idx="1870">
                  <c:v>9.0761905057819309E-2</c:v>
                </c:pt>
                <c:pt idx="1871">
                  <c:v>9.0761905057819309E-2</c:v>
                </c:pt>
                <c:pt idx="1872">
                  <c:v>9.0761905057819309E-2</c:v>
                </c:pt>
                <c:pt idx="1873">
                  <c:v>9.0761905057819309E-2</c:v>
                </c:pt>
                <c:pt idx="1874">
                  <c:v>9.0761905057819309E-2</c:v>
                </c:pt>
                <c:pt idx="1875">
                  <c:v>9.0761905057819309E-2</c:v>
                </c:pt>
                <c:pt idx="1876">
                  <c:v>9.0761905057819309E-2</c:v>
                </c:pt>
                <c:pt idx="1877">
                  <c:v>9.0761905057819309E-2</c:v>
                </c:pt>
                <c:pt idx="1878">
                  <c:v>9.0761905057819309E-2</c:v>
                </c:pt>
                <c:pt idx="1879">
                  <c:v>9.0761905057819309E-2</c:v>
                </c:pt>
                <c:pt idx="1880">
                  <c:v>9.0761905057819309E-2</c:v>
                </c:pt>
                <c:pt idx="1881">
                  <c:v>9.3941059235938817E-2</c:v>
                </c:pt>
                <c:pt idx="1882">
                  <c:v>9.3941059235938817E-2</c:v>
                </c:pt>
                <c:pt idx="1883">
                  <c:v>9.3941059235938817E-2</c:v>
                </c:pt>
                <c:pt idx="1884">
                  <c:v>9.3941059235938817E-2</c:v>
                </c:pt>
                <c:pt idx="1885">
                  <c:v>9.3941059235938817E-2</c:v>
                </c:pt>
                <c:pt idx="1886">
                  <c:v>9.3941059235938817E-2</c:v>
                </c:pt>
                <c:pt idx="1887">
                  <c:v>9.3941059235938817E-2</c:v>
                </c:pt>
                <c:pt idx="1888">
                  <c:v>9.3941059235938817E-2</c:v>
                </c:pt>
                <c:pt idx="1889">
                  <c:v>9.3941059235938817E-2</c:v>
                </c:pt>
                <c:pt idx="1890">
                  <c:v>9.3941059235938817E-2</c:v>
                </c:pt>
                <c:pt idx="1891">
                  <c:v>9.3941059235938817E-2</c:v>
                </c:pt>
                <c:pt idx="1892">
                  <c:v>9.3941059235938817E-2</c:v>
                </c:pt>
                <c:pt idx="1893">
                  <c:v>9.3941059235938817E-2</c:v>
                </c:pt>
                <c:pt idx="1894">
                  <c:v>9.3941059235938817E-2</c:v>
                </c:pt>
                <c:pt idx="1895">
                  <c:v>9.3941059235938817E-2</c:v>
                </c:pt>
                <c:pt idx="1896">
                  <c:v>9.3941059235938817E-2</c:v>
                </c:pt>
                <c:pt idx="1897">
                  <c:v>9.3941059235938817E-2</c:v>
                </c:pt>
                <c:pt idx="1898">
                  <c:v>9.3941059235938817E-2</c:v>
                </c:pt>
                <c:pt idx="1899">
                  <c:v>9.3941059235938817E-2</c:v>
                </c:pt>
                <c:pt idx="1900">
                  <c:v>9.3941059235938817E-2</c:v>
                </c:pt>
                <c:pt idx="1901">
                  <c:v>9.3941059235938817E-2</c:v>
                </c:pt>
                <c:pt idx="1902">
                  <c:v>9.3941059235938817E-2</c:v>
                </c:pt>
                <c:pt idx="1903">
                  <c:v>9.3941059235938817E-2</c:v>
                </c:pt>
                <c:pt idx="1904">
                  <c:v>9.3941059235938817E-2</c:v>
                </c:pt>
                <c:pt idx="1905">
                  <c:v>9.3941059235938817E-2</c:v>
                </c:pt>
                <c:pt idx="1906">
                  <c:v>9.3941059235938817E-2</c:v>
                </c:pt>
                <c:pt idx="1907">
                  <c:v>9.3941059235938817E-2</c:v>
                </c:pt>
                <c:pt idx="1908">
                  <c:v>9.3941059235938817E-2</c:v>
                </c:pt>
                <c:pt idx="1909">
                  <c:v>9.3941059235938817E-2</c:v>
                </c:pt>
                <c:pt idx="1910">
                  <c:v>9.3941059235938817E-2</c:v>
                </c:pt>
                <c:pt idx="1911">
                  <c:v>9.3941059235938817E-2</c:v>
                </c:pt>
                <c:pt idx="1912">
                  <c:v>9.3941059235938817E-2</c:v>
                </c:pt>
                <c:pt idx="1913">
                  <c:v>9.3941059235938817E-2</c:v>
                </c:pt>
                <c:pt idx="1914">
                  <c:v>9.3941059235938817E-2</c:v>
                </c:pt>
                <c:pt idx="1915">
                  <c:v>9.3941059235938817E-2</c:v>
                </c:pt>
                <c:pt idx="1916">
                  <c:v>9.3941059235938817E-2</c:v>
                </c:pt>
                <c:pt idx="1917">
                  <c:v>9.3941059235938817E-2</c:v>
                </c:pt>
                <c:pt idx="1918">
                  <c:v>9.3941059235938817E-2</c:v>
                </c:pt>
                <c:pt idx="1919">
                  <c:v>9.3941059235938817E-2</c:v>
                </c:pt>
                <c:pt idx="1920">
                  <c:v>9.3941059235938817E-2</c:v>
                </c:pt>
                <c:pt idx="1921">
                  <c:v>9.3941059235938817E-2</c:v>
                </c:pt>
                <c:pt idx="1922">
                  <c:v>9.3941059235938817E-2</c:v>
                </c:pt>
                <c:pt idx="1923">
                  <c:v>9.3941059235938817E-2</c:v>
                </c:pt>
                <c:pt idx="1924">
                  <c:v>9.3941059235938817E-2</c:v>
                </c:pt>
                <c:pt idx="1925">
                  <c:v>9.3941059235938817E-2</c:v>
                </c:pt>
                <c:pt idx="1926">
                  <c:v>9.3941059235938817E-2</c:v>
                </c:pt>
                <c:pt idx="1927">
                  <c:v>9.3941059235938817E-2</c:v>
                </c:pt>
                <c:pt idx="1928">
                  <c:v>9.3941059235938817E-2</c:v>
                </c:pt>
                <c:pt idx="1929">
                  <c:v>9.3941059235938817E-2</c:v>
                </c:pt>
                <c:pt idx="1930">
                  <c:v>9.3941059235938817E-2</c:v>
                </c:pt>
                <c:pt idx="1931">
                  <c:v>9.3941059235938817E-2</c:v>
                </c:pt>
                <c:pt idx="1932">
                  <c:v>9.3941059235938817E-2</c:v>
                </c:pt>
                <c:pt idx="1933">
                  <c:v>9.3941059235938817E-2</c:v>
                </c:pt>
                <c:pt idx="1934">
                  <c:v>9.3941059235938817E-2</c:v>
                </c:pt>
                <c:pt idx="1935">
                  <c:v>9.3941059235938817E-2</c:v>
                </c:pt>
                <c:pt idx="1936">
                  <c:v>9.3941059235938817E-2</c:v>
                </c:pt>
                <c:pt idx="1937">
                  <c:v>9.3941059235938817E-2</c:v>
                </c:pt>
                <c:pt idx="1938">
                  <c:v>9.3941059235938817E-2</c:v>
                </c:pt>
                <c:pt idx="1939">
                  <c:v>9.3941059235938817E-2</c:v>
                </c:pt>
                <c:pt idx="1940">
                  <c:v>9.3941059235938817E-2</c:v>
                </c:pt>
                <c:pt idx="1941">
                  <c:v>9.3941059235938817E-2</c:v>
                </c:pt>
                <c:pt idx="1942">
                  <c:v>9.3941059235938817E-2</c:v>
                </c:pt>
                <c:pt idx="1943">
                  <c:v>9.3941059235938817E-2</c:v>
                </c:pt>
                <c:pt idx="1944">
                  <c:v>9.3941059235938817E-2</c:v>
                </c:pt>
                <c:pt idx="1945">
                  <c:v>9.3941059235938817E-2</c:v>
                </c:pt>
                <c:pt idx="1946">
                  <c:v>9.3941059235938817E-2</c:v>
                </c:pt>
                <c:pt idx="1947">
                  <c:v>9.3941059235938817E-2</c:v>
                </c:pt>
                <c:pt idx="1948">
                  <c:v>9.3941059235938817E-2</c:v>
                </c:pt>
                <c:pt idx="1949">
                  <c:v>9.3941059235938817E-2</c:v>
                </c:pt>
                <c:pt idx="1950">
                  <c:v>9.3941059235938817E-2</c:v>
                </c:pt>
                <c:pt idx="1951">
                  <c:v>9.3941059235938817E-2</c:v>
                </c:pt>
                <c:pt idx="1952">
                  <c:v>9.3941059235938817E-2</c:v>
                </c:pt>
                <c:pt idx="1953">
                  <c:v>9.3941059235938817E-2</c:v>
                </c:pt>
                <c:pt idx="1954">
                  <c:v>9.3941059235938817E-2</c:v>
                </c:pt>
                <c:pt idx="1955">
                  <c:v>9.3941059235938817E-2</c:v>
                </c:pt>
                <c:pt idx="1956">
                  <c:v>9.3941059235938817E-2</c:v>
                </c:pt>
                <c:pt idx="1957">
                  <c:v>9.3941059235938817E-2</c:v>
                </c:pt>
                <c:pt idx="1958">
                  <c:v>9.3941059235938817E-2</c:v>
                </c:pt>
                <c:pt idx="1959">
                  <c:v>9.3941059235938817E-2</c:v>
                </c:pt>
                <c:pt idx="1960">
                  <c:v>9.3941059235938817E-2</c:v>
                </c:pt>
                <c:pt idx="1961">
                  <c:v>9.8174979519883021E-2</c:v>
                </c:pt>
                <c:pt idx="1962">
                  <c:v>9.8174979519883021E-2</c:v>
                </c:pt>
                <c:pt idx="1963">
                  <c:v>9.8174979519883021E-2</c:v>
                </c:pt>
                <c:pt idx="1964">
                  <c:v>9.8174979519883021E-2</c:v>
                </c:pt>
                <c:pt idx="1965">
                  <c:v>9.8174979519883021E-2</c:v>
                </c:pt>
                <c:pt idx="1966">
                  <c:v>9.8174979519883021E-2</c:v>
                </c:pt>
                <c:pt idx="1967">
                  <c:v>9.8174979519883021E-2</c:v>
                </c:pt>
                <c:pt idx="1968">
                  <c:v>9.8174979519883021E-2</c:v>
                </c:pt>
                <c:pt idx="1969">
                  <c:v>9.8174979519883021E-2</c:v>
                </c:pt>
                <c:pt idx="1970">
                  <c:v>0.10257412596124944</c:v>
                </c:pt>
                <c:pt idx="1971">
                  <c:v>0.10257412596124944</c:v>
                </c:pt>
                <c:pt idx="1972">
                  <c:v>0.10257412596124944</c:v>
                </c:pt>
                <c:pt idx="1973">
                  <c:v>0.10257412596124944</c:v>
                </c:pt>
                <c:pt idx="1974">
                  <c:v>0.10257412596124944</c:v>
                </c:pt>
                <c:pt idx="1975">
                  <c:v>0.10257412596124944</c:v>
                </c:pt>
                <c:pt idx="1976">
                  <c:v>0.10257412596124944</c:v>
                </c:pt>
                <c:pt idx="1977">
                  <c:v>0.10257412596124944</c:v>
                </c:pt>
                <c:pt idx="1978">
                  <c:v>0.10257412596124944</c:v>
                </c:pt>
                <c:pt idx="1979">
                  <c:v>0.10257412596124944</c:v>
                </c:pt>
                <c:pt idx="1980">
                  <c:v>0.10257412596124944</c:v>
                </c:pt>
                <c:pt idx="1981">
                  <c:v>0.10257412596124944</c:v>
                </c:pt>
                <c:pt idx="1982">
                  <c:v>0.10257412596124944</c:v>
                </c:pt>
                <c:pt idx="1983">
                  <c:v>0.10257412596124944</c:v>
                </c:pt>
                <c:pt idx="1984">
                  <c:v>0.10257412596124944</c:v>
                </c:pt>
                <c:pt idx="1985">
                  <c:v>0.10257412596124944</c:v>
                </c:pt>
                <c:pt idx="1986">
                  <c:v>0.10257412596124944</c:v>
                </c:pt>
                <c:pt idx="1987">
                  <c:v>0.10257412596124944</c:v>
                </c:pt>
                <c:pt idx="1988">
                  <c:v>0.10257412596124944</c:v>
                </c:pt>
                <c:pt idx="1989">
                  <c:v>0.10257412596124944</c:v>
                </c:pt>
                <c:pt idx="1990">
                  <c:v>0.10257412596124944</c:v>
                </c:pt>
                <c:pt idx="1991">
                  <c:v>0.10257412596124944</c:v>
                </c:pt>
                <c:pt idx="1992">
                  <c:v>0.10257412596124944</c:v>
                </c:pt>
                <c:pt idx="1993">
                  <c:v>0.10257412596124944</c:v>
                </c:pt>
                <c:pt idx="1994">
                  <c:v>0.10257412596124944</c:v>
                </c:pt>
                <c:pt idx="1995">
                  <c:v>0.10257412596124944</c:v>
                </c:pt>
                <c:pt idx="1996">
                  <c:v>0.10257412596124944</c:v>
                </c:pt>
                <c:pt idx="1997">
                  <c:v>0.10257412596124944</c:v>
                </c:pt>
                <c:pt idx="1998">
                  <c:v>0.10257412596124944</c:v>
                </c:pt>
                <c:pt idx="1999">
                  <c:v>0.10257412596124944</c:v>
                </c:pt>
                <c:pt idx="2000">
                  <c:v>0.10257412596124944</c:v>
                </c:pt>
                <c:pt idx="2001">
                  <c:v>0.10257412596124944</c:v>
                </c:pt>
                <c:pt idx="2002">
                  <c:v>0.10257412596124944</c:v>
                </c:pt>
                <c:pt idx="2003">
                  <c:v>0.10257412596124944</c:v>
                </c:pt>
                <c:pt idx="2004">
                  <c:v>0.10257412596124944</c:v>
                </c:pt>
                <c:pt idx="2005">
                  <c:v>0.10257412596124944</c:v>
                </c:pt>
                <c:pt idx="2006">
                  <c:v>0.10257412596124944</c:v>
                </c:pt>
                <c:pt idx="2007">
                  <c:v>0.10257412596124944</c:v>
                </c:pt>
                <c:pt idx="2008">
                  <c:v>0.10257412596124944</c:v>
                </c:pt>
                <c:pt idx="2009">
                  <c:v>0.10257412596124944</c:v>
                </c:pt>
                <c:pt idx="2010">
                  <c:v>0.10257412596124944</c:v>
                </c:pt>
                <c:pt idx="2011">
                  <c:v>0.10257412596124944</c:v>
                </c:pt>
                <c:pt idx="2012">
                  <c:v>0.10257412596124944</c:v>
                </c:pt>
                <c:pt idx="2013">
                  <c:v>0.10257412596124944</c:v>
                </c:pt>
                <c:pt idx="2014">
                  <c:v>0.10257412596124944</c:v>
                </c:pt>
                <c:pt idx="2015">
                  <c:v>0.10257412596124944</c:v>
                </c:pt>
                <c:pt idx="2016">
                  <c:v>0.10257412596124944</c:v>
                </c:pt>
                <c:pt idx="2017">
                  <c:v>0.10257412596124944</c:v>
                </c:pt>
                <c:pt idx="2018">
                  <c:v>0.10257412596124944</c:v>
                </c:pt>
                <c:pt idx="2019">
                  <c:v>0.10859711840446253</c:v>
                </c:pt>
                <c:pt idx="2020">
                  <c:v>0.10859711840446253</c:v>
                </c:pt>
                <c:pt idx="2021">
                  <c:v>0.10859711840446253</c:v>
                </c:pt>
                <c:pt idx="2022">
                  <c:v>0.10859711840446253</c:v>
                </c:pt>
                <c:pt idx="2023">
                  <c:v>0.10859711840446253</c:v>
                </c:pt>
                <c:pt idx="2024">
                  <c:v>0.10859711840446253</c:v>
                </c:pt>
                <c:pt idx="2025">
                  <c:v>0.10859711840446253</c:v>
                </c:pt>
                <c:pt idx="2026">
                  <c:v>0.10859711840446253</c:v>
                </c:pt>
                <c:pt idx="2027">
                  <c:v>0.10859711840446253</c:v>
                </c:pt>
                <c:pt idx="2028">
                  <c:v>0.10859711840446253</c:v>
                </c:pt>
                <c:pt idx="2029">
                  <c:v>0.10859711840446253</c:v>
                </c:pt>
                <c:pt idx="2030">
                  <c:v>0.10859711840446253</c:v>
                </c:pt>
                <c:pt idx="2031">
                  <c:v>0.10859711840446253</c:v>
                </c:pt>
                <c:pt idx="2032">
                  <c:v>0.10859711840446253</c:v>
                </c:pt>
                <c:pt idx="2033">
                  <c:v>0.10859711840446253</c:v>
                </c:pt>
                <c:pt idx="2034">
                  <c:v>0.10859711840446253</c:v>
                </c:pt>
                <c:pt idx="2035">
                  <c:v>0.10859711840446253</c:v>
                </c:pt>
                <c:pt idx="2036">
                  <c:v>0.10859711840446253</c:v>
                </c:pt>
                <c:pt idx="2037">
                  <c:v>0.10859711840446253</c:v>
                </c:pt>
                <c:pt idx="2038">
                  <c:v>0.10859711840446253</c:v>
                </c:pt>
                <c:pt idx="2039">
                  <c:v>0.10859711840446253</c:v>
                </c:pt>
                <c:pt idx="2040">
                  <c:v>0.10859711840446253</c:v>
                </c:pt>
                <c:pt idx="2041">
                  <c:v>0.10859711840446253</c:v>
                </c:pt>
                <c:pt idx="2042">
                  <c:v>0.10859711840446253</c:v>
                </c:pt>
                <c:pt idx="2043">
                  <c:v>0.10859711840446253</c:v>
                </c:pt>
                <c:pt idx="2044">
                  <c:v>0.10859711840446253</c:v>
                </c:pt>
                <c:pt idx="2045">
                  <c:v>0.10859711840446253</c:v>
                </c:pt>
                <c:pt idx="2046">
                  <c:v>0.10859711840446253</c:v>
                </c:pt>
                <c:pt idx="2047">
                  <c:v>0.10859711840446253</c:v>
                </c:pt>
                <c:pt idx="2048">
                  <c:v>0.10859711840446253</c:v>
                </c:pt>
                <c:pt idx="2049">
                  <c:v>0.10859711840446253</c:v>
                </c:pt>
                <c:pt idx="2050">
                  <c:v>0.10859711840446253</c:v>
                </c:pt>
                <c:pt idx="2051">
                  <c:v>0.10859711840446253</c:v>
                </c:pt>
                <c:pt idx="2052">
                  <c:v>0.10859711840446253</c:v>
                </c:pt>
                <c:pt idx="2053">
                  <c:v>0.10859711840446253</c:v>
                </c:pt>
                <c:pt idx="2054">
                  <c:v>0.10859711840446253</c:v>
                </c:pt>
                <c:pt idx="2055">
                  <c:v>0.10859711840446253</c:v>
                </c:pt>
                <c:pt idx="2056">
                  <c:v>0.10859711840446253</c:v>
                </c:pt>
                <c:pt idx="2057">
                  <c:v>0.10859711840446253</c:v>
                </c:pt>
                <c:pt idx="2058">
                  <c:v>0.10859711840446253</c:v>
                </c:pt>
                <c:pt idx="2059">
                  <c:v>0.10859711840446253</c:v>
                </c:pt>
                <c:pt idx="2060">
                  <c:v>0.10859711840446253</c:v>
                </c:pt>
                <c:pt idx="2061">
                  <c:v>0.10859711840446253</c:v>
                </c:pt>
                <c:pt idx="2062">
                  <c:v>0.10859711840446253</c:v>
                </c:pt>
                <c:pt idx="2063">
                  <c:v>0.10859711840446253</c:v>
                </c:pt>
                <c:pt idx="2064">
                  <c:v>0.10859711840446253</c:v>
                </c:pt>
                <c:pt idx="2065">
                  <c:v>0.10859711840446253</c:v>
                </c:pt>
                <c:pt idx="2066">
                  <c:v>0.10859711840446253</c:v>
                </c:pt>
                <c:pt idx="2067">
                  <c:v>0.10859711840446253</c:v>
                </c:pt>
                <c:pt idx="2068">
                  <c:v>0.10859711840446253</c:v>
                </c:pt>
                <c:pt idx="2069">
                  <c:v>0.10859711840446253</c:v>
                </c:pt>
                <c:pt idx="2070">
                  <c:v>0.10859711840446253</c:v>
                </c:pt>
                <c:pt idx="2071">
                  <c:v>0.10859711840446253</c:v>
                </c:pt>
                <c:pt idx="2072">
                  <c:v>0.10859711840446253</c:v>
                </c:pt>
                <c:pt idx="2073">
                  <c:v>0.10859711840446253</c:v>
                </c:pt>
                <c:pt idx="2074">
                  <c:v>0.10859711840446253</c:v>
                </c:pt>
                <c:pt idx="2075">
                  <c:v>0.10859711840446253</c:v>
                </c:pt>
                <c:pt idx="2076">
                  <c:v>0.10859711840446253</c:v>
                </c:pt>
                <c:pt idx="2077">
                  <c:v>0.10859711840446253</c:v>
                </c:pt>
                <c:pt idx="2078">
                  <c:v>0.10859711840446253</c:v>
                </c:pt>
                <c:pt idx="2079">
                  <c:v>0.10859711840446253</c:v>
                </c:pt>
                <c:pt idx="2080">
                  <c:v>0.10859711840446253</c:v>
                </c:pt>
                <c:pt idx="2081">
                  <c:v>0.10859711840446253</c:v>
                </c:pt>
                <c:pt idx="2082">
                  <c:v>0.10859711840446253</c:v>
                </c:pt>
                <c:pt idx="2083">
                  <c:v>0.10859711840446253</c:v>
                </c:pt>
                <c:pt idx="2084">
                  <c:v>0.10859711840446253</c:v>
                </c:pt>
                <c:pt idx="2085">
                  <c:v>0.10859711840446253</c:v>
                </c:pt>
                <c:pt idx="2086">
                  <c:v>0.10859711840446253</c:v>
                </c:pt>
                <c:pt idx="2087">
                  <c:v>0.11751114722041789</c:v>
                </c:pt>
                <c:pt idx="2088">
                  <c:v>0.11751114722041789</c:v>
                </c:pt>
                <c:pt idx="2089">
                  <c:v>0.11751114722041789</c:v>
                </c:pt>
                <c:pt idx="2090">
                  <c:v>0.11751114722041789</c:v>
                </c:pt>
                <c:pt idx="2091">
                  <c:v>0.11751114722041789</c:v>
                </c:pt>
                <c:pt idx="2092">
                  <c:v>0.11751114722041789</c:v>
                </c:pt>
                <c:pt idx="2093">
                  <c:v>0.11751114722041789</c:v>
                </c:pt>
                <c:pt idx="2094">
                  <c:v>0.11751114722041789</c:v>
                </c:pt>
                <c:pt idx="2095">
                  <c:v>0.11751114722041789</c:v>
                </c:pt>
                <c:pt idx="2096">
                  <c:v>0.11751114722041789</c:v>
                </c:pt>
                <c:pt idx="2097">
                  <c:v>0.11751114722041789</c:v>
                </c:pt>
                <c:pt idx="2098">
                  <c:v>0.11751114722041789</c:v>
                </c:pt>
                <c:pt idx="2099">
                  <c:v>0.11751114722041789</c:v>
                </c:pt>
                <c:pt idx="2100">
                  <c:v>0.11751114722041789</c:v>
                </c:pt>
                <c:pt idx="2101">
                  <c:v>0.11751114722041789</c:v>
                </c:pt>
                <c:pt idx="2102">
                  <c:v>0.11751114722041789</c:v>
                </c:pt>
                <c:pt idx="2103">
                  <c:v>0.11751114722041789</c:v>
                </c:pt>
                <c:pt idx="2104">
                  <c:v>0.11751114722041789</c:v>
                </c:pt>
                <c:pt idx="2105">
                  <c:v>0.11751114722041789</c:v>
                </c:pt>
                <c:pt idx="2106">
                  <c:v>0.11751114722041789</c:v>
                </c:pt>
                <c:pt idx="2107">
                  <c:v>0.11751114722041789</c:v>
                </c:pt>
                <c:pt idx="2108">
                  <c:v>0.11751114722041789</c:v>
                </c:pt>
                <c:pt idx="2109">
                  <c:v>0.11751114722041789</c:v>
                </c:pt>
                <c:pt idx="2110">
                  <c:v>0.11751114722041789</c:v>
                </c:pt>
                <c:pt idx="2111">
                  <c:v>0.11751114722041789</c:v>
                </c:pt>
                <c:pt idx="2112">
                  <c:v>0.11751114722041789</c:v>
                </c:pt>
                <c:pt idx="2113">
                  <c:v>0.11751114722041789</c:v>
                </c:pt>
                <c:pt idx="2114">
                  <c:v>0.11751114722041789</c:v>
                </c:pt>
                <c:pt idx="2115">
                  <c:v>0.11751114722041789</c:v>
                </c:pt>
                <c:pt idx="2116">
                  <c:v>0.11751114722041789</c:v>
                </c:pt>
                <c:pt idx="2117">
                  <c:v>0.11751114722041789</c:v>
                </c:pt>
                <c:pt idx="2118">
                  <c:v>0.11751114722041789</c:v>
                </c:pt>
                <c:pt idx="2119">
                  <c:v>0.11751114722041789</c:v>
                </c:pt>
                <c:pt idx="2120">
                  <c:v>0.11751114722041789</c:v>
                </c:pt>
                <c:pt idx="2121">
                  <c:v>0.11751114722041789</c:v>
                </c:pt>
                <c:pt idx="2122">
                  <c:v>0.11751114722041789</c:v>
                </c:pt>
                <c:pt idx="2123">
                  <c:v>0.11751114722041789</c:v>
                </c:pt>
                <c:pt idx="2124">
                  <c:v>0.11751114722041789</c:v>
                </c:pt>
                <c:pt idx="2125">
                  <c:v>0.11751114722041789</c:v>
                </c:pt>
                <c:pt idx="2126">
                  <c:v>0.11751114722041789</c:v>
                </c:pt>
                <c:pt idx="2127">
                  <c:v>0.11751114722041789</c:v>
                </c:pt>
                <c:pt idx="2128">
                  <c:v>0.11751114722041789</c:v>
                </c:pt>
                <c:pt idx="2129">
                  <c:v>0.11751114722041789</c:v>
                </c:pt>
                <c:pt idx="2130">
                  <c:v>0.11751114722041789</c:v>
                </c:pt>
                <c:pt idx="2131">
                  <c:v>0.11751114722041789</c:v>
                </c:pt>
                <c:pt idx="2132">
                  <c:v>0.11751114722041789</c:v>
                </c:pt>
                <c:pt idx="2133">
                  <c:v>0.11751114722041789</c:v>
                </c:pt>
                <c:pt idx="2134">
                  <c:v>0.11751114722041789</c:v>
                </c:pt>
                <c:pt idx="2135">
                  <c:v>0.11751114722041789</c:v>
                </c:pt>
                <c:pt idx="2136">
                  <c:v>0.11751114722041789</c:v>
                </c:pt>
                <c:pt idx="2137">
                  <c:v>0.11751114722041789</c:v>
                </c:pt>
                <c:pt idx="2138">
                  <c:v>0.11751114722041789</c:v>
                </c:pt>
                <c:pt idx="2139">
                  <c:v>0.11751114722041789</c:v>
                </c:pt>
                <c:pt idx="2140">
                  <c:v>0.11751114722041789</c:v>
                </c:pt>
                <c:pt idx="2141">
                  <c:v>0.11751114722041789</c:v>
                </c:pt>
                <c:pt idx="2142">
                  <c:v>0.11751114722041789</c:v>
                </c:pt>
                <c:pt idx="2143">
                  <c:v>0.11751114722041789</c:v>
                </c:pt>
                <c:pt idx="2144">
                  <c:v>0.11751114722041789</c:v>
                </c:pt>
                <c:pt idx="2145">
                  <c:v>0.11751114722041789</c:v>
                </c:pt>
                <c:pt idx="2146">
                  <c:v>0.11751114722041789</c:v>
                </c:pt>
                <c:pt idx="2147">
                  <c:v>0.11751114722041789</c:v>
                </c:pt>
                <c:pt idx="2148">
                  <c:v>0.11751114722041789</c:v>
                </c:pt>
                <c:pt idx="2149">
                  <c:v>0.11751114722041789</c:v>
                </c:pt>
                <c:pt idx="2150">
                  <c:v>0.11751114722041789</c:v>
                </c:pt>
                <c:pt idx="2151">
                  <c:v>0.11751114722041789</c:v>
                </c:pt>
                <c:pt idx="2152">
                  <c:v>0.13130003554509886</c:v>
                </c:pt>
                <c:pt idx="2153">
                  <c:v>0.13130003554509886</c:v>
                </c:pt>
                <c:pt idx="2154">
                  <c:v>0.13130003554509886</c:v>
                </c:pt>
                <c:pt idx="2155">
                  <c:v>0.13130003554509886</c:v>
                </c:pt>
                <c:pt idx="2156">
                  <c:v>0.13130003554509886</c:v>
                </c:pt>
                <c:pt idx="2157">
                  <c:v>0.13130003554509886</c:v>
                </c:pt>
                <c:pt idx="2158">
                  <c:v>0.13130003554509886</c:v>
                </c:pt>
                <c:pt idx="2159">
                  <c:v>0.13130003554509886</c:v>
                </c:pt>
                <c:pt idx="2160">
                  <c:v>0.13130003554509886</c:v>
                </c:pt>
                <c:pt idx="2161">
                  <c:v>0.13130003554509886</c:v>
                </c:pt>
                <c:pt idx="2162">
                  <c:v>0.13130003554509886</c:v>
                </c:pt>
                <c:pt idx="2163">
                  <c:v>0.13130003554509886</c:v>
                </c:pt>
                <c:pt idx="2164">
                  <c:v>0.13130003554509886</c:v>
                </c:pt>
                <c:pt idx="2165">
                  <c:v>0.13130003554509886</c:v>
                </c:pt>
                <c:pt idx="2166">
                  <c:v>0.13130003554509886</c:v>
                </c:pt>
                <c:pt idx="2167">
                  <c:v>0.13130003554509886</c:v>
                </c:pt>
                <c:pt idx="2168">
                  <c:v>0.13130003554509886</c:v>
                </c:pt>
                <c:pt idx="2169">
                  <c:v>0.13130003554509886</c:v>
                </c:pt>
                <c:pt idx="2170">
                  <c:v>0.13130003554509886</c:v>
                </c:pt>
                <c:pt idx="2171">
                  <c:v>0.13130003554509886</c:v>
                </c:pt>
                <c:pt idx="2172">
                  <c:v>0.13130003554509886</c:v>
                </c:pt>
                <c:pt idx="2173">
                  <c:v>0.13130003554509886</c:v>
                </c:pt>
                <c:pt idx="2174">
                  <c:v>0.13130003554509886</c:v>
                </c:pt>
                <c:pt idx="2175">
                  <c:v>0.13130003554509886</c:v>
                </c:pt>
                <c:pt idx="2176">
                  <c:v>0.13130003554509886</c:v>
                </c:pt>
                <c:pt idx="2177">
                  <c:v>0.13130003554509886</c:v>
                </c:pt>
                <c:pt idx="2178">
                  <c:v>0.13130003554509886</c:v>
                </c:pt>
                <c:pt idx="2179">
                  <c:v>0.13130003554509886</c:v>
                </c:pt>
                <c:pt idx="2180">
                  <c:v>0.13130003554509886</c:v>
                </c:pt>
                <c:pt idx="2181">
                  <c:v>0.13130003554509886</c:v>
                </c:pt>
                <c:pt idx="2182">
                  <c:v>0.13130003554509886</c:v>
                </c:pt>
                <c:pt idx="2183">
                  <c:v>0.13130003554509886</c:v>
                </c:pt>
                <c:pt idx="2184">
                  <c:v>0.13130003554509886</c:v>
                </c:pt>
                <c:pt idx="2185">
                  <c:v>0.13130003554509886</c:v>
                </c:pt>
                <c:pt idx="2186">
                  <c:v>0.13130003554509886</c:v>
                </c:pt>
                <c:pt idx="2187">
                  <c:v>0.13130003554509886</c:v>
                </c:pt>
                <c:pt idx="2188">
                  <c:v>0.13130003554509886</c:v>
                </c:pt>
                <c:pt idx="2189">
                  <c:v>0.13130003554509886</c:v>
                </c:pt>
                <c:pt idx="2190">
                  <c:v>0.13130003554509886</c:v>
                </c:pt>
                <c:pt idx="2191">
                  <c:v>0.13130003554509886</c:v>
                </c:pt>
                <c:pt idx="2192">
                  <c:v>0.13130003554509886</c:v>
                </c:pt>
                <c:pt idx="2193">
                  <c:v>0.13130003554509886</c:v>
                </c:pt>
                <c:pt idx="2194">
                  <c:v>0.13130003554509886</c:v>
                </c:pt>
                <c:pt idx="2195">
                  <c:v>0.13130003554509886</c:v>
                </c:pt>
                <c:pt idx="2196">
                  <c:v>0.13130003554509886</c:v>
                </c:pt>
                <c:pt idx="2197">
                  <c:v>0.13130003554509886</c:v>
                </c:pt>
                <c:pt idx="2198">
                  <c:v>0.13130003554509886</c:v>
                </c:pt>
                <c:pt idx="2199">
                  <c:v>0.13130003554509886</c:v>
                </c:pt>
                <c:pt idx="2200">
                  <c:v>0.13130003554509886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A4E-48EE-BAC0-5F2D5A5B88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556968"/>
        <c:axId val="1"/>
      </c:scatterChart>
      <c:valAx>
        <c:axId val="662556968"/>
        <c:scaling>
          <c:orientation val="minMax"/>
          <c:max val="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Follow-up (years)</a:t>
                </a:r>
              </a:p>
            </c:rich>
          </c:tx>
          <c:layout>
            <c:manualLayout>
              <c:xMode val="edge"/>
              <c:yMode val="edge"/>
              <c:x val="0.46977032588949519"/>
              <c:y val="0.9323827956672424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;\-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1"/>
        <c:crosses val="autoZero"/>
        <c:crossBetween val="midCat"/>
        <c:majorUnit val="1"/>
      </c:valAx>
      <c:valAx>
        <c:axId val="1"/>
        <c:scaling>
          <c:orientation val="minMax"/>
          <c:max val="0.60000000000000009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Cumulative Incidence</a:t>
                </a:r>
                <a:r>
                  <a:rPr lang="en-US" baseline="0" dirty="0"/>
                  <a:t>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4.7588304158615008E-2"/>
              <c:y val="0.1493183293192315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6625569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4131413503942"/>
          <c:y val="2.809220921281854E-2"/>
          <c:w val="0.78486331446722679"/>
          <c:h val="0.81534401667691792"/>
        </c:manualLayout>
      </c:layout>
      <c:scatterChart>
        <c:scatterStyle val="smoothMarker"/>
        <c:varyColors val="0"/>
        <c:ser>
          <c:idx val="1"/>
          <c:order val="0"/>
          <c:tx>
            <c:strRef>
              <c:f>CUM_INCID_CR1!$C$1</c:f>
              <c:strCache>
                <c:ptCount val="1"/>
                <c:pt idx="0">
                  <c:v>cif_inv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CUM_INCID_CR1!$C$2:$C$2202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2.5906735751295338E-3</c:v>
                </c:pt>
                <c:pt idx="7">
                  <c:v>2.5906735751295338E-3</c:v>
                </c:pt>
                <c:pt idx="8">
                  <c:v>2.5906735751295338E-3</c:v>
                </c:pt>
                <c:pt idx="9">
                  <c:v>2.5906735751295338E-3</c:v>
                </c:pt>
                <c:pt idx="10">
                  <c:v>2.5906735751295338E-3</c:v>
                </c:pt>
                <c:pt idx="11">
                  <c:v>2.5906735751295338E-3</c:v>
                </c:pt>
                <c:pt idx="12">
                  <c:v>5.1813471502590676E-3</c:v>
                </c:pt>
                <c:pt idx="13">
                  <c:v>7.7720207253886009E-3</c:v>
                </c:pt>
                <c:pt idx="14">
                  <c:v>7.7720207253886009E-3</c:v>
                </c:pt>
                <c:pt idx="15">
                  <c:v>1.0362694300518135E-2</c:v>
                </c:pt>
                <c:pt idx="16">
                  <c:v>1.0362694300518135E-2</c:v>
                </c:pt>
                <c:pt idx="17">
                  <c:v>1.0362694300518135E-2</c:v>
                </c:pt>
                <c:pt idx="18">
                  <c:v>1.0362694300518135E-2</c:v>
                </c:pt>
                <c:pt idx="19">
                  <c:v>1.0362694300518135E-2</c:v>
                </c:pt>
                <c:pt idx="20">
                  <c:v>1.0362694300518135E-2</c:v>
                </c:pt>
                <c:pt idx="21">
                  <c:v>1.0362694300518135E-2</c:v>
                </c:pt>
                <c:pt idx="22">
                  <c:v>1.0362694300518135E-2</c:v>
                </c:pt>
                <c:pt idx="23">
                  <c:v>1.0362694300518135E-2</c:v>
                </c:pt>
                <c:pt idx="24">
                  <c:v>1.5544041450777202E-2</c:v>
                </c:pt>
                <c:pt idx="25">
                  <c:v>1.5544041450777202E-2</c:v>
                </c:pt>
                <c:pt idx="26">
                  <c:v>1.5544041450777202E-2</c:v>
                </c:pt>
                <c:pt idx="27">
                  <c:v>1.5544041450777202E-2</c:v>
                </c:pt>
                <c:pt idx="28">
                  <c:v>1.5544041450777202E-2</c:v>
                </c:pt>
                <c:pt idx="29">
                  <c:v>1.5544041450777202E-2</c:v>
                </c:pt>
                <c:pt idx="30">
                  <c:v>1.5544041450777202E-2</c:v>
                </c:pt>
                <c:pt idx="31">
                  <c:v>1.8141550576236891E-2</c:v>
                </c:pt>
                <c:pt idx="32">
                  <c:v>2.3336568827156269E-2</c:v>
                </c:pt>
                <c:pt idx="33">
                  <c:v>2.5934077952615958E-2</c:v>
                </c:pt>
                <c:pt idx="34">
                  <c:v>2.8531587078075647E-2</c:v>
                </c:pt>
                <c:pt idx="35">
                  <c:v>2.8531587078075647E-2</c:v>
                </c:pt>
                <c:pt idx="36">
                  <c:v>2.8531587078075647E-2</c:v>
                </c:pt>
                <c:pt idx="37">
                  <c:v>3.1129096203535336E-2</c:v>
                </c:pt>
                <c:pt idx="38">
                  <c:v>3.1129096203535336E-2</c:v>
                </c:pt>
                <c:pt idx="39">
                  <c:v>3.1129096203535336E-2</c:v>
                </c:pt>
                <c:pt idx="40">
                  <c:v>3.1129096203535336E-2</c:v>
                </c:pt>
                <c:pt idx="41">
                  <c:v>3.3726605328995025E-2</c:v>
                </c:pt>
                <c:pt idx="42">
                  <c:v>3.3726605328995025E-2</c:v>
                </c:pt>
                <c:pt idx="43">
                  <c:v>3.3726605328995025E-2</c:v>
                </c:pt>
                <c:pt idx="44">
                  <c:v>3.6324114454454715E-2</c:v>
                </c:pt>
                <c:pt idx="45">
                  <c:v>3.6324114454454715E-2</c:v>
                </c:pt>
                <c:pt idx="46">
                  <c:v>3.6324114454454715E-2</c:v>
                </c:pt>
                <c:pt idx="47">
                  <c:v>4.1519132705374093E-2</c:v>
                </c:pt>
                <c:pt idx="48">
                  <c:v>4.1519132705374093E-2</c:v>
                </c:pt>
                <c:pt idx="49">
                  <c:v>4.1519132705374093E-2</c:v>
                </c:pt>
                <c:pt idx="50">
                  <c:v>4.4116641830833782E-2</c:v>
                </c:pt>
                <c:pt idx="51">
                  <c:v>4.4116641830833782E-2</c:v>
                </c:pt>
                <c:pt idx="52">
                  <c:v>4.4116641830833782E-2</c:v>
                </c:pt>
                <c:pt idx="53">
                  <c:v>4.4116641830833782E-2</c:v>
                </c:pt>
                <c:pt idx="54">
                  <c:v>4.4116641830833782E-2</c:v>
                </c:pt>
                <c:pt idx="55">
                  <c:v>4.6714150956293471E-2</c:v>
                </c:pt>
                <c:pt idx="56">
                  <c:v>4.6714150956293471E-2</c:v>
                </c:pt>
                <c:pt idx="57">
                  <c:v>4.6714150956293471E-2</c:v>
                </c:pt>
                <c:pt idx="58">
                  <c:v>4.931166008175316E-2</c:v>
                </c:pt>
                <c:pt idx="59">
                  <c:v>4.931166008175316E-2</c:v>
                </c:pt>
                <c:pt idx="60">
                  <c:v>4.931166008175316E-2</c:v>
                </c:pt>
                <c:pt idx="61">
                  <c:v>4.931166008175316E-2</c:v>
                </c:pt>
                <c:pt idx="62">
                  <c:v>4.931166008175316E-2</c:v>
                </c:pt>
                <c:pt idx="63">
                  <c:v>4.931166008175316E-2</c:v>
                </c:pt>
                <c:pt idx="64">
                  <c:v>4.931166008175316E-2</c:v>
                </c:pt>
                <c:pt idx="65">
                  <c:v>4.931166008175316E-2</c:v>
                </c:pt>
                <c:pt idx="66">
                  <c:v>4.931166008175316E-2</c:v>
                </c:pt>
                <c:pt idx="67">
                  <c:v>4.931166008175316E-2</c:v>
                </c:pt>
                <c:pt idx="68">
                  <c:v>4.931166008175316E-2</c:v>
                </c:pt>
                <c:pt idx="69">
                  <c:v>4.931166008175316E-2</c:v>
                </c:pt>
                <c:pt idx="70">
                  <c:v>5.4506678332672538E-2</c:v>
                </c:pt>
                <c:pt idx="71">
                  <c:v>5.7104187458132227E-2</c:v>
                </c:pt>
                <c:pt idx="72">
                  <c:v>5.7104187458132227E-2</c:v>
                </c:pt>
                <c:pt idx="73">
                  <c:v>5.7104187458132227E-2</c:v>
                </c:pt>
                <c:pt idx="74">
                  <c:v>5.7104187458132227E-2</c:v>
                </c:pt>
                <c:pt idx="75">
                  <c:v>5.7104187458132227E-2</c:v>
                </c:pt>
                <c:pt idx="76">
                  <c:v>5.7104187458132227E-2</c:v>
                </c:pt>
                <c:pt idx="77">
                  <c:v>5.7104187458132227E-2</c:v>
                </c:pt>
                <c:pt idx="78">
                  <c:v>5.7104187458132227E-2</c:v>
                </c:pt>
                <c:pt idx="79">
                  <c:v>5.7104187458132227E-2</c:v>
                </c:pt>
                <c:pt idx="80">
                  <c:v>5.7104187458132227E-2</c:v>
                </c:pt>
                <c:pt idx="81">
                  <c:v>5.7104187458132227E-2</c:v>
                </c:pt>
                <c:pt idx="82">
                  <c:v>5.7104187458132227E-2</c:v>
                </c:pt>
                <c:pt idx="83">
                  <c:v>5.7104187458132227E-2</c:v>
                </c:pt>
                <c:pt idx="84">
                  <c:v>5.7104187458132227E-2</c:v>
                </c:pt>
                <c:pt idx="85">
                  <c:v>5.7104187458132227E-2</c:v>
                </c:pt>
                <c:pt idx="86">
                  <c:v>5.7104187458132227E-2</c:v>
                </c:pt>
                <c:pt idx="87">
                  <c:v>5.7104187458132227E-2</c:v>
                </c:pt>
                <c:pt idx="88">
                  <c:v>5.7104187458132227E-2</c:v>
                </c:pt>
                <c:pt idx="89">
                  <c:v>5.7104187458132227E-2</c:v>
                </c:pt>
                <c:pt idx="90">
                  <c:v>5.7104187458132227E-2</c:v>
                </c:pt>
                <c:pt idx="91">
                  <c:v>5.9708872023165008E-2</c:v>
                </c:pt>
                <c:pt idx="92">
                  <c:v>5.9708872023165008E-2</c:v>
                </c:pt>
                <c:pt idx="93">
                  <c:v>5.9708872023165008E-2</c:v>
                </c:pt>
                <c:pt idx="94">
                  <c:v>5.9708872023165008E-2</c:v>
                </c:pt>
                <c:pt idx="95">
                  <c:v>6.2313556588197788E-2</c:v>
                </c:pt>
                <c:pt idx="96">
                  <c:v>6.2313556588197788E-2</c:v>
                </c:pt>
                <c:pt idx="97">
                  <c:v>6.2313556588197788E-2</c:v>
                </c:pt>
                <c:pt idx="98">
                  <c:v>6.2313556588197788E-2</c:v>
                </c:pt>
                <c:pt idx="99">
                  <c:v>6.2313556588197788E-2</c:v>
                </c:pt>
                <c:pt idx="100">
                  <c:v>6.2313556588197788E-2</c:v>
                </c:pt>
                <c:pt idx="101">
                  <c:v>6.2313556588197788E-2</c:v>
                </c:pt>
                <c:pt idx="102">
                  <c:v>6.2313556588197788E-2</c:v>
                </c:pt>
                <c:pt idx="103">
                  <c:v>6.2313556588197788E-2</c:v>
                </c:pt>
                <c:pt idx="104">
                  <c:v>6.2313556588197788E-2</c:v>
                </c:pt>
                <c:pt idx="105">
                  <c:v>6.2313556588197788E-2</c:v>
                </c:pt>
                <c:pt idx="106">
                  <c:v>6.2313556588197788E-2</c:v>
                </c:pt>
                <c:pt idx="107">
                  <c:v>6.2313556588197788E-2</c:v>
                </c:pt>
                <c:pt idx="108">
                  <c:v>6.2313556588197788E-2</c:v>
                </c:pt>
                <c:pt idx="109">
                  <c:v>6.2313556588197788E-2</c:v>
                </c:pt>
                <c:pt idx="110">
                  <c:v>6.2313556588197788E-2</c:v>
                </c:pt>
                <c:pt idx="111">
                  <c:v>6.2313556588197788E-2</c:v>
                </c:pt>
                <c:pt idx="112">
                  <c:v>6.2313556588197788E-2</c:v>
                </c:pt>
                <c:pt idx="113">
                  <c:v>6.2313556588197788E-2</c:v>
                </c:pt>
                <c:pt idx="114">
                  <c:v>6.2313556588197788E-2</c:v>
                </c:pt>
                <c:pt idx="115">
                  <c:v>6.2313556588197788E-2</c:v>
                </c:pt>
                <c:pt idx="116">
                  <c:v>6.2313556588197788E-2</c:v>
                </c:pt>
                <c:pt idx="117">
                  <c:v>6.2313556588197788E-2</c:v>
                </c:pt>
                <c:pt idx="118">
                  <c:v>6.2313556588197788E-2</c:v>
                </c:pt>
                <c:pt idx="119">
                  <c:v>6.4918241153230569E-2</c:v>
                </c:pt>
                <c:pt idx="120">
                  <c:v>6.4918241153230569E-2</c:v>
                </c:pt>
                <c:pt idx="121">
                  <c:v>6.4918241153230569E-2</c:v>
                </c:pt>
                <c:pt idx="122">
                  <c:v>6.7522925718263349E-2</c:v>
                </c:pt>
                <c:pt idx="123">
                  <c:v>6.7522925718263349E-2</c:v>
                </c:pt>
                <c:pt idx="124">
                  <c:v>6.7522925718263349E-2</c:v>
                </c:pt>
                <c:pt idx="125">
                  <c:v>6.7522925718263349E-2</c:v>
                </c:pt>
                <c:pt idx="126">
                  <c:v>6.7522925718263349E-2</c:v>
                </c:pt>
                <c:pt idx="127">
                  <c:v>6.7522925718263349E-2</c:v>
                </c:pt>
                <c:pt idx="128">
                  <c:v>6.7522925718263349E-2</c:v>
                </c:pt>
                <c:pt idx="129">
                  <c:v>6.7522925718263349E-2</c:v>
                </c:pt>
                <c:pt idx="130">
                  <c:v>6.7522925718263349E-2</c:v>
                </c:pt>
                <c:pt idx="131">
                  <c:v>6.7522925718263349E-2</c:v>
                </c:pt>
                <c:pt idx="132">
                  <c:v>7.012761028329613E-2</c:v>
                </c:pt>
                <c:pt idx="133">
                  <c:v>7.273229484832891E-2</c:v>
                </c:pt>
                <c:pt idx="134">
                  <c:v>7.273229484832891E-2</c:v>
                </c:pt>
                <c:pt idx="135">
                  <c:v>7.273229484832891E-2</c:v>
                </c:pt>
                <c:pt idx="136">
                  <c:v>7.273229484832891E-2</c:v>
                </c:pt>
                <c:pt idx="137">
                  <c:v>7.273229484832891E-2</c:v>
                </c:pt>
                <c:pt idx="138">
                  <c:v>7.533697941336169E-2</c:v>
                </c:pt>
                <c:pt idx="139">
                  <c:v>7.533697941336169E-2</c:v>
                </c:pt>
                <c:pt idx="140">
                  <c:v>7.7941663978394471E-2</c:v>
                </c:pt>
                <c:pt idx="141">
                  <c:v>7.7941663978394471E-2</c:v>
                </c:pt>
                <c:pt idx="142">
                  <c:v>7.7941663978394471E-2</c:v>
                </c:pt>
                <c:pt idx="143">
                  <c:v>7.7941663978394471E-2</c:v>
                </c:pt>
                <c:pt idx="144">
                  <c:v>7.7941663978394471E-2</c:v>
                </c:pt>
                <c:pt idx="145">
                  <c:v>8.0546348543427251E-2</c:v>
                </c:pt>
                <c:pt idx="146">
                  <c:v>8.0546348543427251E-2</c:v>
                </c:pt>
                <c:pt idx="147">
                  <c:v>8.0546348543427251E-2</c:v>
                </c:pt>
                <c:pt idx="148">
                  <c:v>8.0546348543427251E-2</c:v>
                </c:pt>
                <c:pt idx="149">
                  <c:v>8.0546348543427251E-2</c:v>
                </c:pt>
                <c:pt idx="150">
                  <c:v>8.0546348543427251E-2</c:v>
                </c:pt>
                <c:pt idx="151">
                  <c:v>8.0546348543427251E-2</c:v>
                </c:pt>
                <c:pt idx="152">
                  <c:v>8.0546348543427251E-2</c:v>
                </c:pt>
                <c:pt idx="153">
                  <c:v>8.0546348543427251E-2</c:v>
                </c:pt>
                <c:pt idx="154">
                  <c:v>8.0546348543427251E-2</c:v>
                </c:pt>
                <c:pt idx="155">
                  <c:v>8.0546348543427251E-2</c:v>
                </c:pt>
                <c:pt idx="156">
                  <c:v>8.3151033108460032E-2</c:v>
                </c:pt>
                <c:pt idx="157">
                  <c:v>8.3151033108460032E-2</c:v>
                </c:pt>
                <c:pt idx="158">
                  <c:v>8.5755717673492812E-2</c:v>
                </c:pt>
                <c:pt idx="159">
                  <c:v>8.5755717673492812E-2</c:v>
                </c:pt>
                <c:pt idx="160">
                  <c:v>8.5755717673492812E-2</c:v>
                </c:pt>
                <c:pt idx="161">
                  <c:v>8.5755717673492812E-2</c:v>
                </c:pt>
                <c:pt idx="162">
                  <c:v>8.5755717673492812E-2</c:v>
                </c:pt>
                <c:pt idx="163">
                  <c:v>8.5755717673492812E-2</c:v>
                </c:pt>
                <c:pt idx="164">
                  <c:v>8.5755717673492812E-2</c:v>
                </c:pt>
                <c:pt idx="165">
                  <c:v>8.5755717673492812E-2</c:v>
                </c:pt>
                <c:pt idx="166">
                  <c:v>8.5755717673492812E-2</c:v>
                </c:pt>
                <c:pt idx="167">
                  <c:v>8.8360402238525593E-2</c:v>
                </c:pt>
                <c:pt idx="168">
                  <c:v>8.8360402238525593E-2</c:v>
                </c:pt>
                <c:pt idx="169">
                  <c:v>8.8360402238525593E-2</c:v>
                </c:pt>
                <c:pt idx="170">
                  <c:v>8.8360402238525593E-2</c:v>
                </c:pt>
                <c:pt idx="171">
                  <c:v>8.8360402238525593E-2</c:v>
                </c:pt>
                <c:pt idx="172">
                  <c:v>8.8360402238525593E-2</c:v>
                </c:pt>
                <c:pt idx="173">
                  <c:v>8.8360402238525593E-2</c:v>
                </c:pt>
                <c:pt idx="174">
                  <c:v>8.8360402238525593E-2</c:v>
                </c:pt>
                <c:pt idx="175">
                  <c:v>8.8360402238525593E-2</c:v>
                </c:pt>
                <c:pt idx="176">
                  <c:v>8.8360402238525593E-2</c:v>
                </c:pt>
                <c:pt idx="177">
                  <c:v>8.8360402238525593E-2</c:v>
                </c:pt>
                <c:pt idx="178">
                  <c:v>8.8360402238525593E-2</c:v>
                </c:pt>
                <c:pt idx="179">
                  <c:v>8.8360402238525593E-2</c:v>
                </c:pt>
                <c:pt idx="180">
                  <c:v>8.8360402238525593E-2</c:v>
                </c:pt>
                <c:pt idx="181">
                  <c:v>8.8360402238525593E-2</c:v>
                </c:pt>
                <c:pt idx="182">
                  <c:v>8.8360402238525593E-2</c:v>
                </c:pt>
                <c:pt idx="183">
                  <c:v>8.8360402238525593E-2</c:v>
                </c:pt>
                <c:pt idx="184">
                  <c:v>8.8360402238525593E-2</c:v>
                </c:pt>
                <c:pt idx="185">
                  <c:v>8.8360402238525593E-2</c:v>
                </c:pt>
                <c:pt idx="186">
                  <c:v>8.8360402238525593E-2</c:v>
                </c:pt>
                <c:pt idx="187">
                  <c:v>8.8360402238525593E-2</c:v>
                </c:pt>
                <c:pt idx="188">
                  <c:v>8.8360402238525593E-2</c:v>
                </c:pt>
                <c:pt idx="189">
                  <c:v>8.8360402238525593E-2</c:v>
                </c:pt>
                <c:pt idx="190">
                  <c:v>9.0980056255081557E-2</c:v>
                </c:pt>
                <c:pt idx="191">
                  <c:v>9.0980056255081557E-2</c:v>
                </c:pt>
                <c:pt idx="192">
                  <c:v>9.0980056255081557E-2</c:v>
                </c:pt>
                <c:pt idx="193">
                  <c:v>9.0980056255081557E-2</c:v>
                </c:pt>
                <c:pt idx="194">
                  <c:v>9.0980056255081557E-2</c:v>
                </c:pt>
                <c:pt idx="195">
                  <c:v>9.0980056255081557E-2</c:v>
                </c:pt>
                <c:pt idx="196">
                  <c:v>9.360728152602063E-2</c:v>
                </c:pt>
                <c:pt idx="197">
                  <c:v>9.360728152602063E-2</c:v>
                </c:pt>
                <c:pt idx="198">
                  <c:v>9.360728152602063E-2</c:v>
                </c:pt>
                <c:pt idx="199">
                  <c:v>9.360728152602063E-2</c:v>
                </c:pt>
                <c:pt idx="200">
                  <c:v>9.360728152602063E-2</c:v>
                </c:pt>
                <c:pt idx="201">
                  <c:v>9.360728152602063E-2</c:v>
                </c:pt>
                <c:pt idx="202">
                  <c:v>9.360728152602063E-2</c:v>
                </c:pt>
                <c:pt idx="203">
                  <c:v>9.360728152602063E-2</c:v>
                </c:pt>
                <c:pt idx="204">
                  <c:v>9.360728152602063E-2</c:v>
                </c:pt>
                <c:pt idx="205">
                  <c:v>9.360728152602063E-2</c:v>
                </c:pt>
                <c:pt idx="206">
                  <c:v>9.360728152602063E-2</c:v>
                </c:pt>
                <c:pt idx="207">
                  <c:v>9.360728152602063E-2</c:v>
                </c:pt>
                <c:pt idx="208">
                  <c:v>9.360728152602063E-2</c:v>
                </c:pt>
                <c:pt idx="209">
                  <c:v>9.6234506796959704E-2</c:v>
                </c:pt>
                <c:pt idx="210">
                  <c:v>9.6234506796959704E-2</c:v>
                </c:pt>
                <c:pt idx="211">
                  <c:v>9.6234506796959704E-2</c:v>
                </c:pt>
                <c:pt idx="212">
                  <c:v>9.8861732067898778E-2</c:v>
                </c:pt>
                <c:pt idx="213">
                  <c:v>9.8861732067898778E-2</c:v>
                </c:pt>
                <c:pt idx="214">
                  <c:v>9.8861732067898778E-2</c:v>
                </c:pt>
                <c:pt idx="215">
                  <c:v>9.8861732067898778E-2</c:v>
                </c:pt>
                <c:pt idx="216">
                  <c:v>9.8861732067898778E-2</c:v>
                </c:pt>
                <c:pt idx="217">
                  <c:v>0.10148895733883785</c:v>
                </c:pt>
                <c:pt idx="218">
                  <c:v>0.10148895733883785</c:v>
                </c:pt>
                <c:pt idx="219">
                  <c:v>0.10148895733883785</c:v>
                </c:pt>
                <c:pt idx="220">
                  <c:v>0.10148895733883785</c:v>
                </c:pt>
                <c:pt idx="221">
                  <c:v>0.10412388708271222</c:v>
                </c:pt>
                <c:pt idx="222">
                  <c:v>0.10412388708271222</c:v>
                </c:pt>
                <c:pt idx="223">
                  <c:v>0.10412388708271222</c:v>
                </c:pt>
                <c:pt idx="224">
                  <c:v>0.10412388708271222</c:v>
                </c:pt>
                <c:pt idx="225">
                  <c:v>0.10412388708271222</c:v>
                </c:pt>
                <c:pt idx="226">
                  <c:v>0.10412388708271222</c:v>
                </c:pt>
                <c:pt idx="227">
                  <c:v>0.10412388708271222</c:v>
                </c:pt>
                <c:pt idx="228">
                  <c:v>0.10412388708271222</c:v>
                </c:pt>
                <c:pt idx="229">
                  <c:v>0.10412388708271222</c:v>
                </c:pt>
                <c:pt idx="230">
                  <c:v>0.1067588168265866</c:v>
                </c:pt>
                <c:pt idx="231">
                  <c:v>0.1067588168265866</c:v>
                </c:pt>
                <c:pt idx="232">
                  <c:v>0.1067588168265866</c:v>
                </c:pt>
                <c:pt idx="233">
                  <c:v>0.1067588168265866</c:v>
                </c:pt>
                <c:pt idx="234">
                  <c:v>0.1067588168265866</c:v>
                </c:pt>
                <c:pt idx="235">
                  <c:v>0.1067588168265866</c:v>
                </c:pt>
                <c:pt idx="236">
                  <c:v>0.1067588168265866</c:v>
                </c:pt>
                <c:pt idx="237">
                  <c:v>0.1067588168265866</c:v>
                </c:pt>
                <c:pt idx="238">
                  <c:v>0.1067588168265866</c:v>
                </c:pt>
                <c:pt idx="239">
                  <c:v>0.1067588168265866</c:v>
                </c:pt>
                <c:pt idx="240">
                  <c:v>0.1067588168265866</c:v>
                </c:pt>
                <c:pt idx="241">
                  <c:v>0.1067588168265866</c:v>
                </c:pt>
                <c:pt idx="242">
                  <c:v>0.1067588168265866</c:v>
                </c:pt>
                <c:pt idx="243">
                  <c:v>0.1067588168265866</c:v>
                </c:pt>
                <c:pt idx="244">
                  <c:v>0.1067588168265866</c:v>
                </c:pt>
                <c:pt idx="245">
                  <c:v>0.1067588168265866</c:v>
                </c:pt>
                <c:pt idx="246">
                  <c:v>0.1067588168265866</c:v>
                </c:pt>
                <c:pt idx="247">
                  <c:v>0.1067588168265866</c:v>
                </c:pt>
                <c:pt idx="248">
                  <c:v>0.1067588168265866</c:v>
                </c:pt>
                <c:pt idx="249">
                  <c:v>0.1067588168265866</c:v>
                </c:pt>
                <c:pt idx="250">
                  <c:v>0.1067588168265866</c:v>
                </c:pt>
                <c:pt idx="251">
                  <c:v>0.1067588168265866</c:v>
                </c:pt>
                <c:pt idx="252">
                  <c:v>0.10939374657046097</c:v>
                </c:pt>
                <c:pt idx="253">
                  <c:v>0.10939374657046097</c:v>
                </c:pt>
                <c:pt idx="254">
                  <c:v>0.10939374657046097</c:v>
                </c:pt>
                <c:pt idx="255">
                  <c:v>0.10939374657046097</c:v>
                </c:pt>
                <c:pt idx="256">
                  <c:v>0.10939374657046097</c:v>
                </c:pt>
                <c:pt idx="257">
                  <c:v>0.10939374657046097</c:v>
                </c:pt>
                <c:pt idx="258">
                  <c:v>0.10939374657046097</c:v>
                </c:pt>
                <c:pt idx="259">
                  <c:v>0.10939374657046097</c:v>
                </c:pt>
                <c:pt idx="260">
                  <c:v>0.11202867631433534</c:v>
                </c:pt>
                <c:pt idx="261">
                  <c:v>0.11202867631433534</c:v>
                </c:pt>
                <c:pt idx="262">
                  <c:v>0.11202867631433534</c:v>
                </c:pt>
                <c:pt idx="263">
                  <c:v>0.11202867631433534</c:v>
                </c:pt>
                <c:pt idx="264">
                  <c:v>0.11202867631433534</c:v>
                </c:pt>
                <c:pt idx="265">
                  <c:v>0.11202867631433534</c:v>
                </c:pt>
                <c:pt idx="266">
                  <c:v>0.11202867631433534</c:v>
                </c:pt>
                <c:pt idx="267">
                  <c:v>0.11466360605820972</c:v>
                </c:pt>
                <c:pt idx="268">
                  <c:v>0.11466360605820972</c:v>
                </c:pt>
                <c:pt idx="269">
                  <c:v>0.11466360605820972</c:v>
                </c:pt>
                <c:pt idx="270">
                  <c:v>0.11466360605820972</c:v>
                </c:pt>
                <c:pt idx="271">
                  <c:v>0.11466360605820972</c:v>
                </c:pt>
                <c:pt idx="272">
                  <c:v>0.11466360605820972</c:v>
                </c:pt>
                <c:pt idx="273">
                  <c:v>0.11729853580208409</c:v>
                </c:pt>
                <c:pt idx="274">
                  <c:v>0.11729853580208409</c:v>
                </c:pt>
                <c:pt idx="275">
                  <c:v>0.11729853580208409</c:v>
                </c:pt>
                <c:pt idx="276">
                  <c:v>0.11729853580208409</c:v>
                </c:pt>
                <c:pt idx="277">
                  <c:v>0.11729853580208409</c:v>
                </c:pt>
                <c:pt idx="278">
                  <c:v>0.11729853580208409</c:v>
                </c:pt>
                <c:pt idx="279">
                  <c:v>0.11729853580208409</c:v>
                </c:pt>
                <c:pt idx="280">
                  <c:v>0.11729853580208409</c:v>
                </c:pt>
                <c:pt idx="281">
                  <c:v>0.11729853580208409</c:v>
                </c:pt>
                <c:pt idx="282">
                  <c:v>0.11729853580208409</c:v>
                </c:pt>
                <c:pt idx="283">
                  <c:v>0.11729853580208409</c:v>
                </c:pt>
                <c:pt idx="284">
                  <c:v>0.11729853580208409</c:v>
                </c:pt>
                <c:pt idx="285">
                  <c:v>0.11729853580208409</c:v>
                </c:pt>
                <c:pt idx="286">
                  <c:v>0.11729853580208409</c:v>
                </c:pt>
                <c:pt idx="287">
                  <c:v>0.11729853580208409</c:v>
                </c:pt>
                <c:pt idx="288">
                  <c:v>0.11729853580208409</c:v>
                </c:pt>
                <c:pt idx="289">
                  <c:v>0.11729853580208409</c:v>
                </c:pt>
                <c:pt idx="290">
                  <c:v>0.11729853580208409</c:v>
                </c:pt>
                <c:pt idx="291">
                  <c:v>0.11729853580208409</c:v>
                </c:pt>
                <c:pt idx="292">
                  <c:v>0.11729853580208409</c:v>
                </c:pt>
                <c:pt idx="293">
                  <c:v>0.11729853580208409</c:v>
                </c:pt>
                <c:pt idx="294">
                  <c:v>0.11994135455716767</c:v>
                </c:pt>
                <c:pt idx="295">
                  <c:v>0.11994135455716767</c:v>
                </c:pt>
                <c:pt idx="296">
                  <c:v>0.11994135455716767</c:v>
                </c:pt>
                <c:pt idx="297">
                  <c:v>0.11994135455716767</c:v>
                </c:pt>
                <c:pt idx="298">
                  <c:v>0.11994135455716767</c:v>
                </c:pt>
                <c:pt idx="299">
                  <c:v>0.11994135455716767</c:v>
                </c:pt>
                <c:pt idx="300">
                  <c:v>0.11994135455716767</c:v>
                </c:pt>
                <c:pt idx="301">
                  <c:v>0.11994135455716767</c:v>
                </c:pt>
                <c:pt idx="302">
                  <c:v>0.11994135455716767</c:v>
                </c:pt>
                <c:pt idx="303">
                  <c:v>0.11994135455716767</c:v>
                </c:pt>
                <c:pt idx="304">
                  <c:v>0.11994135455716767</c:v>
                </c:pt>
                <c:pt idx="305">
                  <c:v>0.12522699206733484</c:v>
                </c:pt>
                <c:pt idx="306">
                  <c:v>0.12522699206733484</c:v>
                </c:pt>
                <c:pt idx="307">
                  <c:v>0.12786981082241841</c:v>
                </c:pt>
                <c:pt idx="308">
                  <c:v>0.12786981082241841</c:v>
                </c:pt>
                <c:pt idx="309">
                  <c:v>0.12786981082241841</c:v>
                </c:pt>
                <c:pt idx="310">
                  <c:v>0.12786981082241841</c:v>
                </c:pt>
                <c:pt idx="311">
                  <c:v>0.12786981082241841</c:v>
                </c:pt>
                <c:pt idx="312">
                  <c:v>0.12786981082241841</c:v>
                </c:pt>
                <c:pt idx="313">
                  <c:v>0.12786981082241841</c:v>
                </c:pt>
                <c:pt idx="314">
                  <c:v>0.12786981082241841</c:v>
                </c:pt>
                <c:pt idx="315">
                  <c:v>0.12786981082241841</c:v>
                </c:pt>
                <c:pt idx="316">
                  <c:v>0.12786981082241841</c:v>
                </c:pt>
                <c:pt idx="317">
                  <c:v>0.12786981082241841</c:v>
                </c:pt>
                <c:pt idx="318">
                  <c:v>0.12786981082241841</c:v>
                </c:pt>
                <c:pt idx="319">
                  <c:v>0.12786981082241841</c:v>
                </c:pt>
                <c:pt idx="320">
                  <c:v>0.12786981082241841</c:v>
                </c:pt>
                <c:pt idx="321">
                  <c:v>0.12786981082241841</c:v>
                </c:pt>
                <c:pt idx="322">
                  <c:v>0.12786981082241841</c:v>
                </c:pt>
                <c:pt idx="323">
                  <c:v>0.12786981082241841</c:v>
                </c:pt>
                <c:pt idx="324">
                  <c:v>0.12786981082241841</c:v>
                </c:pt>
                <c:pt idx="325">
                  <c:v>0.12786981082241841</c:v>
                </c:pt>
                <c:pt idx="326">
                  <c:v>0.12786981082241841</c:v>
                </c:pt>
                <c:pt idx="327">
                  <c:v>0.13051262957750198</c:v>
                </c:pt>
                <c:pt idx="328">
                  <c:v>0.13051262957750198</c:v>
                </c:pt>
                <c:pt idx="329">
                  <c:v>0.13051262957750198</c:v>
                </c:pt>
                <c:pt idx="330">
                  <c:v>0.13051262957750198</c:v>
                </c:pt>
                <c:pt idx="331">
                  <c:v>0.13051262957750198</c:v>
                </c:pt>
                <c:pt idx="332">
                  <c:v>0.13051262957750198</c:v>
                </c:pt>
                <c:pt idx="333">
                  <c:v>0.13051262957750198</c:v>
                </c:pt>
                <c:pt idx="334">
                  <c:v>0.13051262957750198</c:v>
                </c:pt>
                <c:pt idx="335">
                  <c:v>0.13051262957750198</c:v>
                </c:pt>
                <c:pt idx="336">
                  <c:v>0.13315544833258555</c:v>
                </c:pt>
                <c:pt idx="337">
                  <c:v>0.13579826708766912</c:v>
                </c:pt>
                <c:pt idx="338">
                  <c:v>0.13579826708766912</c:v>
                </c:pt>
                <c:pt idx="339">
                  <c:v>0.13579826708766912</c:v>
                </c:pt>
                <c:pt idx="340">
                  <c:v>0.13844108584275269</c:v>
                </c:pt>
                <c:pt idx="341">
                  <c:v>0.13844108584275269</c:v>
                </c:pt>
                <c:pt idx="342">
                  <c:v>0.13844108584275269</c:v>
                </c:pt>
                <c:pt idx="343">
                  <c:v>0.13844108584275269</c:v>
                </c:pt>
                <c:pt idx="344">
                  <c:v>0.13844108584275269</c:v>
                </c:pt>
                <c:pt idx="345">
                  <c:v>0.13844108584275269</c:v>
                </c:pt>
                <c:pt idx="346">
                  <c:v>0.13844108584275269</c:v>
                </c:pt>
                <c:pt idx="347">
                  <c:v>0.13844108584275269</c:v>
                </c:pt>
                <c:pt idx="348">
                  <c:v>0.13844108584275269</c:v>
                </c:pt>
                <c:pt idx="349">
                  <c:v>0.13844108584275269</c:v>
                </c:pt>
                <c:pt idx="350">
                  <c:v>0.13844108584275269</c:v>
                </c:pt>
                <c:pt idx="351">
                  <c:v>0.14108390459783626</c:v>
                </c:pt>
                <c:pt idx="352">
                  <c:v>0.14108390459783626</c:v>
                </c:pt>
                <c:pt idx="353">
                  <c:v>0.14108390459783626</c:v>
                </c:pt>
                <c:pt idx="354">
                  <c:v>0.14108390459783626</c:v>
                </c:pt>
                <c:pt idx="355">
                  <c:v>0.14108390459783626</c:v>
                </c:pt>
                <c:pt idx="356">
                  <c:v>0.14108390459783626</c:v>
                </c:pt>
                <c:pt idx="357">
                  <c:v>0.14373488020092937</c:v>
                </c:pt>
                <c:pt idx="358">
                  <c:v>0.14373488020092937</c:v>
                </c:pt>
                <c:pt idx="359">
                  <c:v>0.14373488020092937</c:v>
                </c:pt>
                <c:pt idx="360">
                  <c:v>0.14373488020092937</c:v>
                </c:pt>
                <c:pt idx="361">
                  <c:v>0.14373488020092937</c:v>
                </c:pt>
                <c:pt idx="362">
                  <c:v>0.14373488020092937</c:v>
                </c:pt>
                <c:pt idx="363">
                  <c:v>0.14373488020092937</c:v>
                </c:pt>
                <c:pt idx="364">
                  <c:v>0.14373488020092937</c:v>
                </c:pt>
                <c:pt idx="365">
                  <c:v>0.14373488020092937</c:v>
                </c:pt>
                <c:pt idx="366">
                  <c:v>0.14373488020092937</c:v>
                </c:pt>
                <c:pt idx="367">
                  <c:v>0.14373488020092937</c:v>
                </c:pt>
                <c:pt idx="368">
                  <c:v>0.14373488020092937</c:v>
                </c:pt>
                <c:pt idx="369">
                  <c:v>0.14373488020092937</c:v>
                </c:pt>
                <c:pt idx="370">
                  <c:v>0.14373488020092937</c:v>
                </c:pt>
                <c:pt idx="371">
                  <c:v>0.14373488020092937</c:v>
                </c:pt>
                <c:pt idx="372">
                  <c:v>0.14373488020092937</c:v>
                </c:pt>
                <c:pt idx="373">
                  <c:v>0.14373488020092937</c:v>
                </c:pt>
                <c:pt idx="374">
                  <c:v>0.14373488020092937</c:v>
                </c:pt>
                <c:pt idx="375">
                  <c:v>0.14373488020092937</c:v>
                </c:pt>
                <c:pt idx="376">
                  <c:v>0.14373488020092937</c:v>
                </c:pt>
                <c:pt idx="377">
                  <c:v>0.14639408864751033</c:v>
                </c:pt>
                <c:pt idx="378">
                  <c:v>0.14639408864751033</c:v>
                </c:pt>
                <c:pt idx="379">
                  <c:v>0.14639408864751033</c:v>
                </c:pt>
                <c:pt idx="380">
                  <c:v>0.14639408864751033</c:v>
                </c:pt>
                <c:pt idx="381">
                  <c:v>0.14639408864751033</c:v>
                </c:pt>
                <c:pt idx="382">
                  <c:v>0.15171250554067225</c:v>
                </c:pt>
                <c:pt idx="383">
                  <c:v>0.15171250554067225</c:v>
                </c:pt>
                <c:pt idx="384">
                  <c:v>0.15171250554067225</c:v>
                </c:pt>
                <c:pt idx="385">
                  <c:v>0.15437171398725322</c:v>
                </c:pt>
                <c:pt idx="386">
                  <c:v>0.15437171398725322</c:v>
                </c:pt>
                <c:pt idx="387">
                  <c:v>0.15437171398725322</c:v>
                </c:pt>
                <c:pt idx="388">
                  <c:v>0.15437171398725322</c:v>
                </c:pt>
                <c:pt idx="389">
                  <c:v>0.15437171398725322</c:v>
                </c:pt>
                <c:pt idx="390">
                  <c:v>0.15703092243383418</c:v>
                </c:pt>
                <c:pt idx="391">
                  <c:v>0.15703092243383418</c:v>
                </c:pt>
                <c:pt idx="392">
                  <c:v>0.15703092243383418</c:v>
                </c:pt>
                <c:pt idx="393">
                  <c:v>0.15703092243383418</c:v>
                </c:pt>
                <c:pt idx="394">
                  <c:v>0.15969013088041514</c:v>
                </c:pt>
                <c:pt idx="395">
                  <c:v>0.15969013088041514</c:v>
                </c:pt>
                <c:pt idx="396">
                  <c:v>0.15969013088041514</c:v>
                </c:pt>
                <c:pt idx="397">
                  <c:v>0.15969013088041514</c:v>
                </c:pt>
                <c:pt idx="398">
                  <c:v>0.15969013088041514</c:v>
                </c:pt>
                <c:pt idx="399">
                  <c:v>0.15969013088041514</c:v>
                </c:pt>
                <c:pt idx="400">
                  <c:v>0.15969013088041514</c:v>
                </c:pt>
                <c:pt idx="401">
                  <c:v>0.15969013088041514</c:v>
                </c:pt>
                <c:pt idx="402">
                  <c:v>0.15969013088041514</c:v>
                </c:pt>
                <c:pt idx="403">
                  <c:v>0.15969013088041514</c:v>
                </c:pt>
                <c:pt idx="404">
                  <c:v>0.15969013088041514</c:v>
                </c:pt>
                <c:pt idx="405">
                  <c:v>0.15969013088041514</c:v>
                </c:pt>
                <c:pt idx="406">
                  <c:v>0.15969013088041514</c:v>
                </c:pt>
                <c:pt idx="407">
                  <c:v>0.15969013088041514</c:v>
                </c:pt>
                <c:pt idx="408">
                  <c:v>0.15969013088041514</c:v>
                </c:pt>
                <c:pt idx="409">
                  <c:v>0.15969013088041514</c:v>
                </c:pt>
                <c:pt idx="410">
                  <c:v>0.15969013088041514</c:v>
                </c:pt>
                <c:pt idx="411">
                  <c:v>0.15969013088041514</c:v>
                </c:pt>
                <c:pt idx="412">
                  <c:v>0.15969013088041514</c:v>
                </c:pt>
                <c:pt idx="413">
                  <c:v>0.15969013088041514</c:v>
                </c:pt>
                <c:pt idx="414">
                  <c:v>0.16235778125857256</c:v>
                </c:pt>
                <c:pt idx="415">
                  <c:v>0.16235778125857256</c:v>
                </c:pt>
                <c:pt idx="416">
                  <c:v>0.16235778125857256</c:v>
                </c:pt>
                <c:pt idx="417">
                  <c:v>0.16235778125857256</c:v>
                </c:pt>
                <c:pt idx="418">
                  <c:v>0.16235778125857256</c:v>
                </c:pt>
                <c:pt idx="419">
                  <c:v>0.16235778125857256</c:v>
                </c:pt>
                <c:pt idx="420">
                  <c:v>0.16235778125857256</c:v>
                </c:pt>
                <c:pt idx="421">
                  <c:v>0.16235778125857256</c:v>
                </c:pt>
                <c:pt idx="422">
                  <c:v>0.16235778125857256</c:v>
                </c:pt>
                <c:pt idx="423">
                  <c:v>0.16235778125857256</c:v>
                </c:pt>
                <c:pt idx="424">
                  <c:v>0.16235778125857256</c:v>
                </c:pt>
                <c:pt idx="425">
                  <c:v>0.16235778125857256</c:v>
                </c:pt>
                <c:pt idx="426">
                  <c:v>0.16235778125857256</c:v>
                </c:pt>
                <c:pt idx="427">
                  <c:v>0.16235778125857256</c:v>
                </c:pt>
                <c:pt idx="428">
                  <c:v>0.16502543163672997</c:v>
                </c:pt>
                <c:pt idx="429">
                  <c:v>0.16502543163672997</c:v>
                </c:pt>
                <c:pt idx="430">
                  <c:v>0.16502543163672997</c:v>
                </c:pt>
                <c:pt idx="431">
                  <c:v>0.16769308201488739</c:v>
                </c:pt>
                <c:pt idx="432">
                  <c:v>0.16769308201488739</c:v>
                </c:pt>
                <c:pt idx="433">
                  <c:v>0.16769308201488739</c:v>
                </c:pt>
                <c:pt idx="434">
                  <c:v>0.16769308201488739</c:v>
                </c:pt>
                <c:pt idx="435">
                  <c:v>0.16769308201488739</c:v>
                </c:pt>
                <c:pt idx="436">
                  <c:v>0.16769308201488739</c:v>
                </c:pt>
                <c:pt idx="437">
                  <c:v>0.16769308201488739</c:v>
                </c:pt>
                <c:pt idx="438">
                  <c:v>0.16769308201488739</c:v>
                </c:pt>
                <c:pt idx="439">
                  <c:v>0.16769308201488739</c:v>
                </c:pt>
                <c:pt idx="440">
                  <c:v>0.16769308201488739</c:v>
                </c:pt>
                <c:pt idx="441">
                  <c:v>0.16769308201488739</c:v>
                </c:pt>
                <c:pt idx="442">
                  <c:v>0.16769308201488739</c:v>
                </c:pt>
                <c:pt idx="443">
                  <c:v>0.16769308201488739</c:v>
                </c:pt>
                <c:pt idx="444">
                  <c:v>0.16769308201488739</c:v>
                </c:pt>
                <c:pt idx="445">
                  <c:v>0.16769308201488739</c:v>
                </c:pt>
                <c:pt idx="446">
                  <c:v>0.16769308201488739</c:v>
                </c:pt>
                <c:pt idx="447">
                  <c:v>0.16769308201488739</c:v>
                </c:pt>
                <c:pt idx="448">
                  <c:v>0.16769308201488739</c:v>
                </c:pt>
                <c:pt idx="449">
                  <c:v>0.16769308201488739</c:v>
                </c:pt>
                <c:pt idx="450">
                  <c:v>0.16769308201488739</c:v>
                </c:pt>
                <c:pt idx="451">
                  <c:v>0.16769308201488739</c:v>
                </c:pt>
                <c:pt idx="452">
                  <c:v>0.16769308201488739</c:v>
                </c:pt>
                <c:pt idx="453">
                  <c:v>0.17036073239304481</c:v>
                </c:pt>
                <c:pt idx="454">
                  <c:v>0.17036073239304481</c:v>
                </c:pt>
                <c:pt idx="455">
                  <c:v>0.17036073239304481</c:v>
                </c:pt>
                <c:pt idx="456">
                  <c:v>0.17036073239304481</c:v>
                </c:pt>
                <c:pt idx="457">
                  <c:v>0.17036073239304481</c:v>
                </c:pt>
                <c:pt idx="458">
                  <c:v>0.17036073239304481</c:v>
                </c:pt>
                <c:pt idx="459">
                  <c:v>0.17036073239304481</c:v>
                </c:pt>
                <c:pt idx="460">
                  <c:v>0.17036073239304481</c:v>
                </c:pt>
                <c:pt idx="461">
                  <c:v>0.17036073239304481</c:v>
                </c:pt>
                <c:pt idx="462">
                  <c:v>0.17036073239304481</c:v>
                </c:pt>
                <c:pt idx="463">
                  <c:v>0.17302838277120222</c:v>
                </c:pt>
                <c:pt idx="464">
                  <c:v>0.17302838277120222</c:v>
                </c:pt>
                <c:pt idx="465">
                  <c:v>0.17302838277120222</c:v>
                </c:pt>
                <c:pt idx="466">
                  <c:v>0.17302838277120222</c:v>
                </c:pt>
                <c:pt idx="467">
                  <c:v>0.17302838277120222</c:v>
                </c:pt>
                <c:pt idx="468">
                  <c:v>0.17302838277120222</c:v>
                </c:pt>
                <c:pt idx="469">
                  <c:v>0.17302838277120222</c:v>
                </c:pt>
                <c:pt idx="470">
                  <c:v>0.17302838277120222</c:v>
                </c:pt>
                <c:pt idx="471">
                  <c:v>0.17302838277120222</c:v>
                </c:pt>
                <c:pt idx="472">
                  <c:v>0.17302838277120222</c:v>
                </c:pt>
                <c:pt idx="473">
                  <c:v>0.17302838277120222</c:v>
                </c:pt>
                <c:pt idx="474">
                  <c:v>0.17302838277120222</c:v>
                </c:pt>
                <c:pt idx="475">
                  <c:v>0.17302838277120222</c:v>
                </c:pt>
                <c:pt idx="476">
                  <c:v>0.17302838277120222</c:v>
                </c:pt>
                <c:pt idx="477">
                  <c:v>0.17302838277120222</c:v>
                </c:pt>
                <c:pt idx="478">
                  <c:v>0.17302838277120222</c:v>
                </c:pt>
                <c:pt idx="479">
                  <c:v>0.17569603314935964</c:v>
                </c:pt>
                <c:pt idx="480">
                  <c:v>0.17569603314935964</c:v>
                </c:pt>
                <c:pt idx="481">
                  <c:v>0.17569603314935964</c:v>
                </c:pt>
                <c:pt idx="482">
                  <c:v>0.17569603314935964</c:v>
                </c:pt>
                <c:pt idx="483">
                  <c:v>0.17569603314935964</c:v>
                </c:pt>
                <c:pt idx="484">
                  <c:v>0.17569603314935964</c:v>
                </c:pt>
                <c:pt idx="485">
                  <c:v>0.17569603314935964</c:v>
                </c:pt>
                <c:pt idx="486">
                  <c:v>0.17569603314935964</c:v>
                </c:pt>
                <c:pt idx="487">
                  <c:v>0.17569603314935964</c:v>
                </c:pt>
                <c:pt idx="488">
                  <c:v>0.17569603314935964</c:v>
                </c:pt>
                <c:pt idx="489">
                  <c:v>0.17569603314935964</c:v>
                </c:pt>
                <c:pt idx="490">
                  <c:v>0.17569603314935964</c:v>
                </c:pt>
                <c:pt idx="491">
                  <c:v>0.17569603314935964</c:v>
                </c:pt>
                <c:pt idx="492">
                  <c:v>0.17569603314935964</c:v>
                </c:pt>
                <c:pt idx="493">
                  <c:v>0.17569603314935964</c:v>
                </c:pt>
                <c:pt idx="494">
                  <c:v>0.17569603314935964</c:v>
                </c:pt>
                <c:pt idx="495">
                  <c:v>0.17569603314935964</c:v>
                </c:pt>
                <c:pt idx="496">
                  <c:v>0.17569603314935964</c:v>
                </c:pt>
                <c:pt idx="497">
                  <c:v>0.17569603314935964</c:v>
                </c:pt>
                <c:pt idx="498">
                  <c:v>0.17569603314935964</c:v>
                </c:pt>
                <c:pt idx="499">
                  <c:v>0.17839866910624699</c:v>
                </c:pt>
                <c:pt idx="500">
                  <c:v>0.17839866910624699</c:v>
                </c:pt>
                <c:pt idx="501">
                  <c:v>0.17839866910624699</c:v>
                </c:pt>
                <c:pt idx="502">
                  <c:v>0.17839866910624699</c:v>
                </c:pt>
                <c:pt idx="503">
                  <c:v>0.17839866910624699</c:v>
                </c:pt>
                <c:pt idx="504">
                  <c:v>0.17839866910624699</c:v>
                </c:pt>
                <c:pt idx="505">
                  <c:v>0.17839866910624699</c:v>
                </c:pt>
                <c:pt idx="506">
                  <c:v>0.18111022465375112</c:v>
                </c:pt>
                <c:pt idx="507">
                  <c:v>0.18111022465375112</c:v>
                </c:pt>
                <c:pt idx="508">
                  <c:v>0.18111022465375112</c:v>
                </c:pt>
                <c:pt idx="509">
                  <c:v>0.18111022465375112</c:v>
                </c:pt>
                <c:pt idx="510">
                  <c:v>0.18111022465375112</c:v>
                </c:pt>
                <c:pt idx="511">
                  <c:v>0.18111022465375112</c:v>
                </c:pt>
                <c:pt idx="512">
                  <c:v>0.18656948982272611</c:v>
                </c:pt>
                <c:pt idx="513">
                  <c:v>0.18932688138264908</c:v>
                </c:pt>
                <c:pt idx="514">
                  <c:v>0.19209368383526804</c:v>
                </c:pt>
                <c:pt idx="515">
                  <c:v>0.19486999420009529</c:v>
                </c:pt>
                <c:pt idx="516">
                  <c:v>0.19764630456492255</c:v>
                </c:pt>
                <c:pt idx="517">
                  <c:v>0.2004226149297498</c:v>
                </c:pt>
                <c:pt idx="518">
                  <c:v>0.2004226149297498</c:v>
                </c:pt>
                <c:pt idx="519">
                  <c:v>0.2032085988498552</c:v>
                </c:pt>
                <c:pt idx="520">
                  <c:v>0.2032085988498552</c:v>
                </c:pt>
                <c:pt idx="521">
                  <c:v>0.2032085988498552</c:v>
                </c:pt>
                <c:pt idx="522">
                  <c:v>0.2032085988498552</c:v>
                </c:pt>
                <c:pt idx="523">
                  <c:v>0.2032085988498552</c:v>
                </c:pt>
                <c:pt idx="524">
                  <c:v>0.20603410027237345</c:v>
                </c:pt>
                <c:pt idx="525">
                  <c:v>0.20603410027237345</c:v>
                </c:pt>
                <c:pt idx="526">
                  <c:v>0.20603410027237345</c:v>
                </c:pt>
                <c:pt idx="527">
                  <c:v>0.20603410027237345</c:v>
                </c:pt>
                <c:pt idx="528">
                  <c:v>0.20603410027237345</c:v>
                </c:pt>
                <c:pt idx="529">
                  <c:v>0.20603410027237345</c:v>
                </c:pt>
                <c:pt idx="530">
                  <c:v>0.20603410027237345</c:v>
                </c:pt>
                <c:pt idx="531">
                  <c:v>0.20603410027237345</c:v>
                </c:pt>
                <c:pt idx="532">
                  <c:v>0.20887985618537569</c:v>
                </c:pt>
                <c:pt idx="533">
                  <c:v>0.20887985618537569</c:v>
                </c:pt>
                <c:pt idx="534">
                  <c:v>0.20887985618537569</c:v>
                </c:pt>
                <c:pt idx="535">
                  <c:v>0.20887985618537569</c:v>
                </c:pt>
                <c:pt idx="536">
                  <c:v>0.20887985618537569</c:v>
                </c:pt>
                <c:pt idx="537">
                  <c:v>0.20887985618537569</c:v>
                </c:pt>
                <c:pt idx="538">
                  <c:v>0.20887985618537569</c:v>
                </c:pt>
                <c:pt idx="539">
                  <c:v>0.20887985618537569</c:v>
                </c:pt>
                <c:pt idx="540">
                  <c:v>0.21174623351803737</c:v>
                </c:pt>
                <c:pt idx="541">
                  <c:v>0.21174623351803737</c:v>
                </c:pt>
                <c:pt idx="542">
                  <c:v>0.21174623351803737</c:v>
                </c:pt>
                <c:pt idx="543">
                  <c:v>0.21174623351803737</c:v>
                </c:pt>
                <c:pt idx="544">
                  <c:v>0.21174623351803737</c:v>
                </c:pt>
                <c:pt idx="545">
                  <c:v>0.21174623351803737</c:v>
                </c:pt>
                <c:pt idx="546">
                  <c:v>0.21174623351803737</c:v>
                </c:pt>
                <c:pt idx="547">
                  <c:v>0.21174623351803737</c:v>
                </c:pt>
                <c:pt idx="548">
                  <c:v>0.21174623351803737</c:v>
                </c:pt>
                <c:pt idx="549">
                  <c:v>0.214665691912415</c:v>
                </c:pt>
                <c:pt idx="550">
                  <c:v>0.214665691912415</c:v>
                </c:pt>
                <c:pt idx="551">
                  <c:v>0.214665691912415</c:v>
                </c:pt>
                <c:pt idx="552">
                  <c:v>0.214665691912415</c:v>
                </c:pt>
                <c:pt idx="553">
                  <c:v>0.214665691912415</c:v>
                </c:pt>
                <c:pt idx="554">
                  <c:v>0.214665691912415</c:v>
                </c:pt>
                <c:pt idx="555">
                  <c:v>0.21762921760331155</c:v>
                </c:pt>
                <c:pt idx="556">
                  <c:v>0.21762921760331155</c:v>
                </c:pt>
                <c:pt idx="557">
                  <c:v>0.21762921760331155</c:v>
                </c:pt>
                <c:pt idx="558">
                  <c:v>0.21762921760331155</c:v>
                </c:pt>
                <c:pt idx="559">
                  <c:v>0.21762921760331155</c:v>
                </c:pt>
                <c:pt idx="560">
                  <c:v>0.21762921760331155</c:v>
                </c:pt>
                <c:pt idx="561">
                  <c:v>0.21762921760331155</c:v>
                </c:pt>
                <c:pt idx="562">
                  <c:v>0.21762921760331155</c:v>
                </c:pt>
                <c:pt idx="563">
                  <c:v>0.21762921760331155</c:v>
                </c:pt>
                <c:pt idx="564">
                  <c:v>0.21762921760331155</c:v>
                </c:pt>
                <c:pt idx="565">
                  <c:v>0.21762921760331155</c:v>
                </c:pt>
                <c:pt idx="566">
                  <c:v>0.21762921760331155</c:v>
                </c:pt>
                <c:pt idx="567">
                  <c:v>0.21762921760331155</c:v>
                </c:pt>
                <c:pt idx="568">
                  <c:v>0.21762921760331155</c:v>
                </c:pt>
                <c:pt idx="569">
                  <c:v>0.21762921760331155</c:v>
                </c:pt>
                <c:pt idx="570">
                  <c:v>0.21762921760331155</c:v>
                </c:pt>
                <c:pt idx="571">
                  <c:v>0.21762921760331155</c:v>
                </c:pt>
                <c:pt idx="572">
                  <c:v>0.21762921760331155</c:v>
                </c:pt>
                <c:pt idx="573">
                  <c:v>0.21762921760331155</c:v>
                </c:pt>
                <c:pt idx="574">
                  <c:v>0.21762921760331155</c:v>
                </c:pt>
                <c:pt idx="575">
                  <c:v>0.21762921760331155</c:v>
                </c:pt>
                <c:pt idx="576">
                  <c:v>0.21762921760331155</c:v>
                </c:pt>
                <c:pt idx="577">
                  <c:v>0.21762921760331155</c:v>
                </c:pt>
                <c:pt idx="578">
                  <c:v>0.21762921760331155</c:v>
                </c:pt>
                <c:pt idx="579">
                  <c:v>0.21762921760331155</c:v>
                </c:pt>
                <c:pt idx="580">
                  <c:v>0.21762921760331155</c:v>
                </c:pt>
                <c:pt idx="581">
                  <c:v>0.21762921760331155</c:v>
                </c:pt>
                <c:pt idx="582">
                  <c:v>0.21762921760331155</c:v>
                </c:pt>
                <c:pt idx="583">
                  <c:v>0.22066166249632196</c:v>
                </c:pt>
                <c:pt idx="584">
                  <c:v>0.22370595287719572</c:v>
                </c:pt>
                <c:pt idx="585">
                  <c:v>0.22370595287719572</c:v>
                </c:pt>
                <c:pt idx="586">
                  <c:v>0.22370595287719572</c:v>
                </c:pt>
                <c:pt idx="587">
                  <c:v>0.22370595287719572</c:v>
                </c:pt>
                <c:pt idx="588">
                  <c:v>0.22370595287719572</c:v>
                </c:pt>
                <c:pt idx="589">
                  <c:v>0.22370595287719572</c:v>
                </c:pt>
                <c:pt idx="590">
                  <c:v>0.22370595287719572</c:v>
                </c:pt>
                <c:pt idx="591">
                  <c:v>0.22370595287719572</c:v>
                </c:pt>
                <c:pt idx="592">
                  <c:v>0.22370595287719572</c:v>
                </c:pt>
                <c:pt idx="593">
                  <c:v>0.22370595287719572</c:v>
                </c:pt>
                <c:pt idx="594">
                  <c:v>0.22370595287719572</c:v>
                </c:pt>
                <c:pt idx="595">
                  <c:v>0.22370595287719572</c:v>
                </c:pt>
                <c:pt idx="596">
                  <c:v>0.22996638874108929</c:v>
                </c:pt>
                <c:pt idx="597">
                  <c:v>0.22996638874108929</c:v>
                </c:pt>
                <c:pt idx="598">
                  <c:v>0.22996638874108929</c:v>
                </c:pt>
                <c:pt idx="599">
                  <c:v>0.22996638874108929</c:v>
                </c:pt>
                <c:pt idx="600">
                  <c:v>0.22996638874108929</c:v>
                </c:pt>
                <c:pt idx="601">
                  <c:v>0.22996638874108929</c:v>
                </c:pt>
                <c:pt idx="602">
                  <c:v>0.23312226419706844</c:v>
                </c:pt>
                <c:pt idx="603">
                  <c:v>0.23312226419706844</c:v>
                </c:pt>
                <c:pt idx="604">
                  <c:v>0.23312226419706844</c:v>
                </c:pt>
                <c:pt idx="605">
                  <c:v>0.23312226419706844</c:v>
                </c:pt>
                <c:pt idx="606">
                  <c:v>0.23312226419706844</c:v>
                </c:pt>
                <c:pt idx="607">
                  <c:v>0.23312226419706844</c:v>
                </c:pt>
                <c:pt idx="608">
                  <c:v>0.23312226419706844</c:v>
                </c:pt>
                <c:pt idx="609">
                  <c:v>0.23312226419706844</c:v>
                </c:pt>
                <c:pt idx="610">
                  <c:v>0.23312226419706844</c:v>
                </c:pt>
                <c:pt idx="611">
                  <c:v>0.23312226419706844</c:v>
                </c:pt>
                <c:pt idx="612">
                  <c:v>0.23312226419706844</c:v>
                </c:pt>
                <c:pt idx="613">
                  <c:v>0.23312226419706844</c:v>
                </c:pt>
                <c:pt idx="614">
                  <c:v>0.23312226419706844</c:v>
                </c:pt>
                <c:pt idx="615">
                  <c:v>0.23312226419706844</c:v>
                </c:pt>
                <c:pt idx="616">
                  <c:v>0.23312226419706844</c:v>
                </c:pt>
                <c:pt idx="617">
                  <c:v>0.23312226419706844</c:v>
                </c:pt>
                <c:pt idx="618">
                  <c:v>0.23312226419706844</c:v>
                </c:pt>
                <c:pt idx="619">
                  <c:v>0.23312226419706844</c:v>
                </c:pt>
                <c:pt idx="620">
                  <c:v>0.23312226419706844</c:v>
                </c:pt>
                <c:pt idx="621">
                  <c:v>0.23312226419706844</c:v>
                </c:pt>
                <c:pt idx="622">
                  <c:v>0.23312226419706844</c:v>
                </c:pt>
                <c:pt idx="623">
                  <c:v>0.23312226419706844</c:v>
                </c:pt>
                <c:pt idx="624">
                  <c:v>0.23631758809624731</c:v>
                </c:pt>
                <c:pt idx="625">
                  <c:v>0.23631758809624731</c:v>
                </c:pt>
                <c:pt idx="626">
                  <c:v>0.23631758809624731</c:v>
                </c:pt>
                <c:pt idx="627">
                  <c:v>0.23631758809624731</c:v>
                </c:pt>
                <c:pt idx="628">
                  <c:v>0.23631758809624731</c:v>
                </c:pt>
                <c:pt idx="629">
                  <c:v>0.23951291199542618</c:v>
                </c:pt>
                <c:pt idx="630">
                  <c:v>0.23951291199542618</c:v>
                </c:pt>
                <c:pt idx="631">
                  <c:v>0.23951291199542618</c:v>
                </c:pt>
                <c:pt idx="632">
                  <c:v>0.23951291199542618</c:v>
                </c:pt>
                <c:pt idx="633">
                  <c:v>0.23951291199542618</c:v>
                </c:pt>
                <c:pt idx="634">
                  <c:v>0.23951291199542618</c:v>
                </c:pt>
                <c:pt idx="635">
                  <c:v>0.23951291199542618</c:v>
                </c:pt>
                <c:pt idx="636">
                  <c:v>0.2427353149106998</c:v>
                </c:pt>
                <c:pt idx="637">
                  <c:v>0.2427353149106998</c:v>
                </c:pt>
                <c:pt idx="638">
                  <c:v>0.2427353149106998</c:v>
                </c:pt>
                <c:pt idx="639">
                  <c:v>0.2427353149106998</c:v>
                </c:pt>
                <c:pt idx="640">
                  <c:v>0.2427353149106998</c:v>
                </c:pt>
                <c:pt idx="641">
                  <c:v>0.24597148877860278</c:v>
                </c:pt>
                <c:pt idx="642">
                  <c:v>0.24920766264650576</c:v>
                </c:pt>
                <c:pt idx="643">
                  <c:v>0.24920766264650576</c:v>
                </c:pt>
                <c:pt idx="644">
                  <c:v>0.24920766264650576</c:v>
                </c:pt>
                <c:pt idx="645">
                  <c:v>0.24920766264650576</c:v>
                </c:pt>
                <c:pt idx="646">
                  <c:v>0.24920766264650576</c:v>
                </c:pt>
                <c:pt idx="647">
                  <c:v>0.24920766264650576</c:v>
                </c:pt>
                <c:pt idx="648">
                  <c:v>0.24920766264650576</c:v>
                </c:pt>
                <c:pt idx="649">
                  <c:v>0.24920766264650576</c:v>
                </c:pt>
                <c:pt idx="650">
                  <c:v>0.24920766264650576</c:v>
                </c:pt>
                <c:pt idx="651">
                  <c:v>0.24920766264650576</c:v>
                </c:pt>
                <c:pt idx="652">
                  <c:v>0.24920766264650576</c:v>
                </c:pt>
                <c:pt idx="653">
                  <c:v>0.25245784592509229</c:v>
                </c:pt>
                <c:pt idx="654">
                  <c:v>0.25245784592509229</c:v>
                </c:pt>
                <c:pt idx="655">
                  <c:v>0.25245784592509229</c:v>
                </c:pt>
                <c:pt idx="656">
                  <c:v>0.25245784592509229</c:v>
                </c:pt>
                <c:pt idx="657">
                  <c:v>0.25245784592509229</c:v>
                </c:pt>
                <c:pt idx="658">
                  <c:v>0.25572222214376</c:v>
                </c:pt>
                <c:pt idx="659">
                  <c:v>0.25572222214376</c:v>
                </c:pt>
                <c:pt idx="660">
                  <c:v>0.25572222214376</c:v>
                </c:pt>
                <c:pt idx="661">
                  <c:v>0.25572222214376</c:v>
                </c:pt>
                <c:pt idx="662">
                  <c:v>0.25572222214376</c:v>
                </c:pt>
                <c:pt idx="663">
                  <c:v>0.25572222214376</c:v>
                </c:pt>
                <c:pt idx="664">
                  <c:v>0.25572222214376</c:v>
                </c:pt>
                <c:pt idx="665">
                  <c:v>0.25572222214376</c:v>
                </c:pt>
                <c:pt idx="666">
                  <c:v>0.25572222214376</c:v>
                </c:pt>
                <c:pt idx="667">
                  <c:v>0.25572222214376</c:v>
                </c:pt>
                <c:pt idx="668">
                  <c:v>0.25572222214376</c:v>
                </c:pt>
                <c:pt idx="669">
                  <c:v>0.25572222214376</c:v>
                </c:pt>
                <c:pt idx="670">
                  <c:v>0.25572222214376</c:v>
                </c:pt>
                <c:pt idx="671">
                  <c:v>0.25572222214376</c:v>
                </c:pt>
                <c:pt idx="672">
                  <c:v>0.25572222214376</c:v>
                </c:pt>
                <c:pt idx="673">
                  <c:v>0.25572222214376</c:v>
                </c:pt>
                <c:pt idx="674">
                  <c:v>0.25572222214376</c:v>
                </c:pt>
                <c:pt idx="675">
                  <c:v>0.25572222214376</c:v>
                </c:pt>
                <c:pt idx="676">
                  <c:v>0.25572222214376</c:v>
                </c:pt>
                <c:pt idx="677">
                  <c:v>0.25572222214376</c:v>
                </c:pt>
                <c:pt idx="678">
                  <c:v>0.25572222214376</c:v>
                </c:pt>
                <c:pt idx="679">
                  <c:v>0.25572222214376</c:v>
                </c:pt>
                <c:pt idx="680">
                  <c:v>0.25572222214376</c:v>
                </c:pt>
                <c:pt idx="681">
                  <c:v>0.25572222214376</c:v>
                </c:pt>
                <c:pt idx="682">
                  <c:v>0.25572222214376</c:v>
                </c:pt>
                <c:pt idx="683">
                  <c:v>0.25903012337867665</c:v>
                </c:pt>
                <c:pt idx="684">
                  <c:v>0.25903012337867665</c:v>
                </c:pt>
                <c:pt idx="685">
                  <c:v>0.25903012337867665</c:v>
                </c:pt>
                <c:pt idx="686">
                  <c:v>0.25903012337867665</c:v>
                </c:pt>
                <c:pt idx="687">
                  <c:v>0.25903012337867665</c:v>
                </c:pt>
                <c:pt idx="688">
                  <c:v>0.25903012337867665</c:v>
                </c:pt>
                <c:pt idx="689">
                  <c:v>0.25903012337867665</c:v>
                </c:pt>
                <c:pt idx="690">
                  <c:v>0.25903012337867665</c:v>
                </c:pt>
                <c:pt idx="691">
                  <c:v>0.25903012337867665</c:v>
                </c:pt>
                <c:pt idx="692">
                  <c:v>0.25903012337867665</c:v>
                </c:pt>
                <c:pt idx="693">
                  <c:v>0.25903012337867665</c:v>
                </c:pt>
                <c:pt idx="694">
                  <c:v>0.25903012337867665</c:v>
                </c:pt>
                <c:pt idx="695">
                  <c:v>0.25903012337867665</c:v>
                </c:pt>
                <c:pt idx="696">
                  <c:v>0.25903012337867665</c:v>
                </c:pt>
                <c:pt idx="697">
                  <c:v>0.25903012337867665</c:v>
                </c:pt>
                <c:pt idx="698">
                  <c:v>0.25903012337867665</c:v>
                </c:pt>
                <c:pt idx="699">
                  <c:v>0.25903012337867665</c:v>
                </c:pt>
                <c:pt idx="700">
                  <c:v>0.25903012337867665</c:v>
                </c:pt>
                <c:pt idx="701">
                  <c:v>0.25903012337867665</c:v>
                </c:pt>
                <c:pt idx="702">
                  <c:v>0.25903012337867665</c:v>
                </c:pt>
                <c:pt idx="703">
                  <c:v>0.25903012337867665</c:v>
                </c:pt>
                <c:pt idx="704">
                  <c:v>0.25903012337867665</c:v>
                </c:pt>
                <c:pt idx="705">
                  <c:v>0.25903012337867665</c:v>
                </c:pt>
                <c:pt idx="706">
                  <c:v>0.25903012337867665</c:v>
                </c:pt>
                <c:pt idx="707">
                  <c:v>0.25903012337867665</c:v>
                </c:pt>
                <c:pt idx="708">
                  <c:v>0.25903012337867665</c:v>
                </c:pt>
                <c:pt idx="709">
                  <c:v>0.25903012337867665</c:v>
                </c:pt>
                <c:pt idx="710">
                  <c:v>0.25903012337867665</c:v>
                </c:pt>
                <c:pt idx="711">
                  <c:v>0.25903012337867665</c:v>
                </c:pt>
                <c:pt idx="712">
                  <c:v>0.25903012337867665</c:v>
                </c:pt>
                <c:pt idx="713">
                  <c:v>0.25903012337867665</c:v>
                </c:pt>
                <c:pt idx="714">
                  <c:v>0.25903012337867665</c:v>
                </c:pt>
                <c:pt idx="715">
                  <c:v>0.25903012337867665</c:v>
                </c:pt>
                <c:pt idx="716">
                  <c:v>0.25903012337867665</c:v>
                </c:pt>
                <c:pt idx="717">
                  <c:v>0.25903012337867665</c:v>
                </c:pt>
                <c:pt idx="718">
                  <c:v>0.25903012337867665</c:v>
                </c:pt>
                <c:pt idx="719">
                  <c:v>0.25903012337867665</c:v>
                </c:pt>
                <c:pt idx="720">
                  <c:v>0.25903012337867665</c:v>
                </c:pt>
                <c:pt idx="721">
                  <c:v>0.25903012337867665</c:v>
                </c:pt>
                <c:pt idx="722">
                  <c:v>0.25903012337867665</c:v>
                </c:pt>
                <c:pt idx="723">
                  <c:v>0.25903012337867665</c:v>
                </c:pt>
                <c:pt idx="724">
                  <c:v>0.25903012337867665</c:v>
                </c:pt>
                <c:pt idx="725">
                  <c:v>0.25903012337867665</c:v>
                </c:pt>
                <c:pt idx="726">
                  <c:v>0.25903012337867665</c:v>
                </c:pt>
                <c:pt idx="727">
                  <c:v>0.25903012337867665</c:v>
                </c:pt>
                <c:pt idx="728">
                  <c:v>0.25903012337867665</c:v>
                </c:pt>
                <c:pt idx="729">
                  <c:v>0.2629095468164846</c:v>
                </c:pt>
                <c:pt idx="730">
                  <c:v>0.2629095468164846</c:v>
                </c:pt>
                <c:pt idx="731">
                  <c:v>0.2629095468164846</c:v>
                </c:pt>
                <c:pt idx="732">
                  <c:v>0.2629095468164846</c:v>
                </c:pt>
                <c:pt idx="733">
                  <c:v>0.2629095468164846</c:v>
                </c:pt>
                <c:pt idx="734">
                  <c:v>0.2629095468164846</c:v>
                </c:pt>
                <c:pt idx="735">
                  <c:v>0.2629095468164846</c:v>
                </c:pt>
                <c:pt idx="736">
                  <c:v>0.2668723987153207</c:v>
                </c:pt>
                <c:pt idx="737">
                  <c:v>0.2668723987153207</c:v>
                </c:pt>
                <c:pt idx="738">
                  <c:v>0.2668723987153207</c:v>
                </c:pt>
                <c:pt idx="739">
                  <c:v>0.2668723987153207</c:v>
                </c:pt>
                <c:pt idx="740">
                  <c:v>0.2668723987153207</c:v>
                </c:pt>
                <c:pt idx="741">
                  <c:v>0.2668723987153207</c:v>
                </c:pt>
                <c:pt idx="742">
                  <c:v>0.2668723987153207</c:v>
                </c:pt>
                <c:pt idx="743">
                  <c:v>0.2668723987153207</c:v>
                </c:pt>
                <c:pt idx="744">
                  <c:v>0.2668723987153207</c:v>
                </c:pt>
                <c:pt idx="745">
                  <c:v>0.2668723987153207</c:v>
                </c:pt>
                <c:pt idx="746">
                  <c:v>0.2668723987153207</c:v>
                </c:pt>
                <c:pt idx="747">
                  <c:v>0.2668723987153207</c:v>
                </c:pt>
                <c:pt idx="748">
                  <c:v>0.2668723987153207</c:v>
                </c:pt>
                <c:pt idx="749">
                  <c:v>0.2668723987153207</c:v>
                </c:pt>
                <c:pt idx="750">
                  <c:v>0.2668723987153207</c:v>
                </c:pt>
                <c:pt idx="751">
                  <c:v>0.2668723987153207</c:v>
                </c:pt>
                <c:pt idx="752">
                  <c:v>0.27094532983356895</c:v>
                </c:pt>
                <c:pt idx="753">
                  <c:v>0.27094532983356895</c:v>
                </c:pt>
                <c:pt idx="754">
                  <c:v>0.27094532983356895</c:v>
                </c:pt>
                <c:pt idx="755">
                  <c:v>0.27094532983356895</c:v>
                </c:pt>
                <c:pt idx="756">
                  <c:v>0.27094532983356895</c:v>
                </c:pt>
                <c:pt idx="757">
                  <c:v>0.27094532983356895</c:v>
                </c:pt>
                <c:pt idx="758">
                  <c:v>0.27094532983356895</c:v>
                </c:pt>
                <c:pt idx="759">
                  <c:v>0.27094532983356895</c:v>
                </c:pt>
                <c:pt idx="760">
                  <c:v>0.27094532983356895</c:v>
                </c:pt>
                <c:pt idx="761">
                  <c:v>0.27094532983356895</c:v>
                </c:pt>
                <c:pt idx="762">
                  <c:v>0.27094532983356895</c:v>
                </c:pt>
                <c:pt idx="763">
                  <c:v>0.27094532983356895</c:v>
                </c:pt>
                <c:pt idx="764">
                  <c:v>0.27515951867846161</c:v>
                </c:pt>
                <c:pt idx="765">
                  <c:v>0.27515951867846161</c:v>
                </c:pt>
                <c:pt idx="766">
                  <c:v>0.27515951867846161</c:v>
                </c:pt>
                <c:pt idx="767">
                  <c:v>0.27937370752335428</c:v>
                </c:pt>
                <c:pt idx="768">
                  <c:v>0.27937370752335428</c:v>
                </c:pt>
                <c:pt idx="769">
                  <c:v>0.28358789636824694</c:v>
                </c:pt>
                <c:pt idx="770">
                  <c:v>0.28358789636824694</c:v>
                </c:pt>
                <c:pt idx="771">
                  <c:v>0.28358789636824694</c:v>
                </c:pt>
                <c:pt idx="772">
                  <c:v>0.28358789636824694</c:v>
                </c:pt>
                <c:pt idx="773">
                  <c:v>0.28358789636824694</c:v>
                </c:pt>
                <c:pt idx="774">
                  <c:v>0.28358789636824694</c:v>
                </c:pt>
                <c:pt idx="775">
                  <c:v>0.28358789636824694</c:v>
                </c:pt>
                <c:pt idx="776">
                  <c:v>0.28358789636824694</c:v>
                </c:pt>
                <c:pt idx="777">
                  <c:v>0.28358789636824694</c:v>
                </c:pt>
                <c:pt idx="778">
                  <c:v>0.28358789636824694</c:v>
                </c:pt>
                <c:pt idx="779">
                  <c:v>0.28358789636824694</c:v>
                </c:pt>
                <c:pt idx="780">
                  <c:v>0.28358789636824694</c:v>
                </c:pt>
                <c:pt idx="781">
                  <c:v>0.28358789636824694</c:v>
                </c:pt>
                <c:pt idx="782">
                  <c:v>0.28358789636824694</c:v>
                </c:pt>
                <c:pt idx="783">
                  <c:v>0.28358789636824694</c:v>
                </c:pt>
                <c:pt idx="784">
                  <c:v>0.28358789636824694</c:v>
                </c:pt>
                <c:pt idx="785">
                  <c:v>0.28358789636824694</c:v>
                </c:pt>
                <c:pt idx="786">
                  <c:v>0.28358789636824694</c:v>
                </c:pt>
                <c:pt idx="787">
                  <c:v>0.28358789636824694</c:v>
                </c:pt>
                <c:pt idx="788">
                  <c:v>0.28358789636824694</c:v>
                </c:pt>
                <c:pt idx="789">
                  <c:v>0.28358789636824694</c:v>
                </c:pt>
                <c:pt idx="790">
                  <c:v>0.28358789636824694</c:v>
                </c:pt>
                <c:pt idx="791">
                  <c:v>0.28358789636824694</c:v>
                </c:pt>
                <c:pt idx="792">
                  <c:v>0.28358789636824694</c:v>
                </c:pt>
                <c:pt idx="793">
                  <c:v>0.28358789636824694</c:v>
                </c:pt>
                <c:pt idx="794">
                  <c:v>0.28358789636824694</c:v>
                </c:pt>
                <c:pt idx="795">
                  <c:v>0.28358789636824694</c:v>
                </c:pt>
                <c:pt idx="796">
                  <c:v>0.28358789636824694</c:v>
                </c:pt>
                <c:pt idx="797">
                  <c:v>0.28358789636824694</c:v>
                </c:pt>
                <c:pt idx="798">
                  <c:v>0.28358789636824694</c:v>
                </c:pt>
                <c:pt idx="799">
                  <c:v>0.28358789636824694</c:v>
                </c:pt>
                <c:pt idx="800">
                  <c:v>0.28358789636824694</c:v>
                </c:pt>
                <c:pt idx="801">
                  <c:v>0.28358789636824694</c:v>
                </c:pt>
                <c:pt idx="802">
                  <c:v>0.28358789636824694</c:v>
                </c:pt>
                <c:pt idx="803">
                  <c:v>0.28358789636824694</c:v>
                </c:pt>
                <c:pt idx="804">
                  <c:v>0.28358789636824694</c:v>
                </c:pt>
                <c:pt idx="805">
                  <c:v>0.28358789636824694</c:v>
                </c:pt>
                <c:pt idx="806">
                  <c:v>0.28358789636824694</c:v>
                </c:pt>
                <c:pt idx="807">
                  <c:v>0.28358789636824694</c:v>
                </c:pt>
                <c:pt idx="808">
                  <c:v>0.28358789636824694</c:v>
                </c:pt>
                <c:pt idx="809">
                  <c:v>0.28358789636824694</c:v>
                </c:pt>
                <c:pt idx="810">
                  <c:v>0.28358789636824694</c:v>
                </c:pt>
                <c:pt idx="811">
                  <c:v>0.28358789636824694</c:v>
                </c:pt>
                <c:pt idx="812">
                  <c:v>0.28358789636824694</c:v>
                </c:pt>
                <c:pt idx="813">
                  <c:v>0.28358789636824694</c:v>
                </c:pt>
                <c:pt idx="814">
                  <c:v>0.28358789636824694</c:v>
                </c:pt>
                <c:pt idx="815">
                  <c:v>0.28358789636824694</c:v>
                </c:pt>
                <c:pt idx="816">
                  <c:v>0.28358789636824694</c:v>
                </c:pt>
                <c:pt idx="817">
                  <c:v>0.28809363286907558</c:v>
                </c:pt>
                <c:pt idx="818">
                  <c:v>0.28809363286907558</c:v>
                </c:pt>
                <c:pt idx="819">
                  <c:v>0.28809363286907558</c:v>
                </c:pt>
                <c:pt idx="820">
                  <c:v>0.28809363286907558</c:v>
                </c:pt>
                <c:pt idx="821">
                  <c:v>0.28809363286907558</c:v>
                </c:pt>
                <c:pt idx="822">
                  <c:v>0.29262806832850824</c:v>
                </c:pt>
                <c:pt idx="823">
                  <c:v>0.29262806832850824</c:v>
                </c:pt>
                <c:pt idx="824">
                  <c:v>0.29262806832850824</c:v>
                </c:pt>
                <c:pt idx="825">
                  <c:v>0.29262806832850824</c:v>
                </c:pt>
                <c:pt idx="826">
                  <c:v>0.29262806832850824</c:v>
                </c:pt>
                <c:pt idx="827">
                  <c:v>0.29262806832850824</c:v>
                </c:pt>
                <c:pt idx="828">
                  <c:v>0.29262806832850824</c:v>
                </c:pt>
                <c:pt idx="829">
                  <c:v>0.29262806832850824</c:v>
                </c:pt>
                <c:pt idx="830">
                  <c:v>0.29262806832850824</c:v>
                </c:pt>
                <c:pt idx="831">
                  <c:v>0.29262806832850824</c:v>
                </c:pt>
                <c:pt idx="832">
                  <c:v>0.29262806832850824</c:v>
                </c:pt>
                <c:pt idx="833">
                  <c:v>0.29262806832850824</c:v>
                </c:pt>
                <c:pt idx="834">
                  <c:v>0.29262806832850824</c:v>
                </c:pt>
                <c:pt idx="835">
                  <c:v>0.29262806832850824</c:v>
                </c:pt>
                <c:pt idx="836">
                  <c:v>0.29262806832850824</c:v>
                </c:pt>
                <c:pt idx="837">
                  <c:v>0.29262806832850824</c:v>
                </c:pt>
                <c:pt idx="838">
                  <c:v>0.29262806832850824</c:v>
                </c:pt>
                <c:pt idx="839">
                  <c:v>0.29262806832850824</c:v>
                </c:pt>
                <c:pt idx="840">
                  <c:v>0.29262806832850824</c:v>
                </c:pt>
                <c:pt idx="841">
                  <c:v>0.29262806832850824</c:v>
                </c:pt>
                <c:pt idx="842">
                  <c:v>0.29262806832850824</c:v>
                </c:pt>
                <c:pt idx="843">
                  <c:v>0.29262806832850824</c:v>
                </c:pt>
                <c:pt idx="844">
                  <c:v>0.29262806832850824</c:v>
                </c:pt>
                <c:pt idx="845">
                  <c:v>0.29262806832850824</c:v>
                </c:pt>
                <c:pt idx="846">
                  <c:v>0.29262806832850824</c:v>
                </c:pt>
                <c:pt idx="847">
                  <c:v>0.29262806832850824</c:v>
                </c:pt>
                <c:pt idx="848">
                  <c:v>0.29262806832850824</c:v>
                </c:pt>
                <c:pt idx="849">
                  <c:v>0.29262806832850824</c:v>
                </c:pt>
                <c:pt idx="850">
                  <c:v>0.29262806832850824</c:v>
                </c:pt>
                <c:pt idx="851">
                  <c:v>0.29262806832850824</c:v>
                </c:pt>
                <c:pt idx="852">
                  <c:v>0.29262806832850824</c:v>
                </c:pt>
                <c:pt idx="853">
                  <c:v>0.29262806832850824</c:v>
                </c:pt>
                <c:pt idx="854">
                  <c:v>0.29262806832850824</c:v>
                </c:pt>
                <c:pt idx="855">
                  <c:v>0.29747308155913488</c:v>
                </c:pt>
                <c:pt idx="856">
                  <c:v>0.29747308155913488</c:v>
                </c:pt>
                <c:pt idx="857">
                  <c:v>0.29747308155913488</c:v>
                </c:pt>
                <c:pt idx="858">
                  <c:v>0.29747308155913488</c:v>
                </c:pt>
                <c:pt idx="859">
                  <c:v>0.29747308155913488</c:v>
                </c:pt>
                <c:pt idx="860">
                  <c:v>0.29747308155913488</c:v>
                </c:pt>
                <c:pt idx="861">
                  <c:v>0.29747308155913488</c:v>
                </c:pt>
                <c:pt idx="862">
                  <c:v>0.29747308155913488</c:v>
                </c:pt>
                <c:pt idx="863">
                  <c:v>0.29747308155913488</c:v>
                </c:pt>
                <c:pt idx="864">
                  <c:v>0.29747308155913488</c:v>
                </c:pt>
                <c:pt idx="865">
                  <c:v>0.29747308155913488</c:v>
                </c:pt>
                <c:pt idx="866">
                  <c:v>0.29747308155913488</c:v>
                </c:pt>
                <c:pt idx="867">
                  <c:v>0.29747308155913488</c:v>
                </c:pt>
                <c:pt idx="868">
                  <c:v>0.29747308155913488</c:v>
                </c:pt>
                <c:pt idx="869">
                  <c:v>0.29747308155913488</c:v>
                </c:pt>
                <c:pt idx="870">
                  <c:v>0.29747308155913488</c:v>
                </c:pt>
                <c:pt idx="871">
                  <c:v>0.29747308155913488</c:v>
                </c:pt>
                <c:pt idx="872">
                  <c:v>0.29747308155913488</c:v>
                </c:pt>
                <c:pt idx="873">
                  <c:v>0.30242045422421138</c:v>
                </c:pt>
                <c:pt idx="874">
                  <c:v>0.30242045422421138</c:v>
                </c:pt>
                <c:pt idx="875">
                  <c:v>0.30242045422421138</c:v>
                </c:pt>
                <c:pt idx="876">
                  <c:v>0.30242045422421138</c:v>
                </c:pt>
                <c:pt idx="877">
                  <c:v>0.30242045422421138</c:v>
                </c:pt>
                <c:pt idx="878">
                  <c:v>0.30242045422421138</c:v>
                </c:pt>
                <c:pt idx="879">
                  <c:v>0.30242045422421138</c:v>
                </c:pt>
                <c:pt idx="880">
                  <c:v>0.30242045422421138</c:v>
                </c:pt>
                <c:pt idx="881">
                  <c:v>0.30242045422421138</c:v>
                </c:pt>
                <c:pt idx="882">
                  <c:v>0.30242045422421138</c:v>
                </c:pt>
                <c:pt idx="883">
                  <c:v>0.30242045422421138</c:v>
                </c:pt>
                <c:pt idx="884">
                  <c:v>0.30242045422421138</c:v>
                </c:pt>
                <c:pt idx="885">
                  <c:v>0.30242045422421138</c:v>
                </c:pt>
                <c:pt idx="886">
                  <c:v>0.30242045422421138</c:v>
                </c:pt>
                <c:pt idx="887">
                  <c:v>0.30242045422421138</c:v>
                </c:pt>
                <c:pt idx="888">
                  <c:v>0.30242045422421138</c:v>
                </c:pt>
                <c:pt idx="889">
                  <c:v>0.30242045422421138</c:v>
                </c:pt>
                <c:pt idx="890">
                  <c:v>0.30242045422421138</c:v>
                </c:pt>
                <c:pt idx="891">
                  <c:v>0.30242045422421138</c:v>
                </c:pt>
                <c:pt idx="892">
                  <c:v>0.30242045422421138</c:v>
                </c:pt>
                <c:pt idx="893">
                  <c:v>0.30242045422421138</c:v>
                </c:pt>
                <c:pt idx="894">
                  <c:v>0.30242045422421138</c:v>
                </c:pt>
                <c:pt idx="895">
                  <c:v>0.30242045422421138</c:v>
                </c:pt>
                <c:pt idx="896">
                  <c:v>0.30242045422421138</c:v>
                </c:pt>
                <c:pt idx="897">
                  <c:v>0.30242045422421138</c:v>
                </c:pt>
                <c:pt idx="898">
                  <c:v>0.30242045422421138</c:v>
                </c:pt>
                <c:pt idx="899">
                  <c:v>0.30242045422421138</c:v>
                </c:pt>
                <c:pt idx="900">
                  <c:v>0.30242045422421138</c:v>
                </c:pt>
                <c:pt idx="901">
                  <c:v>0.30242045422421138</c:v>
                </c:pt>
                <c:pt idx="902">
                  <c:v>0.30242045422421138</c:v>
                </c:pt>
                <c:pt idx="903">
                  <c:v>0.30242045422421138</c:v>
                </c:pt>
                <c:pt idx="904">
                  <c:v>0.30758771011884684</c:v>
                </c:pt>
                <c:pt idx="905">
                  <c:v>0.30758771011884684</c:v>
                </c:pt>
                <c:pt idx="906">
                  <c:v>0.30758771011884684</c:v>
                </c:pt>
                <c:pt idx="907">
                  <c:v>0.30758771011884684</c:v>
                </c:pt>
                <c:pt idx="908">
                  <c:v>0.30758771011884684</c:v>
                </c:pt>
                <c:pt idx="909">
                  <c:v>0.30758771011884684</c:v>
                </c:pt>
                <c:pt idx="910">
                  <c:v>0.30758771011884684</c:v>
                </c:pt>
                <c:pt idx="911">
                  <c:v>0.30758771011884684</c:v>
                </c:pt>
                <c:pt idx="912">
                  <c:v>0.30758771011884684</c:v>
                </c:pt>
                <c:pt idx="913">
                  <c:v>0.30758771011884684</c:v>
                </c:pt>
                <c:pt idx="914">
                  <c:v>0.30758771011884684</c:v>
                </c:pt>
                <c:pt idx="915">
                  <c:v>0.30758771011884684</c:v>
                </c:pt>
                <c:pt idx="916">
                  <c:v>0.30758771011884684</c:v>
                </c:pt>
                <c:pt idx="917">
                  <c:v>0.30758771011884684</c:v>
                </c:pt>
                <c:pt idx="918">
                  <c:v>0.30758771011884684</c:v>
                </c:pt>
                <c:pt idx="919">
                  <c:v>0.30758771011884684</c:v>
                </c:pt>
                <c:pt idx="920">
                  <c:v>0.30758771011884684</c:v>
                </c:pt>
                <c:pt idx="921">
                  <c:v>0.30758771011884684</c:v>
                </c:pt>
                <c:pt idx="922">
                  <c:v>0.312913958502548</c:v>
                </c:pt>
                <c:pt idx="923">
                  <c:v>0.312913958502548</c:v>
                </c:pt>
                <c:pt idx="924">
                  <c:v>0.312913958502548</c:v>
                </c:pt>
                <c:pt idx="925">
                  <c:v>0.312913958502548</c:v>
                </c:pt>
                <c:pt idx="926">
                  <c:v>0.312913958502548</c:v>
                </c:pt>
                <c:pt idx="927">
                  <c:v>0.312913958502548</c:v>
                </c:pt>
                <c:pt idx="928">
                  <c:v>0.312913958502548</c:v>
                </c:pt>
                <c:pt idx="929">
                  <c:v>0.312913958502548</c:v>
                </c:pt>
                <c:pt idx="930">
                  <c:v>0.312913958502548</c:v>
                </c:pt>
                <c:pt idx="931">
                  <c:v>0.312913958502548</c:v>
                </c:pt>
                <c:pt idx="932">
                  <c:v>0.312913958502548</c:v>
                </c:pt>
                <c:pt idx="933">
                  <c:v>0.312913958502548</c:v>
                </c:pt>
                <c:pt idx="934">
                  <c:v>0.312913958502548</c:v>
                </c:pt>
                <c:pt idx="935">
                  <c:v>0.312913958502548</c:v>
                </c:pt>
                <c:pt idx="936">
                  <c:v>0.312913958502548</c:v>
                </c:pt>
                <c:pt idx="937">
                  <c:v>0.31845497496623715</c:v>
                </c:pt>
                <c:pt idx="938">
                  <c:v>0.31845497496623715</c:v>
                </c:pt>
                <c:pt idx="939">
                  <c:v>0.31845497496623715</c:v>
                </c:pt>
                <c:pt idx="940">
                  <c:v>0.31845497496623715</c:v>
                </c:pt>
                <c:pt idx="941">
                  <c:v>0.31845497496623715</c:v>
                </c:pt>
                <c:pt idx="942">
                  <c:v>0.31845497496623715</c:v>
                </c:pt>
                <c:pt idx="943">
                  <c:v>0.31845497496623715</c:v>
                </c:pt>
                <c:pt idx="944">
                  <c:v>0.31845497496623715</c:v>
                </c:pt>
                <c:pt idx="945">
                  <c:v>0.31845497496623715</c:v>
                </c:pt>
                <c:pt idx="946">
                  <c:v>0.31845497496623715</c:v>
                </c:pt>
                <c:pt idx="947">
                  <c:v>0.32423078026313346</c:v>
                </c:pt>
                <c:pt idx="948">
                  <c:v>0.32423078026313346</c:v>
                </c:pt>
                <c:pt idx="949">
                  <c:v>0.32423078026313346</c:v>
                </c:pt>
                <c:pt idx="950">
                  <c:v>0.32423078026313346</c:v>
                </c:pt>
                <c:pt idx="951">
                  <c:v>0.32423078026313346</c:v>
                </c:pt>
                <c:pt idx="952">
                  <c:v>0.32423078026313346</c:v>
                </c:pt>
                <c:pt idx="953">
                  <c:v>0.32423078026313346</c:v>
                </c:pt>
                <c:pt idx="954">
                  <c:v>0.32423078026313346</c:v>
                </c:pt>
                <c:pt idx="955">
                  <c:v>0.32423078026313346</c:v>
                </c:pt>
                <c:pt idx="956">
                  <c:v>0.32423078026313346</c:v>
                </c:pt>
                <c:pt idx="957">
                  <c:v>0.33010703434780186</c:v>
                </c:pt>
                <c:pt idx="958">
                  <c:v>0.33010703434780186</c:v>
                </c:pt>
                <c:pt idx="959">
                  <c:v>0.33010703434780186</c:v>
                </c:pt>
                <c:pt idx="960">
                  <c:v>0.33010703434780186</c:v>
                </c:pt>
                <c:pt idx="961">
                  <c:v>0.33010703434780186</c:v>
                </c:pt>
                <c:pt idx="962">
                  <c:v>0.33010703434780186</c:v>
                </c:pt>
                <c:pt idx="963">
                  <c:v>0.33010703434780186</c:v>
                </c:pt>
                <c:pt idx="964">
                  <c:v>0.33010703434780186</c:v>
                </c:pt>
                <c:pt idx="965">
                  <c:v>0.33598328843247027</c:v>
                </c:pt>
                <c:pt idx="966">
                  <c:v>0.33598328843247027</c:v>
                </c:pt>
                <c:pt idx="967">
                  <c:v>0.33598328843247027</c:v>
                </c:pt>
                <c:pt idx="968">
                  <c:v>0.33598328843247027</c:v>
                </c:pt>
                <c:pt idx="969">
                  <c:v>0.33598328843247027</c:v>
                </c:pt>
                <c:pt idx="970">
                  <c:v>0.33598328843247027</c:v>
                </c:pt>
                <c:pt idx="971">
                  <c:v>0.33598328843247027</c:v>
                </c:pt>
                <c:pt idx="972">
                  <c:v>0.33598328843247027</c:v>
                </c:pt>
                <c:pt idx="973">
                  <c:v>0.33598328843247027</c:v>
                </c:pt>
                <c:pt idx="974">
                  <c:v>0.33598328843247027</c:v>
                </c:pt>
                <c:pt idx="975">
                  <c:v>0.33598328843247027</c:v>
                </c:pt>
                <c:pt idx="976">
                  <c:v>0.33598328843247027</c:v>
                </c:pt>
                <c:pt idx="977">
                  <c:v>0.33598328843247027</c:v>
                </c:pt>
                <c:pt idx="978">
                  <c:v>0.33598328843247027</c:v>
                </c:pt>
                <c:pt idx="979">
                  <c:v>0.33598328843247027</c:v>
                </c:pt>
                <c:pt idx="980">
                  <c:v>0.33598328843247027</c:v>
                </c:pt>
                <c:pt idx="981">
                  <c:v>0.33598328843247027</c:v>
                </c:pt>
                <c:pt idx="982">
                  <c:v>0.33598328843247027</c:v>
                </c:pt>
                <c:pt idx="983">
                  <c:v>0.33598328843247027</c:v>
                </c:pt>
                <c:pt idx="984">
                  <c:v>0.33598328843247027</c:v>
                </c:pt>
                <c:pt idx="985">
                  <c:v>0.33598328843247027</c:v>
                </c:pt>
                <c:pt idx="986">
                  <c:v>0.33598328843247027</c:v>
                </c:pt>
                <c:pt idx="987">
                  <c:v>0.33598328843247027</c:v>
                </c:pt>
                <c:pt idx="988">
                  <c:v>0.33598328843247027</c:v>
                </c:pt>
                <c:pt idx="989">
                  <c:v>0.33598328843247027</c:v>
                </c:pt>
                <c:pt idx="990">
                  <c:v>0.33598328843247027</c:v>
                </c:pt>
                <c:pt idx="991">
                  <c:v>0.33598328843247027</c:v>
                </c:pt>
                <c:pt idx="992">
                  <c:v>0.33598328843247027</c:v>
                </c:pt>
                <c:pt idx="993">
                  <c:v>0.33598328843247027</c:v>
                </c:pt>
                <c:pt idx="994">
                  <c:v>0.33598328843247027</c:v>
                </c:pt>
                <c:pt idx="995">
                  <c:v>0.33598328843247027</c:v>
                </c:pt>
                <c:pt idx="996">
                  <c:v>0.33598328843247027</c:v>
                </c:pt>
                <c:pt idx="997">
                  <c:v>0.33598328843247027</c:v>
                </c:pt>
                <c:pt idx="998">
                  <c:v>0.33598328843247027</c:v>
                </c:pt>
                <c:pt idx="999">
                  <c:v>0.33598328843247027</c:v>
                </c:pt>
                <c:pt idx="1000">
                  <c:v>0.33598328843247027</c:v>
                </c:pt>
                <c:pt idx="1001">
                  <c:v>0.33598328843247027</c:v>
                </c:pt>
                <c:pt idx="1002">
                  <c:v>0.33598328843247027</c:v>
                </c:pt>
                <c:pt idx="1003">
                  <c:v>0.33598328843247027</c:v>
                </c:pt>
                <c:pt idx="1004">
                  <c:v>0.33598328843247027</c:v>
                </c:pt>
                <c:pt idx="1005">
                  <c:v>0.33598328843247027</c:v>
                </c:pt>
                <c:pt idx="1006">
                  <c:v>0.33598328843247027</c:v>
                </c:pt>
                <c:pt idx="1007">
                  <c:v>0.33598328843247027</c:v>
                </c:pt>
                <c:pt idx="1008">
                  <c:v>0.33598328843247027</c:v>
                </c:pt>
                <c:pt idx="1009">
                  <c:v>0.33598328843247027</c:v>
                </c:pt>
                <c:pt idx="1010">
                  <c:v>0.33598328843247027</c:v>
                </c:pt>
                <c:pt idx="1011">
                  <c:v>0.33598328843247027</c:v>
                </c:pt>
                <c:pt idx="1012">
                  <c:v>0.33598328843247027</c:v>
                </c:pt>
                <c:pt idx="1013">
                  <c:v>0.33598328843247027</c:v>
                </c:pt>
                <c:pt idx="1014">
                  <c:v>0.33598328843247027</c:v>
                </c:pt>
                <c:pt idx="1015">
                  <c:v>0.33598328843247027</c:v>
                </c:pt>
                <c:pt idx="1016">
                  <c:v>0.33598328843247027</c:v>
                </c:pt>
                <c:pt idx="1017">
                  <c:v>0.33598328843247027</c:v>
                </c:pt>
                <c:pt idx="1018">
                  <c:v>0.33598328843247027</c:v>
                </c:pt>
                <c:pt idx="1019">
                  <c:v>0.33598328843247027</c:v>
                </c:pt>
                <c:pt idx="1020">
                  <c:v>0.33598328843247027</c:v>
                </c:pt>
                <c:pt idx="1021">
                  <c:v>0.33598328843247027</c:v>
                </c:pt>
                <c:pt idx="1022">
                  <c:v>0.33598328843247027</c:v>
                </c:pt>
                <c:pt idx="1023">
                  <c:v>0.33598328843247027</c:v>
                </c:pt>
                <c:pt idx="1024">
                  <c:v>0.33598328843247027</c:v>
                </c:pt>
                <c:pt idx="1025">
                  <c:v>0.34255771131927748</c:v>
                </c:pt>
                <c:pt idx="1026">
                  <c:v>0.34255771131927748</c:v>
                </c:pt>
                <c:pt idx="1027">
                  <c:v>0.34255771131927748</c:v>
                </c:pt>
                <c:pt idx="1028">
                  <c:v>0.34255771131927748</c:v>
                </c:pt>
                <c:pt idx="1029">
                  <c:v>0.34255771131927748</c:v>
                </c:pt>
                <c:pt idx="1030">
                  <c:v>0.34255771131927748</c:v>
                </c:pt>
                <c:pt idx="1031">
                  <c:v>0.34255771131927748</c:v>
                </c:pt>
                <c:pt idx="1032">
                  <c:v>0.34255771131927748</c:v>
                </c:pt>
                <c:pt idx="1033">
                  <c:v>0.34255771131927748</c:v>
                </c:pt>
                <c:pt idx="1034">
                  <c:v>0.34255771131927748</c:v>
                </c:pt>
                <c:pt idx="1035">
                  <c:v>0.34255771131927748</c:v>
                </c:pt>
                <c:pt idx="1036">
                  <c:v>0.34255771131927748</c:v>
                </c:pt>
                <c:pt idx="1037">
                  <c:v>0.34255771131927748</c:v>
                </c:pt>
                <c:pt idx="1038">
                  <c:v>0.34255771131927748</c:v>
                </c:pt>
                <c:pt idx="1039">
                  <c:v>0.34255771131927748</c:v>
                </c:pt>
                <c:pt idx="1040">
                  <c:v>0.34255771131927748</c:v>
                </c:pt>
                <c:pt idx="1041">
                  <c:v>0.34255771131927748</c:v>
                </c:pt>
                <c:pt idx="1042">
                  <c:v>0.34255771131927748</c:v>
                </c:pt>
                <c:pt idx="1043">
                  <c:v>0.34255771131927748</c:v>
                </c:pt>
                <c:pt idx="1044">
                  <c:v>0.34255771131927748</c:v>
                </c:pt>
                <c:pt idx="1045">
                  <c:v>0.34255771131927748</c:v>
                </c:pt>
                <c:pt idx="1046">
                  <c:v>0.34255771131927748</c:v>
                </c:pt>
                <c:pt idx="1047">
                  <c:v>0.34255771131927748</c:v>
                </c:pt>
                <c:pt idx="1048">
                  <c:v>0.34919854251807264</c:v>
                </c:pt>
                <c:pt idx="1049">
                  <c:v>0.34919854251807264</c:v>
                </c:pt>
                <c:pt idx="1050">
                  <c:v>0.34919854251807264</c:v>
                </c:pt>
                <c:pt idx="1051">
                  <c:v>0.34919854251807264</c:v>
                </c:pt>
                <c:pt idx="1052">
                  <c:v>0.34919854251807264</c:v>
                </c:pt>
                <c:pt idx="1053">
                  <c:v>0.34919854251807264</c:v>
                </c:pt>
                <c:pt idx="1054">
                  <c:v>0.34919854251807264</c:v>
                </c:pt>
                <c:pt idx="1055">
                  <c:v>0.34919854251807264</c:v>
                </c:pt>
                <c:pt idx="1056">
                  <c:v>0.34919854251807264</c:v>
                </c:pt>
                <c:pt idx="1057">
                  <c:v>0.34919854251807264</c:v>
                </c:pt>
                <c:pt idx="1058">
                  <c:v>0.34919854251807264</c:v>
                </c:pt>
                <c:pt idx="1059">
                  <c:v>0.34919854251807264</c:v>
                </c:pt>
                <c:pt idx="1060">
                  <c:v>0.34919854251807264</c:v>
                </c:pt>
                <c:pt idx="1061">
                  <c:v>0.34919854251807264</c:v>
                </c:pt>
                <c:pt idx="1062">
                  <c:v>0.34919854251807264</c:v>
                </c:pt>
                <c:pt idx="1063">
                  <c:v>0.34919854251807264</c:v>
                </c:pt>
                <c:pt idx="1064">
                  <c:v>0.34919854251807264</c:v>
                </c:pt>
                <c:pt idx="1065">
                  <c:v>0.34919854251807264</c:v>
                </c:pt>
                <c:pt idx="1066">
                  <c:v>0.34919854251807264</c:v>
                </c:pt>
                <c:pt idx="1067">
                  <c:v>0.34919854251807264</c:v>
                </c:pt>
                <c:pt idx="1068">
                  <c:v>0.34919854251807264</c:v>
                </c:pt>
                <c:pt idx="1069">
                  <c:v>0.34919854251807264</c:v>
                </c:pt>
                <c:pt idx="1070">
                  <c:v>0.34919854251807264</c:v>
                </c:pt>
                <c:pt idx="1071">
                  <c:v>0.34919854251807264</c:v>
                </c:pt>
                <c:pt idx="1072">
                  <c:v>0.34919854251807264</c:v>
                </c:pt>
                <c:pt idx="1073">
                  <c:v>0.34919854251807264</c:v>
                </c:pt>
                <c:pt idx="1074">
                  <c:v>0.34919854251807264</c:v>
                </c:pt>
                <c:pt idx="1075">
                  <c:v>0.34919854251807264</c:v>
                </c:pt>
                <c:pt idx="1076">
                  <c:v>0.34919854251807264</c:v>
                </c:pt>
                <c:pt idx="1077">
                  <c:v>0.35642966982342739</c:v>
                </c:pt>
                <c:pt idx="1078">
                  <c:v>0.35642966982342739</c:v>
                </c:pt>
                <c:pt idx="1079">
                  <c:v>0.35642966982342739</c:v>
                </c:pt>
                <c:pt idx="1080">
                  <c:v>0.36374296902997932</c:v>
                </c:pt>
                <c:pt idx="1081">
                  <c:v>0.36374296902997932</c:v>
                </c:pt>
                <c:pt idx="1082">
                  <c:v>0.36374296902997932</c:v>
                </c:pt>
                <c:pt idx="1083">
                  <c:v>0.36374296902997932</c:v>
                </c:pt>
                <c:pt idx="1084">
                  <c:v>0.36374296902997932</c:v>
                </c:pt>
                <c:pt idx="1085">
                  <c:v>0.36374296902997932</c:v>
                </c:pt>
                <c:pt idx="1086">
                  <c:v>0.36374296902997932</c:v>
                </c:pt>
                <c:pt idx="1087">
                  <c:v>0.36374296902997932</c:v>
                </c:pt>
                <c:pt idx="1088">
                  <c:v>0.36374296902997932</c:v>
                </c:pt>
                <c:pt idx="1089">
                  <c:v>0.36374296902997932</c:v>
                </c:pt>
                <c:pt idx="1090">
                  <c:v>0.36374296902997932</c:v>
                </c:pt>
                <c:pt idx="1091">
                  <c:v>0.36374296902997932</c:v>
                </c:pt>
                <c:pt idx="1092">
                  <c:v>0.36374296902997932</c:v>
                </c:pt>
                <c:pt idx="1093">
                  <c:v>0.36374296902997932</c:v>
                </c:pt>
                <c:pt idx="1094">
                  <c:v>0.36374296902997932</c:v>
                </c:pt>
                <c:pt idx="1095">
                  <c:v>0.36374296902997932</c:v>
                </c:pt>
                <c:pt idx="1096">
                  <c:v>0.36374296902997932</c:v>
                </c:pt>
                <c:pt idx="1097">
                  <c:v>0.36374296902997932</c:v>
                </c:pt>
                <c:pt idx="1098">
                  <c:v>0.36374296902997932</c:v>
                </c:pt>
                <c:pt idx="1099">
                  <c:v>0.36374296902997932</c:v>
                </c:pt>
                <c:pt idx="1100">
                  <c:v>0.36374296902997932</c:v>
                </c:pt>
                <c:pt idx="1101">
                  <c:v>0.36374296902997932</c:v>
                </c:pt>
                <c:pt idx="1102">
                  <c:v>0.36374296902997932</c:v>
                </c:pt>
                <c:pt idx="1103">
                  <c:v>0.36374296902997932</c:v>
                </c:pt>
                <c:pt idx="1104">
                  <c:v>0.36374296902997932</c:v>
                </c:pt>
                <c:pt idx="1105">
                  <c:v>0.36374296902997932</c:v>
                </c:pt>
                <c:pt idx="1106">
                  <c:v>0.36374296902997932</c:v>
                </c:pt>
                <c:pt idx="1107">
                  <c:v>0.36374296902997932</c:v>
                </c:pt>
                <c:pt idx="1108">
                  <c:v>0.36374296902997932</c:v>
                </c:pt>
                <c:pt idx="1109">
                  <c:v>0.36374296902997932</c:v>
                </c:pt>
                <c:pt idx="1110">
                  <c:v>0.36374296902997932</c:v>
                </c:pt>
                <c:pt idx="1111">
                  <c:v>0.36374296902997932</c:v>
                </c:pt>
                <c:pt idx="1112">
                  <c:v>0.36374296902997932</c:v>
                </c:pt>
                <c:pt idx="1113">
                  <c:v>0.36374296902997932</c:v>
                </c:pt>
                <c:pt idx="1114">
                  <c:v>0.37222639610957958</c:v>
                </c:pt>
                <c:pt idx="1115">
                  <c:v>0.37222639610957958</c:v>
                </c:pt>
                <c:pt idx="1116">
                  <c:v>0.37222639610957958</c:v>
                </c:pt>
                <c:pt idx="1117">
                  <c:v>0.37222639610957958</c:v>
                </c:pt>
                <c:pt idx="1118">
                  <c:v>0.37222639610957958</c:v>
                </c:pt>
                <c:pt idx="1119">
                  <c:v>0.37222639610957958</c:v>
                </c:pt>
                <c:pt idx="1120">
                  <c:v>0.37222639610957958</c:v>
                </c:pt>
                <c:pt idx="1121">
                  <c:v>0.37222639610957958</c:v>
                </c:pt>
                <c:pt idx="1122">
                  <c:v>0.37222639610957958</c:v>
                </c:pt>
                <c:pt idx="1123">
                  <c:v>0.37222639610957958</c:v>
                </c:pt>
                <c:pt idx="1124">
                  <c:v>0.37222639610957958</c:v>
                </c:pt>
                <c:pt idx="1125">
                  <c:v>0.37222639610957958</c:v>
                </c:pt>
                <c:pt idx="1126">
                  <c:v>0.37222639610957958</c:v>
                </c:pt>
                <c:pt idx="1127">
                  <c:v>0.37222639610957958</c:v>
                </c:pt>
                <c:pt idx="1128">
                  <c:v>0.37222639610957958</c:v>
                </c:pt>
                <c:pt idx="1129">
                  <c:v>0.37222639610957958</c:v>
                </c:pt>
                <c:pt idx="1130">
                  <c:v>0.37222639610957958</c:v>
                </c:pt>
                <c:pt idx="1131">
                  <c:v>0.37222639610957958</c:v>
                </c:pt>
                <c:pt idx="1132">
                  <c:v>0.37222639610957958</c:v>
                </c:pt>
                <c:pt idx="1133">
                  <c:v>0.37222639610957958</c:v>
                </c:pt>
                <c:pt idx="1134">
                  <c:v>0.37222639610957958</c:v>
                </c:pt>
                <c:pt idx="1135">
                  <c:v>0.37222639610957958</c:v>
                </c:pt>
                <c:pt idx="1136">
                  <c:v>0.37222639610957958</c:v>
                </c:pt>
                <c:pt idx="1137">
                  <c:v>0.37222639610957958</c:v>
                </c:pt>
                <c:pt idx="1138">
                  <c:v>0.37222639610957958</c:v>
                </c:pt>
                <c:pt idx="1139">
                  <c:v>0.37222639610957958</c:v>
                </c:pt>
                <c:pt idx="1140">
                  <c:v>0.37222639610957958</c:v>
                </c:pt>
                <c:pt idx="1141">
                  <c:v>0.37222639610957958</c:v>
                </c:pt>
                <c:pt idx="1142">
                  <c:v>0.37222639610957958</c:v>
                </c:pt>
                <c:pt idx="1143">
                  <c:v>0.37222639610957958</c:v>
                </c:pt>
                <c:pt idx="1144">
                  <c:v>0.37222639610957958</c:v>
                </c:pt>
                <c:pt idx="1145">
                  <c:v>0.37222639610957958</c:v>
                </c:pt>
                <c:pt idx="1146">
                  <c:v>0.37222639610957958</c:v>
                </c:pt>
                <c:pt idx="1147">
                  <c:v>0.37222639610957958</c:v>
                </c:pt>
                <c:pt idx="1148">
                  <c:v>0.37222639610957958</c:v>
                </c:pt>
                <c:pt idx="1149">
                  <c:v>0.37222639610957958</c:v>
                </c:pt>
                <c:pt idx="1150">
                  <c:v>0.37222639610957958</c:v>
                </c:pt>
                <c:pt idx="1151">
                  <c:v>0.37222639610957958</c:v>
                </c:pt>
                <c:pt idx="1152">
                  <c:v>0.37222639610957958</c:v>
                </c:pt>
                <c:pt idx="1153">
                  <c:v>0.37222639610957958</c:v>
                </c:pt>
                <c:pt idx="1154">
                  <c:v>0.37222639610957958</c:v>
                </c:pt>
                <c:pt idx="1155">
                  <c:v>0.37222639610957958</c:v>
                </c:pt>
                <c:pt idx="1156">
                  <c:v>0.37222639610957958</c:v>
                </c:pt>
                <c:pt idx="1157">
                  <c:v>0.38132456428190453</c:v>
                </c:pt>
                <c:pt idx="1158">
                  <c:v>0.38132456428190453</c:v>
                </c:pt>
                <c:pt idx="1159">
                  <c:v>0.38132456428190453</c:v>
                </c:pt>
                <c:pt idx="1160">
                  <c:v>0.38132456428190453</c:v>
                </c:pt>
                <c:pt idx="1161">
                  <c:v>0.38132456428190453</c:v>
                </c:pt>
                <c:pt idx="1162">
                  <c:v>0.38132456428190453</c:v>
                </c:pt>
                <c:pt idx="1163">
                  <c:v>0.38132456428190453</c:v>
                </c:pt>
                <c:pt idx="1164">
                  <c:v>0.38132456428190453</c:v>
                </c:pt>
                <c:pt idx="1165">
                  <c:v>0.38132456428190453</c:v>
                </c:pt>
                <c:pt idx="1166">
                  <c:v>0.38132456428190453</c:v>
                </c:pt>
                <c:pt idx="1167">
                  <c:v>0.38132456428190453</c:v>
                </c:pt>
                <c:pt idx="1168">
                  <c:v>0.38132456428190453</c:v>
                </c:pt>
                <c:pt idx="1169">
                  <c:v>0.38132456428190453</c:v>
                </c:pt>
                <c:pt idx="1170">
                  <c:v>0.38132456428190453</c:v>
                </c:pt>
                <c:pt idx="1171">
                  <c:v>0.38132456428190453</c:v>
                </c:pt>
                <c:pt idx="1172">
                  <c:v>0.38132456428190453</c:v>
                </c:pt>
                <c:pt idx="1173">
                  <c:v>0.38132456428190453</c:v>
                </c:pt>
                <c:pt idx="1174">
                  <c:v>0.38132456428190453</c:v>
                </c:pt>
                <c:pt idx="1175">
                  <c:v>0.38132456428190453</c:v>
                </c:pt>
                <c:pt idx="1176">
                  <c:v>0.38132456428190453</c:v>
                </c:pt>
                <c:pt idx="1177">
                  <c:v>0.38132456428190453</c:v>
                </c:pt>
                <c:pt idx="1178">
                  <c:v>0.39055852600904029</c:v>
                </c:pt>
                <c:pt idx="1179">
                  <c:v>0.39055852600904029</c:v>
                </c:pt>
                <c:pt idx="1180">
                  <c:v>0.39055852600904029</c:v>
                </c:pt>
                <c:pt idx="1181">
                  <c:v>0.39055852600904029</c:v>
                </c:pt>
                <c:pt idx="1182">
                  <c:v>0.39055852600904029</c:v>
                </c:pt>
                <c:pt idx="1183">
                  <c:v>0.39055852600904029</c:v>
                </c:pt>
                <c:pt idx="1184">
                  <c:v>0.39055852600904029</c:v>
                </c:pt>
                <c:pt idx="1185">
                  <c:v>0.39055852600904029</c:v>
                </c:pt>
                <c:pt idx="1186">
                  <c:v>0.39055852600904029</c:v>
                </c:pt>
                <c:pt idx="1187">
                  <c:v>0.39055852600904029</c:v>
                </c:pt>
                <c:pt idx="1188">
                  <c:v>0.39055852600904029</c:v>
                </c:pt>
                <c:pt idx="1189">
                  <c:v>0.39055852600904029</c:v>
                </c:pt>
                <c:pt idx="1190">
                  <c:v>0.39055852600904029</c:v>
                </c:pt>
                <c:pt idx="1191">
                  <c:v>0.39055852600904029</c:v>
                </c:pt>
                <c:pt idx="1192">
                  <c:v>0.39055852600904029</c:v>
                </c:pt>
                <c:pt idx="1193">
                  <c:v>0.39055852600904029</c:v>
                </c:pt>
                <c:pt idx="1194">
                  <c:v>0.39055852600904029</c:v>
                </c:pt>
                <c:pt idx="1195">
                  <c:v>0.39055852600904029</c:v>
                </c:pt>
                <c:pt idx="1196">
                  <c:v>0.40106613762957405</c:v>
                </c:pt>
                <c:pt idx="1197">
                  <c:v>0.40106613762957405</c:v>
                </c:pt>
                <c:pt idx="1198">
                  <c:v>0.40106613762957405</c:v>
                </c:pt>
                <c:pt idx="1199">
                  <c:v>0.40106613762957405</c:v>
                </c:pt>
                <c:pt idx="1200">
                  <c:v>0.40106613762957405</c:v>
                </c:pt>
                <c:pt idx="1201">
                  <c:v>0.40106613762957405</c:v>
                </c:pt>
                <c:pt idx="1202">
                  <c:v>0.40106613762957405</c:v>
                </c:pt>
                <c:pt idx="1203">
                  <c:v>0.40106613762957405</c:v>
                </c:pt>
                <c:pt idx="1204">
                  <c:v>0.40106613762957405</c:v>
                </c:pt>
                <c:pt idx="1205">
                  <c:v>0.40106613762957405</c:v>
                </c:pt>
                <c:pt idx="1206">
                  <c:v>0.40106613762957405</c:v>
                </c:pt>
                <c:pt idx="1207">
                  <c:v>0.40106613762957405</c:v>
                </c:pt>
                <c:pt idx="1208">
                  <c:v>0.40106613762957405</c:v>
                </c:pt>
                <c:pt idx="1209">
                  <c:v>0.40106613762957405</c:v>
                </c:pt>
                <c:pt idx="1210">
                  <c:v>0.40106613762957405</c:v>
                </c:pt>
                <c:pt idx="1211">
                  <c:v>0.40106613762957405</c:v>
                </c:pt>
                <c:pt idx="1212">
                  <c:v>0.40106613762957405</c:v>
                </c:pt>
                <c:pt idx="1213">
                  <c:v>0.40106613762957405</c:v>
                </c:pt>
                <c:pt idx="1214">
                  <c:v>0.40106613762957405</c:v>
                </c:pt>
                <c:pt idx="1215">
                  <c:v>0.40106613762957405</c:v>
                </c:pt>
                <c:pt idx="1216">
                  <c:v>0.40106613762957405</c:v>
                </c:pt>
                <c:pt idx="1217">
                  <c:v>0.40106613762957405</c:v>
                </c:pt>
                <c:pt idx="1218">
                  <c:v>0.40106613762957405</c:v>
                </c:pt>
                <c:pt idx="1219">
                  <c:v>0.40106613762957405</c:v>
                </c:pt>
                <c:pt idx="1220">
                  <c:v>0.40106613762957405</c:v>
                </c:pt>
                <c:pt idx="1221">
                  <c:v>0.40106613762957405</c:v>
                </c:pt>
                <c:pt idx="1222">
                  <c:v>0.40106613762957405</c:v>
                </c:pt>
                <c:pt idx="1223">
                  <c:v>0.40106613762957405</c:v>
                </c:pt>
                <c:pt idx="1224">
                  <c:v>0.40106613762957405</c:v>
                </c:pt>
                <c:pt idx="1225">
                  <c:v>0.40106613762957405</c:v>
                </c:pt>
                <c:pt idx="1226">
                  <c:v>0.40106613762957405</c:v>
                </c:pt>
                <c:pt idx="1227">
                  <c:v>0.40106613762957405</c:v>
                </c:pt>
                <c:pt idx="1228">
                  <c:v>0.40106613762957405</c:v>
                </c:pt>
                <c:pt idx="1229">
                  <c:v>0.40106613762957405</c:v>
                </c:pt>
                <c:pt idx="1230">
                  <c:v>0.40106613762957405</c:v>
                </c:pt>
                <c:pt idx="1231">
                  <c:v>0.40106613762957405</c:v>
                </c:pt>
                <c:pt idx="1232">
                  <c:v>0.40106613762957405</c:v>
                </c:pt>
                <c:pt idx="1233">
                  <c:v>0.40106613762957405</c:v>
                </c:pt>
                <c:pt idx="1234">
                  <c:v>0.40106613762957405</c:v>
                </c:pt>
                <c:pt idx="1235">
                  <c:v>0.40106613762957405</c:v>
                </c:pt>
                <c:pt idx="1236">
                  <c:v>0.40106613762957405</c:v>
                </c:pt>
                <c:pt idx="1237">
                  <c:v>0.40106613762957405</c:v>
                </c:pt>
                <c:pt idx="1238">
                  <c:v>0.40106613762957405</c:v>
                </c:pt>
                <c:pt idx="1239">
                  <c:v>0.40106613762957405</c:v>
                </c:pt>
                <c:pt idx="1240">
                  <c:v>0.40106613762957405</c:v>
                </c:pt>
                <c:pt idx="1241">
                  <c:v>0.40106613762957405</c:v>
                </c:pt>
                <c:pt idx="1242">
                  <c:v>0.40106613762957405</c:v>
                </c:pt>
                <c:pt idx="1243">
                  <c:v>0.40106613762957405</c:v>
                </c:pt>
                <c:pt idx="1244">
                  <c:v>0.40106613762957405</c:v>
                </c:pt>
                <c:pt idx="1245">
                  <c:v>0.40106613762957405</c:v>
                </c:pt>
                <c:pt idx="1246">
                  <c:v>0.41280993885252359</c:v>
                </c:pt>
                <c:pt idx="1247">
                  <c:v>0.41280993885252359</c:v>
                </c:pt>
                <c:pt idx="1248">
                  <c:v>0.41280993885252359</c:v>
                </c:pt>
                <c:pt idx="1249">
                  <c:v>0.41280993885252359</c:v>
                </c:pt>
                <c:pt idx="1250">
                  <c:v>0.41280993885252359</c:v>
                </c:pt>
                <c:pt idx="1251">
                  <c:v>0.41280993885252359</c:v>
                </c:pt>
                <c:pt idx="1252">
                  <c:v>0.41280993885252359</c:v>
                </c:pt>
                <c:pt idx="1253">
                  <c:v>0.41280993885252359</c:v>
                </c:pt>
                <c:pt idx="1254">
                  <c:v>0.41280993885252359</c:v>
                </c:pt>
                <c:pt idx="1255">
                  <c:v>0.41280993885252359</c:v>
                </c:pt>
                <c:pt idx="1256">
                  <c:v>0.41280993885252359</c:v>
                </c:pt>
                <c:pt idx="1257">
                  <c:v>0.41280993885252359</c:v>
                </c:pt>
                <c:pt idx="1258">
                  <c:v>0.41280993885252359</c:v>
                </c:pt>
                <c:pt idx="1259">
                  <c:v>0.41280993885252359</c:v>
                </c:pt>
                <c:pt idx="1260">
                  <c:v>0.41280993885252359</c:v>
                </c:pt>
                <c:pt idx="1261">
                  <c:v>0.41280993885252359</c:v>
                </c:pt>
                <c:pt idx="1262">
                  <c:v>0.41280993885252359</c:v>
                </c:pt>
                <c:pt idx="1263">
                  <c:v>0.41280993885252359</c:v>
                </c:pt>
                <c:pt idx="1264">
                  <c:v>0.41280993885252359</c:v>
                </c:pt>
                <c:pt idx="1265">
                  <c:v>0.41280993885252359</c:v>
                </c:pt>
                <c:pt idx="1266">
                  <c:v>0.41280993885252359</c:v>
                </c:pt>
                <c:pt idx="1267">
                  <c:v>0.42530334440885287</c:v>
                </c:pt>
                <c:pt idx="1268">
                  <c:v>0.42530334440885287</c:v>
                </c:pt>
                <c:pt idx="1269">
                  <c:v>0.42530334440885287</c:v>
                </c:pt>
                <c:pt idx="1270">
                  <c:v>0.42530334440885287</c:v>
                </c:pt>
                <c:pt idx="1271">
                  <c:v>0.42530334440885287</c:v>
                </c:pt>
                <c:pt idx="1272">
                  <c:v>0.42530334440885287</c:v>
                </c:pt>
                <c:pt idx="1273">
                  <c:v>0.42530334440885287</c:v>
                </c:pt>
                <c:pt idx="1274">
                  <c:v>0.42530334440885287</c:v>
                </c:pt>
                <c:pt idx="1275">
                  <c:v>0.42530334440885287</c:v>
                </c:pt>
                <c:pt idx="1276">
                  <c:v>0.42530334440885287</c:v>
                </c:pt>
                <c:pt idx="1277">
                  <c:v>0.42530334440885287</c:v>
                </c:pt>
                <c:pt idx="1278">
                  <c:v>0.42530334440885287</c:v>
                </c:pt>
                <c:pt idx="1279">
                  <c:v>0.42530334440885287</c:v>
                </c:pt>
                <c:pt idx="1280">
                  <c:v>0.42530334440885287</c:v>
                </c:pt>
                <c:pt idx="1281">
                  <c:v>0.42530334440885287</c:v>
                </c:pt>
                <c:pt idx="1282">
                  <c:v>0.42530334440885287</c:v>
                </c:pt>
                <c:pt idx="1283">
                  <c:v>0.42530334440885287</c:v>
                </c:pt>
                <c:pt idx="1284">
                  <c:v>0.42530334440885287</c:v>
                </c:pt>
                <c:pt idx="1285">
                  <c:v>0.42530334440885287</c:v>
                </c:pt>
                <c:pt idx="1286">
                  <c:v>0.42530334440885287</c:v>
                </c:pt>
                <c:pt idx="1287">
                  <c:v>0.42530334440885287</c:v>
                </c:pt>
                <c:pt idx="1288">
                  <c:v>0.42530334440885287</c:v>
                </c:pt>
                <c:pt idx="1289">
                  <c:v>0.42530334440885287</c:v>
                </c:pt>
                <c:pt idx="1290">
                  <c:v>0.42530334440885287</c:v>
                </c:pt>
                <c:pt idx="1291">
                  <c:v>0.42530334440885287</c:v>
                </c:pt>
                <c:pt idx="1292">
                  <c:v>0.42530334440885287</c:v>
                </c:pt>
                <c:pt idx="1293">
                  <c:v>0.42530334440885287</c:v>
                </c:pt>
                <c:pt idx="1294">
                  <c:v>0.42530334440885287</c:v>
                </c:pt>
                <c:pt idx="1295">
                  <c:v>0.42530334440885287</c:v>
                </c:pt>
                <c:pt idx="1296">
                  <c:v>0.42530334440885287</c:v>
                </c:pt>
                <c:pt idx="1297">
                  <c:v>0.42530334440885287</c:v>
                </c:pt>
                <c:pt idx="1298">
                  <c:v>0.43967076079863154</c:v>
                </c:pt>
                <c:pt idx="1299">
                  <c:v>0.43967076079863154</c:v>
                </c:pt>
                <c:pt idx="1300">
                  <c:v>0.43967076079863154</c:v>
                </c:pt>
                <c:pt idx="1301">
                  <c:v>0.43967076079863154</c:v>
                </c:pt>
                <c:pt idx="1302">
                  <c:v>0.43967076079863154</c:v>
                </c:pt>
                <c:pt idx="1303">
                  <c:v>0.43967076079863154</c:v>
                </c:pt>
                <c:pt idx="1304">
                  <c:v>0.43967076079863154</c:v>
                </c:pt>
                <c:pt idx="1305">
                  <c:v>0.43967076079863154</c:v>
                </c:pt>
                <c:pt idx="1306">
                  <c:v>0.43967076079863154</c:v>
                </c:pt>
                <c:pt idx="1307">
                  <c:v>0.43967076079863154</c:v>
                </c:pt>
                <c:pt idx="1308">
                  <c:v>0.43967076079863154</c:v>
                </c:pt>
                <c:pt idx="1309">
                  <c:v>0.43967076079863154</c:v>
                </c:pt>
                <c:pt idx="1310">
                  <c:v>0.43967076079863154</c:v>
                </c:pt>
                <c:pt idx="1311">
                  <c:v>0.43967076079863154</c:v>
                </c:pt>
                <c:pt idx="1312">
                  <c:v>0.43967076079863154</c:v>
                </c:pt>
                <c:pt idx="1313">
                  <c:v>0.43967076079863154</c:v>
                </c:pt>
                <c:pt idx="1314">
                  <c:v>0.43967076079863154</c:v>
                </c:pt>
                <c:pt idx="1315">
                  <c:v>0.43967076079863154</c:v>
                </c:pt>
                <c:pt idx="1316">
                  <c:v>0.43967076079863154</c:v>
                </c:pt>
                <c:pt idx="1317">
                  <c:v>0.43967076079863154</c:v>
                </c:pt>
                <c:pt idx="1318">
                  <c:v>0.43967076079863154</c:v>
                </c:pt>
                <c:pt idx="1319">
                  <c:v>0.43967076079863154</c:v>
                </c:pt>
                <c:pt idx="1320">
                  <c:v>0.43967076079863154</c:v>
                </c:pt>
                <c:pt idx="1321">
                  <c:v>0.43967076079863154</c:v>
                </c:pt>
                <c:pt idx="1322">
                  <c:v>0.43967076079863154</c:v>
                </c:pt>
                <c:pt idx="1323">
                  <c:v>0.43967076079863154</c:v>
                </c:pt>
                <c:pt idx="1324">
                  <c:v>0.43967076079863154</c:v>
                </c:pt>
                <c:pt idx="1325">
                  <c:v>0.43967076079863154</c:v>
                </c:pt>
                <c:pt idx="1326">
                  <c:v>0.43967076079863154</c:v>
                </c:pt>
                <c:pt idx="1327">
                  <c:v>0.43967076079863154</c:v>
                </c:pt>
                <c:pt idx="1328">
                  <c:v>0.43967076079863154</c:v>
                </c:pt>
                <c:pt idx="1329">
                  <c:v>0.43967076079863154</c:v>
                </c:pt>
                <c:pt idx="1330">
                  <c:v>0.43967076079863154</c:v>
                </c:pt>
                <c:pt idx="1331">
                  <c:v>0.43967076079863154</c:v>
                </c:pt>
                <c:pt idx="1332">
                  <c:v>0.43967076079863154</c:v>
                </c:pt>
                <c:pt idx="1333">
                  <c:v>0.43967076079863154</c:v>
                </c:pt>
                <c:pt idx="1334">
                  <c:v>0.43967076079863154</c:v>
                </c:pt>
                <c:pt idx="1335">
                  <c:v>0.43967076079863154</c:v>
                </c:pt>
                <c:pt idx="1336">
                  <c:v>0.43967076079863154</c:v>
                </c:pt>
                <c:pt idx="1337">
                  <c:v>0.43967076079863154</c:v>
                </c:pt>
                <c:pt idx="1338">
                  <c:v>0.43967076079863154</c:v>
                </c:pt>
                <c:pt idx="1339">
                  <c:v>0.43967076079863154</c:v>
                </c:pt>
                <c:pt idx="1340">
                  <c:v>0.43967076079863154</c:v>
                </c:pt>
                <c:pt idx="1341">
                  <c:v>0.43967076079863154</c:v>
                </c:pt>
                <c:pt idx="1342">
                  <c:v>0.43967076079863154</c:v>
                </c:pt>
                <c:pt idx="1343">
                  <c:v>0.43967076079863154</c:v>
                </c:pt>
                <c:pt idx="1344">
                  <c:v>0.43967076079863154</c:v>
                </c:pt>
                <c:pt idx="1345">
                  <c:v>0.43967076079863154</c:v>
                </c:pt>
                <c:pt idx="1346">
                  <c:v>0.43967076079863154</c:v>
                </c:pt>
                <c:pt idx="1347">
                  <c:v>0.43967076079863154</c:v>
                </c:pt>
                <c:pt idx="1348">
                  <c:v>0.43967076079863154</c:v>
                </c:pt>
                <c:pt idx="1349">
                  <c:v>0.43967076079863154</c:v>
                </c:pt>
                <c:pt idx="1350">
                  <c:v>0.43967076079863154</c:v>
                </c:pt>
                <c:pt idx="1351">
                  <c:v>0.43967076079863154</c:v>
                </c:pt>
                <c:pt idx="1352">
                  <c:v>0.43967076079863154</c:v>
                </c:pt>
                <c:pt idx="1353">
                  <c:v>0.43967076079863154</c:v>
                </c:pt>
                <c:pt idx="1354">
                  <c:v>0.43967076079863154</c:v>
                </c:pt>
                <c:pt idx="1355">
                  <c:v>0.43967076079863154</c:v>
                </c:pt>
                <c:pt idx="1356">
                  <c:v>0.43967076079863154</c:v>
                </c:pt>
                <c:pt idx="1357">
                  <c:v>0.43967076079863154</c:v>
                </c:pt>
                <c:pt idx="1358">
                  <c:v>0.43967076079863154</c:v>
                </c:pt>
                <c:pt idx="1359">
                  <c:v>0.43967076079863154</c:v>
                </c:pt>
                <c:pt idx="1360">
                  <c:v>0.43967076079863154</c:v>
                </c:pt>
                <c:pt idx="1361">
                  <c:v>0.43967076079863154</c:v>
                </c:pt>
                <c:pt idx="1362">
                  <c:v>0.43967076079863154</c:v>
                </c:pt>
                <c:pt idx="1363">
                  <c:v>0.43967076079863154</c:v>
                </c:pt>
                <c:pt idx="1364">
                  <c:v>0.43967076079863154</c:v>
                </c:pt>
                <c:pt idx="1365">
                  <c:v>0.43967076079863154</c:v>
                </c:pt>
                <c:pt idx="1366">
                  <c:v>0.43967076079863154</c:v>
                </c:pt>
                <c:pt idx="1367">
                  <c:v>0.43967076079863154</c:v>
                </c:pt>
                <c:pt idx="1368">
                  <c:v>0.43967076079863154</c:v>
                </c:pt>
                <c:pt idx="1369">
                  <c:v>0.43967076079863154</c:v>
                </c:pt>
                <c:pt idx="1370">
                  <c:v>0.43967076079863154</c:v>
                </c:pt>
                <c:pt idx="1371">
                  <c:v>0.43967076079863154</c:v>
                </c:pt>
                <c:pt idx="1372">
                  <c:v>0.43967076079863154</c:v>
                </c:pt>
                <c:pt idx="1373">
                  <c:v>0.43967076079863154</c:v>
                </c:pt>
                <c:pt idx="1374">
                  <c:v>0.43967076079863154</c:v>
                </c:pt>
                <c:pt idx="1375">
                  <c:v>0.43967076079863154</c:v>
                </c:pt>
                <c:pt idx="1376">
                  <c:v>0.43967076079863154</c:v>
                </c:pt>
                <c:pt idx="1377">
                  <c:v>0.43967076079863154</c:v>
                </c:pt>
                <c:pt idx="1378">
                  <c:v>0.43967076079863154</c:v>
                </c:pt>
                <c:pt idx="1379">
                  <c:v>0.43967076079863154</c:v>
                </c:pt>
                <c:pt idx="1380">
                  <c:v>0.43967076079863154</c:v>
                </c:pt>
                <c:pt idx="1381">
                  <c:v>0.43967076079863154</c:v>
                </c:pt>
                <c:pt idx="1382">
                  <c:v>0.43967076079863154</c:v>
                </c:pt>
                <c:pt idx="1383">
                  <c:v>0.43967076079863154</c:v>
                </c:pt>
                <c:pt idx="1384">
                  <c:v>0.43967076079863154</c:v>
                </c:pt>
                <c:pt idx="1385">
                  <c:v>0.43967076079863154</c:v>
                </c:pt>
                <c:pt idx="1386">
                  <c:v>0.43967076079863154</c:v>
                </c:pt>
                <c:pt idx="1387">
                  <c:v>0.43967076079863154</c:v>
                </c:pt>
                <c:pt idx="1388">
                  <c:v>0.43967076079863154</c:v>
                </c:pt>
                <c:pt idx="1389">
                  <c:v>0.43967076079863154</c:v>
                </c:pt>
                <c:pt idx="1390">
                  <c:v>0.43967076079863154</c:v>
                </c:pt>
                <c:pt idx="1391">
                  <c:v>0.43967076079863154</c:v>
                </c:pt>
                <c:pt idx="1392">
                  <c:v>0.43967076079863154</c:v>
                </c:pt>
                <c:pt idx="1393">
                  <c:v>0.43967076079863154</c:v>
                </c:pt>
                <c:pt idx="1394">
                  <c:v>0.43967076079863154</c:v>
                </c:pt>
                <c:pt idx="1395">
                  <c:v>0.43967076079863154</c:v>
                </c:pt>
                <c:pt idx="1396">
                  <c:v>0.43967076079863154</c:v>
                </c:pt>
                <c:pt idx="1397">
                  <c:v>0.43967076079863154</c:v>
                </c:pt>
                <c:pt idx="1398">
                  <c:v>0.43967076079863154</c:v>
                </c:pt>
                <c:pt idx="1399">
                  <c:v>0.43967076079863154</c:v>
                </c:pt>
                <c:pt idx="1400">
                  <c:v>0.43967076079863154</c:v>
                </c:pt>
                <c:pt idx="1401">
                  <c:v>0.43967076079863154</c:v>
                </c:pt>
                <c:pt idx="1402">
                  <c:v>0.43967076079863154</c:v>
                </c:pt>
                <c:pt idx="1403">
                  <c:v>0.43967076079863154</c:v>
                </c:pt>
                <c:pt idx="1404">
                  <c:v>0.43967076079863154</c:v>
                </c:pt>
                <c:pt idx="1405">
                  <c:v>0.43967076079863154</c:v>
                </c:pt>
                <c:pt idx="1406">
                  <c:v>0.43967076079863154</c:v>
                </c:pt>
                <c:pt idx="1407">
                  <c:v>0.43967076079863154</c:v>
                </c:pt>
                <c:pt idx="1408">
                  <c:v>0.43967076079863154</c:v>
                </c:pt>
                <c:pt idx="1409">
                  <c:v>0.43967076079863154</c:v>
                </c:pt>
                <c:pt idx="1410">
                  <c:v>0.43967076079863154</c:v>
                </c:pt>
                <c:pt idx="1411">
                  <c:v>0.43967076079863154</c:v>
                </c:pt>
                <c:pt idx="1412">
                  <c:v>0.43967076079863154</c:v>
                </c:pt>
                <c:pt idx="1413">
                  <c:v>0.43967076079863154</c:v>
                </c:pt>
                <c:pt idx="1414">
                  <c:v>0.43967076079863154</c:v>
                </c:pt>
                <c:pt idx="1415">
                  <c:v>0.43967076079863154</c:v>
                </c:pt>
                <c:pt idx="1416">
                  <c:v>0.43967076079863154</c:v>
                </c:pt>
                <c:pt idx="1417">
                  <c:v>0.46403290163347366</c:v>
                </c:pt>
                <c:pt idx="1418">
                  <c:v>0.46403290163347366</c:v>
                </c:pt>
                <c:pt idx="1419">
                  <c:v>0.46403290163347366</c:v>
                </c:pt>
                <c:pt idx="1420">
                  <c:v>0.46403290163347366</c:v>
                </c:pt>
                <c:pt idx="1421">
                  <c:v>0.46403290163347366</c:v>
                </c:pt>
                <c:pt idx="1422">
                  <c:v>0.46403290163347366</c:v>
                </c:pt>
                <c:pt idx="1423">
                  <c:v>0.46403290163347366</c:v>
                </c:pt>
                <c:pt idx="1424">
                  <c:v>0.46403290163347366</c:v>
                </c:pt>
                <c:pt idx="1425">
                  <c:v>0.46403290163347366</c:v>
                </c:pt>
                <c:pt idx="1426">
                  <c:v>0.46403290163347366</c:v>
                </c:pt>
                <c:pt idx="1427">
                  <c:v>0.46403290163347366</c:v>
                </c:pt>
                <c:pt idx="1428">
                  <c:v>0.46403290163347366</c:v>
                </c:pt>
                <c:pt idx="1429">
                  <c:v>0.46403290163347366</c:v>
                </c:pt>
                <c:pt idx="1430">
                  <c:v>0.46403290163347366</c:v>
                </c:pt>
                <c:pt idx="1431">
                  <c:v>0.46403290163347366</c:v>
                </c:pt>
                <c:pt idx="1432">
                  <c:v>0.46403290163347366</c:v>
                </c:pt>
                <c:pt idx="1433">
                  <c:v>0.46403290163347366</c:v>
                </c:pt>
                <c:pt idx="1434">
                  <c:v>0.46403290163347366</c:v>
                </c:pt>
                <c:pt idx="1435">
                  <c:v>0.46403290163347366</c:v>
                </c:pt>
                <c:pt idx="1436">
                  <c:v>0.46403290163347366</c:v>
                </c:pt>
                <c:pt idx="1437">
                  <c:v>0.46403290163347366</c:v>
                </c:pt>
                <c:pt idx="1438">
                  <c:v>0.46403290163347366</c:v>
                </c:pt>
                <c:pt idx="1439">
                  <c:v>0.46403290163347366</c:v>
                </c:pt>
                <c:pt idx="1440">
                  <c:v>0.46403290163347366</c:v>
                </c:pt>
                <c:pt idx="1441">
                  <c:v>0.46403290163347366</c:v>
                </c:pt>
                <c:pt idx="1442">
                  <c:v>0.46403290163347366</c:v>
                </c:pt>
                <c:pt idx="1443">
                  <c:v>0.46403290163347366</c:v>
                </c:pt>
                <c:pt idx="1444">
                  <c:v>0.46403290163347366</c:v>
                </c:pt>
                <c:pt idx="1445">
                  <c:v>0.46403290163347366</c:v>
                </c:pt>
                <c:pt idx="1446">
                  <c:v>0.46403290163347366</c:v>
                </c:pt>
                <c:pt idx="1447">
                  <c:v>0.46403290163347366</c:v>
                </c:pt>
                <c:pt idx="1448">
                  <c:v>0.46403290163347366</c:v>
                </c:pt>
                <c:pt idx="1449">
                  <c:v>0.46403290163347366</c:v>
                </c:pt>
                <c:pt idx="1450">
                  <c:v>0.46403290163347366</c:v>
                </c:pt>
                <c:pt idx="1451">
                  <c:v>0.46403290163347366</c:v>
                </c:pt>
                <c:pt idx="1452">
                  <c:v>0.46403290163347366</c:v>
                </c:pt>
                <c:pt idx="1453">
                  <c:v>0.46403290163347366</c:v>
                </c:pt>
                <c:pt idx="1454">
                  <c:v>0.46403290163347366</c:v>
                </c:pt>
                <c:pt idx="1455">
                  <c:v>0.46403290163347366</c:v>
                </c:pt>
                <c:pt idx="1456">
                  <c:v>0.46403290163347366</c:v>
                </c:pt>
                <c:pt idx="1457">
                  <c:v>0.46403290163347366</c:v>
                </c:pt>
                <c:pt idx="1458">
                  <c:v>0.46403290163347366</c:v>
                </c:pt>
                <c:pt idx="1459">
                  <c:v>0.46403290163347366</c:v>
                </c:pt>
                <c:pt idx="1460">
                  <c:v>0.46403290163347366</c:v>
                </c:pt>
                <c:pt idx="1461">
                  <c:v>0.46403290163347366</c:v>
                </c:pt>
                <c:pt idx="1462">
                  <c:v>0.46403290163347366</c:v>
                </c:pt>
                <c:pt idx="1463">
                  <c:v>0.46403290163347366</c:v>
                </c:pt>
                <c:pt idx="1464">
                  <c:v>0.46403290163347366</c:v>
                </c:pt>
                <c:pt idx="1465">
                  <c:v>0.46403290163347366</c:v>
                </c:pt>
                <c:pt idx="1466">
                  <c:v>0.46403290163347366</c:v>
                </c:pt>
                <c:pt idx="1467">
                  <c:v>0.46403290163347366</c:v>
                </c:pt>
                <c:pt idx="1468">
                  <c:v>0.46403290163347366</c:v>
                </c:pt>
                <c:pt idx="1469">
                  <c:v>0.46403290163347366</c:v>
                </c:pt>
                <c:pt idx="1470">
                  <c:v>0.46403290163347366</c:v>
                </c:pt>
                <c:pt idx="1471">
                  <c:v>0.46403290163347366</c:v>
                </c:pt>
                <c:pt idx="1472">
                  <c:v>0.46403290163347366</c:v>
                </c:pt>
                <c:pt idx="1473">
                  <c:v>0.46403290163347366</c:v>
                </c:pt>
                <c:pt idx="1474">
                  <c:v>0.46403290163347366</c:v>
                </c:pt>
                <c:pt idx="1475">
                  <c:v>0.46403290163347366</c:v>
                </c:pt>
                <c:pt idx="1476">
                  <c:v>0.46403290163347366</c:v>
                </c:pt>
                <c:pt idx="1477">
                  <c:v>0.46403290163347366</c:v>
                </c:pt>
                <c:pt idx="1478">
                  <c:v>0.46403290163347366</c:v>
                </c:pt>
                <c:pt idx="1479">
                  <c:v>0.46403290163347366</c:v>
                </c:pt>
                <c:pt idx="1480">
                  <c:v>0.46403290163347366</c:v>
                </c:pt>
                <c:pt idx="1481">
                  <c:v>0.46403290163347366</c:v>
                </c:pt>
                <c:pt idx="1482">
                  <c:v>0.46403290163347366</c:v>
                </c:pt>
                <c:pt idx="1483">
                  <c:v>0.46403290163347366</c:v>
                </c:pt>
                <c:pt idx="1484">
                  <c:v>0.46403290163347366</c:v>
                </c:pt>
                <c:pt idx="1485">
                  <c:v>0.46403290163347366</c:v>
                </c:pt>
                <c:pt idx="1486">
                  <c:v>0.46403290163347366</c:v>
                </c:pt>
                <c:pt idx="1487">
                  <c:v>0.46403290163347366</c:v>
                </c:pt>
                <c:pt idx="1488">
                  <c:v>0.46403290163347366</c:v>
                </c:pt>
                <c:pt idx="1489">
                  <c:v>0.46403290163347366</c:v>
                </c:pt>
                <c:pt idx="1490">
                  <c:v>0.46403290163347366</c:v>
                </c:pt>
                <c:pt idx="1491">
                  <c:v>0.46403290163347366</c:v>
                </c:pt>
                <c:pt idx="1492">
                  <c:v>0.46403290163347366</c:v>
                </c:pt>
                <c:pt idx="1493">
                  <c:v>0.46403290163347366</c:v>
                </c:pt>
                <c:pt idx="1494">
                  <c:v>0.46403290163347366</c:v>
                </c:pt>
                <c:pt idx="1495">
                  <c:v>0.46403290163347366</c:v>
                </c:pt>
                <c:pt idx="1496">
                  <c:v>0.46403290163347366</c:v>
                </c:pt>
                <c:pt idx="1497">
                  <c:v>0.46403290163347366</c:v>
                </c:pt>
                <c:pt idx="1498">
                  <c:v>0.46403290163347366</c:v>
                </c:pt>
                <c:pt idx="1499">
                  <c:v>0.46403290163347366</c:v>
                </c:pt>
                <c:pt idx="1500">
                  <c:v>0.46403290163347366</c:v>
                </c:pt>
                <c:pt idx="1501">
                  <c:v>0.46403290163347366</c:v>
                </c:pt>
                <c:pt idx="1502">
                  <c:v>0.46403290163347366</c:v>
                </c:pt>
                <c:pt idx="1503">
                  <c:v>0.46403290163347366</c:v>
                </c:pt>
                <c:pt idx="1504">
                  <c:v>0.46403290163347366</c:v>
                </c:pt>
                <c:pt idx="1505">
                  <c:v>0.46403290163347366</c:v>
                </c:pt>
                <c:pt idx="1506">
                  <c:v>0.46403290163347366</c:v>
                </c:pt>
                <c:pt idx="1507">
                  <c:v>0.46403290163347366</c:v>
                </c:pt>
                <c:pt idx="1508">
                  <c:v>0.46403290163347366</c:v>
                </c:pt>
                <c:pt idx="1509">
                  <c:v>0.46403290163347366</c:v>
                </c:pt>
                <c:pt idx="1510">
                  <c:v>0.46403290163347366</c:v>
                </c:pt>
                <c:pt idx="1511">
                  <c:v>0.46403290163347366</c:v>
                </c:pt>
                <c:pt idx="1512">
                  <c:v>0.46403290163347366</c:v>
                </c:pt>
                <c:pt idx="1513">
                  <c:v>0.46403290163347366</c:v>
                </c:pt>
                <c:pt idx="1514">
                  <c:v>0.46403290163347366</c:v>
                </c:pt>
                <c:pt idx="1515">
                  <c:v>0.46403290163347366</c:v>
                </c:pt>
                <c:pt idx="1516">
                  <c:v>0.46403290163347366</c:v>
                </c:pt>
                <c:pt idx="1517">
                  <c:v>0.46403290163347366</c:v>
                </c:pt>
                <c:pt idx="1518">
                  <c:v>0.46403290163347366</c:v>
                </c:pt>
                <c:pt idx="1519">
                  <c:v>0.46403290163347366</c:v>
                </c:pt>
                <c:pt idx="1520">
                  <c:v>0.46403290163347366</c:v>
                </c:pt>
                <c:pt idx="1521">
                  <c:v>0.46403290163347366</c:v>
                </c:pt>
                <c:pt idx="1522">
                  <c:v>0.46403290163347366</c:v>
                </c:pt>
                <c:pt idx="1523">
                  <c:v>0.46403290163347366</c:v>
                </c:pt>
                <c:pt idx="1524">
                  <c:v>0.46403290163347366</c:v>
                </c:pt>
                <c:pt idx="1525">
                  <c:v>0.46403290163347366</c:v>
                </c:pt>
                <c:pt idx="1526">
                  <c:v>0.46403290163347366</c:v>
                </c:pt>
                <c:pt idx="1527">
                  <c:v>0.46403290163347366</c:v>
                </c:pt>
                <c:pt idx="1528">
                  <c:v>0.46403290163347366</c:v>
                </c:pt>
                <c:pt idx="1529">
                  <c:v>0.46403290163347366</c:v>
                </c:pt>
                <c:pt idx="1530">
                  <c:v>0.46403290163347366</c:v>
                </c:pt>
                <c:pt idx="1531">
                  <c:v>0.46403290163347366</c:v>
                </c:pt>
                <c:pt idx="1532">
                  <c:v>0.46403290163347366</c:v>
                </c:pt>
                <c:pt idx="1533">
                  <c:v>0.46403290163347366</c:v>
                </c:pt>
                <c:pt idx="1534">
                  <c:v>0.46403290163347366</c:v>
                </c:pt>
                <c:pt idx="1535">
                  <c:v>0.46403290163347366</c:v>
                </c:pt>
                <c:pt idx="1536">
                  <c:v>0.46403290163347366</c:v>
                </c:pt>
                <c:pt idx="1537">
                  <c:v>0.46403290163347366</c:v>
                </c:pt>
                <c:pt idx="1538">
                  <c:v>0.46403290163347366</c:v>
                </c:pt>
                <c:pt idx="1539">
                  <c:v>0.46403290163347366</c:v>
                </c:pt>
                <c:pt idx="1540">
                  <c:v>0.46403290163347366</c:v>
                </c:pt>
                <c:pt idx="1541">
                  <c:v>0.46403290163347366</c:v>
                </c:pt>
                <c:pt idx="1542">
                  <c:v>0.46403290163347366</c:v>
                </c:pt>
                <c:pt idx="1543">
                  <c:v>0.46403290163347366</c:v>
                </c:pt>
                <c:pt idx="1544">
                  <c:v>0.46403290163347366</c:v>
                </c:pt>
                <c:pt idx="1545">
                  <c:v>0.46403290163347366</c:v>
                </c:pt>
                <c:pt idx="1546">
                  <c:v>0.46403290163347366</c:v>
                </c:pt>
                <c:pt idx="1547">
                  <c:v>0.46403290163347366</c:v>
                </c:pt>
                <c:pt idx="1548">
                  <c:v>0.46403290163347366</c:v>
                </c:pt>
                <c:pt idx="1549">
                  <c:v>0.46403290163347366</c:v>
                </c:pt>
                <c:pt idx="1550">
                  <c:v>0.46403290163347366</c:v>
                </c:pt>
                <c:pt idx="1551">
                  <c:v>0.46403290163347366</c:v>
                </c:pt>
                <c:pt idx="1552">
                  <c:v>0.46403290163347366</c:v>
                </c:pt>
                <c:pt idx="1553">
                  <c:v>0.46403290163347366</c:v>
                </c:pt>
                <c:pt idx="1554">
                  <c:v>0.46403290163347366</c:v>
                </c:pt>
                <c:pt idx="1555">
                  <c:v>0.46403290163347366</c:v>
                </c:pt>
                <c:pt idx="1556">
                  <c:v>0.46403290163347366</c:v>
                </c:pt>
                <c:pt idx="1557">
                  <c:v>0.46403290163347366</c:v>
                </c:pt>
                <c:pt idx="1558">
                  <c:v>0.46403290163347366</c:v>
                </c:pt>
                <c:pt idx="1559">
                  <c:v>0.46403290163347366</c:v>
                </c:pt>
                <c:pt idx="1560">
                  <c:v>0.46403290163347366</c:v>
                </c:pt>
                <c:pt idx="1561">
                  <c:v>0.46403290163347366</c:v>
                </c:pt>
                <c:pt idx="1562">
                  <c:v>0.46403290163347366</c:v>
                </c:pt>
                <c:pt idx="1563">
                  <c:v>0.46403290163347366</c:v>
                </c:pt>
                <c:pt idx="1564">
                  <c:v>0.46403290163347366</c:v>
                </c:pt>
                <c:pt idx="1565">
                  <c:v>0.46403290163347366</c:v>
                </c:pt>
                <c:pt idx="1566">
                  <c:v>0.46403290163347366</c:v>
                </c:pt>
                <c:pt idx="1567">
                  <c:v>0.46403290163347366</c:v>
                </c:pt>
                <c:pt idx="1568">
                  <c:v>0.46403290163347366</c:v>
                </c:pt>
                <c:pt idx="1569">
                  <c:v>0.46403290163347366</c:v>
                </c:pt>
                <c:pt idx="1570">
                  <c:v>0.46403290163347366</c:v>
                </c:pt>
                <c:pt idx="1571">
                  <c:v>0.46403290163347366</c:v>
                </c:pt>
                <c:pt idx="1572">
                  <c:v>0.46403290163347366</c:v>
                </c:pt>
                <c:pt idx="1573">
                  <c:v>0.46403290163347366</c:v>
                </c:pt>
                <c:pt idx="1574">
                  <c:v>0.46403290163347366</c:v>
                </c:pt>
                <c:pt idx="1575">
                  <c:v>0.46403290163347366</c:v>
                </c:pt>
                <c:pt idx="1576">
                  <c:v>0.46403290163347366</c:v>
                </c:pt>
                <c:pt idx="1577">
                  <c:v>0.46403290163347366</c:v>
                </c:pt>
                <c:pt idx="1578">
                  <c:v>0.46403290163347366</c:v>
                </c:pt>
                <c:pt idx="1579">
                  <c:v>0.46403290163347366</c:v>
                </c:pt>
                <c:pt idx="1580">
                  <c:v>0.46403290163347366</c:v>
                </c:pt>
                <c:pt idx="1581">
                  <c:v>0.46403290163347366</c:v>
                </c:pt>
                <c:pt idx="1582">
                  <c:v>0.46403290163347366</c:v>
                </c:pt>
                <c:pt idx="1583">
                  <c:v>0.46403290163347366</c:v>
                </c:pt>
                <c:pt idx="1584">
                  <c:v>0.46403290163347366</c:v>
                </c:pt>
                <c:pt idx="1585">
                  <c:v>0.46403290163347366</c:v>
                </c:pt>
                <c:pt idx="1586">
                  <c:v>0.46403290163347366</c:v>
                </c:pt>
                <c:pt idx="1587">
                  <c:v>0.46403290163347366</c:v>
                </c:pt>
                <c:pt idx="1588">
                  <c:v>0.46403290163347366</c:v>
                </c:pt>
                <c:pt idx="1589">
                  <c:v>0.46403290163347366</c:v>
                </c:pt>
                <c:pt idx="1590">
                  <c:v>0.46403290163347366</c:v>
                </c:pt>
                <c:pt idx="1591">
                  <c:v>0.46403290163347366</c:v>
                </c:pt>
                <c:pt idx="1592">
                  <c:v>0.46403290163347366</c:v>
                </c:pt>
                <c:pt idx="1593">
                  <c:v>0.46403290163347366</c:v>
                </c:pt>
                <c:pt idx="1594">
                  <c:v>0.46403290163347366</c:v>
                </c:pt>
                <c:pt idx="1595">
                  <c:v>0.46403290163347366</c:v>
                </c:pt>
                <c:pt idx="1596">
                  <c:v>0.46403290163347366</c:v>
                </c:pt>
                <c:pt idx="1597">
                  <c:v>0.46403290163347366</c:v>
                </c:pt>
                <c:pt idx="1598">
                  <c:v>0.46403290163347366</c:v>
                </c:pt>
                <c:pt idx="1599">
                  <c:v>0.46403290163347366</c:v>
                </c:pt>
                <c:pt idx="1600">
                  <c:v>0.46403290163347366</c:v>
                </c:pt>
                <c:pt idx="1601">
                  <c:v>0.46403290163347366</c:v>
                </c:pt>
                <c:pt idx="1602">
                  <c:v>0.46403290163347366</c:v>
                </c:pt>
                <c:pt idx="1603">
                  <c:v>0.46403290163347366</c:v>
                </c:pt>
                <c:pt idx="1604">
                  <c:v>0.46403290163347366</c:v>
                </c:pt>
                <c:pt idx="1605">
                  <c:v>0.46403290163347366</c:v>
                </c:pt>
                <c:pt idx="1606">
                  <c:v>0.46403290163347366</c:v>
                </c:pt>
                <c:pt idx="1607">
                  <c:v>0.46403290163347366</c:v>
                </c:pt>
                <c:pt idx="1608">
                  <c:v>0.46403290163347366</c:v>
                </c:pt>
                <c:pt idx="1609">
                  <c:v>0.46403290163347366</c:v>
                </c:pt>
                <c:pt idx="1610">
                  <c:v>0.46403290163347366</c:v>
                </c:pt>
                <c:pt idx="1611">
                  <c:v>0.46403290163347366</c:v>
                </c:pt>
                <c:pt idx="1612">
                  <c:v>0.46403290163347366</c:v>
                </c:pt>
                <c:pt idx="1613">
                  <c:v>0.46403290163347366</c:v>
                </c:pt>
                <c:pt idx="1614">
                  <c:v>0.46403290163347366</c:v>
                </c:pt>
                <c:pt idx="1615">
                  <c:v>0.46403290163347366</c:v>
                </c:pt>
                <c:pt idx="1616">
                  <c:v>0.46403290163347366</c:v>
                </c:pt>
                <c:pt idx="1617">
                  <c:v>0.46403290163347366</c:v>
                </c:pt>
                <c:pt idx="1618">
                  <c:v>0.46403290163347366</c:v>
                </c:pt>
                <c:pt idx="1619">
                  <c:v>0.46403290163347366</c:v>
                </c:pt>
                <c:pt idx="1620">
                  <c:v>0.46403290163347366</c:v>
                </c:pt>
                <c:pt idx="1621">
                  <c:v>0.46403290163347366</c:v>
                </c:pt>
                <c:pt idx="1622">
                  <c:v>0.46403290163347366</c:v>
                </c:pt>
                <c:pt idx="1623">
                  <c:v>0.46403290163347366</c:v>
                </c:pt>
                <c:pt idx="1624">
                  <c:v>0.46403290163347366</c:v>
                </c:pt>
                <c:pt idx="1625">
                  <c:v>0.46403290163347366</c:v>
                </c:pt>
                <c:pt idx="1626">
                  <c:v>0.46403290163347366</c:v>
                </c:pt>
                <c:pt idx="1627">
                  <c:v>0.46403290163347366</c:v>
                </c:pt>
                <c:pt idx="1628">
                  <c:v>0.46403290163347366</c:v>
                </c:pt>
                <c:pt idx="1629">
                  <c:v>0.46403290163347366</c:v>
                </c:pt>
                <c:pt idx="1630">
                  <c:v>0.46403290163347366</c:v>
                </c:pt>
                <c:pt idx="1631">
                  <c:v>0.46403290163347366</c:v>
                </c:pt>
                <c:pt idx="1632">
                  <c:v>0.46403290163347366</c:v>
                </c:pt>
                <c:pt idx="1633">
                  <c:v>0.46403290163347366</c:v>
                </c:pt>
                <c:pt idx="1634">
                  <c:v>0.46403290163347366</c:v>
                </c:pt>
                <c:pt idx="1635">
                  <c:v>0.46403290163347366</c:v>
                </c:pt>
                <c:pt idx="1636">
                  <c:v>0.46403290163347366</c:v>
                </c:pt>
                <c:pt idx="1637">
                  <c:v>0.46403290163347366</c:v>
                </c:pt>
                <c:pt idx="1638">
                  <c:v>0.46403290163347366</c:v>
                </c:pt>
                <c:pt idx="1639">
                  <c:v>0.46403290163347366</c:v>
                </c:pt>
                <c:pt idx="1640">
                  <c:v>0.46403290163347366</c:v>
                </c:pt>
                <c:pt idx="1641">
                  <c:v>0.46403290163347366</c:v>
                </c:pt>
                <c:pt idx="1642">
                  <c:v>0.46403290163347366</c:v>
                </c:pt>
                <c:pt idx="1643">
                  <c:v>0.46403290163347366</c:v>
                </c:pt>
                <c:pt idx="1644">
                  <c:v>0.46403290163347366</c:v>
                </c:pt>
                <c:pt idx="1645">
                  <c:v>0.46403290163347366</c:v>
                </c:pt>
                <c:pt idx="1646">
                  <c:v>0.46403290163347366</c:v>
                </c:pt>
                <c:pt idx="1647">
                  <c:v>0.46403290163347366</c:v>
                </c:pt>
                <c:pt idx="1648">
                  <c:v>0.46403290163347366</c:v>
                </c:pt>
                <c:pt idx="1649">
                  <c:v>0.46403290163347366</c:v>
                </c:pt>
                <c:pt idx="1650">
                  <c:v>0.46403290163347366</c:v>
                </c:pt>
                <c:pt idx="1651">
                  <c:v>0.46403290163347366</c:v>
                </c:pt>
                <c:pt idx="1652">
                  <c:v>0.46403290163347366</c:v>
                </c:pt>
                <c:pt idx="1653">
                  <c:v>0.46403290163347366</c:v>
                </c:pt>
                <c:pt idx="1654">
                  <c:v>0.46403290163347366</c:v>
                </c:pt>
                <c:pt idx="1655">
                  <c:v>0.46403290163347366</c:v>
                </c:pt>
                <c:pt idx="1656">
                  <c:v>0.46403290163347366</c:v>
                </c:pt>
                <c:pt idx="1657">
                  <c:v>0.46403290163347366</c:v>
                </c:pt>
                <c:pt idx="1658">
                  <c:v>0.46403290163347366</c:v>
                </c:pt>
                <c:pt idx="1659">
                  <c:v>0.46403290163347366</c:v>
                </c:pt>
                <c:pt idx="1660">
                  <c:v>0.46403290163347366</c:v>
                </c:pt>
                <c:pt idx="1661">
                  <c:v>0.46403290163347366</c:v>
                </c:pt>
                <c:pt idx="1662">
                  <c:v>0.46403290163347366</c:v>
                </c:pt>
                <c:pt idx="1663">
                  <c:v>0.46403290163347366</c:v>
                </c:pt>
                <c:pt idx="1664">
                  <c:v>0.46403290163347366</c:v>
                </c:pt>
                <c:pt idx="1665">
                  <c:v>0.46403290163347366</c:v>
                </c:pt>
                <c:pt idx="1666">
                  <c:v>0.46403290163347366</c:v>
                </c:pt>
                <c:pt idx="1667">
                  <c:v>0.46403290163347366</c:v>
                </c:pt>
                <c:pt idx="1668">
                  <c:v>0.46403290163347366</c:v>
                </c:pt>
                <c:pt idx="1669">
                  <c:v>0.46403290163347366</c:v>
                </c:pt>
                <c:pt idx="1670">
                  <c:v>0.46403290163347366</c:v>
                </c:pt>
                <c:pt idx="1671">
                  <c:v>0.46403290163347366</c:v>
                </c:pt>
                <c:pt idx="1672">
                  <c:v>0.46403290163347366</c:v>
                </c:pt>
                <c:pt idx="1673">
                  <c:v>0.46403290163347366</c:v>
                </c:pt>
                <c:pt idx="1674">
                  <c:v>0.46403290163347366</c:v>
                </c:pt>
                <c:pt idx="1675">
                  <c:v>0.46403290163347366</c:v>
                </c:pt>
                <c:pt idx="1676">
                  <c:v>0.46403290163347366</c:v>
                </c:pt>
                <c:pt idx="1677">
                  <c:v>0.46403290163347366</c:v>
                </c:pt>
                <c:pt idx="1678">
                  <c:v>0.46403290163347366</c:v>
                </c:pt>
                <c:pt idx="1679">
                  <c:v>0.46403290163347366</c:v>
                </c:pt>
                <c:pt idx="1680">
                  <c:v>0.46403290163347366</c:v>
                </c:pt>
                <c:pt idx="1681">
                  <c:v>0.46403290163347366</c:v>
                </c:pt>
                <c:pt idx="1682">
                  <c:v>0.46403290163347366</c:v>
                </c:pt>
                <c:pt idx="1683">
                  <c:v>0.46403290163347366</c:v>
                </c:pt>
                <c:pt idx="1684">
                  <c:v>0.46403290163347366</c:v>
                </c:pt>
                <c:pt idx="1685">
                  <c:v>0.46403290163347366</c:v>
                </c:pt>
                <c:pt idx="1686">
                  <c:v>0.46403290163347366</c:v>
                </c:pt>
                <c:pt idx="1687">
                  <c:v>0.46403290163347366</c:v>
                </c:pt>
                <c:pt idx="1688">
                  <c:v>0.46403290163347366</c:v>
                </c:pt>
                <c:pt idx="1689">
                  <c:v>0.46403290163347366</c:v>
                </c:pt>
                <c:pt idx="1690">
                  <c:v>0.46403290163347366</c:v>
                </c:pt>
                <c:pt idx="1691">
                  <c:v>0.46403290163347366</c:v>
                </c:pt>
                <c:pt idx="1692">
                  <c:v>0.46403290163347366</c:v>
                </c:pt>
                <c:pt idx="1693">
                  <c:v>0.46403290163347366</c:v>
                </c:pt>
                <c:pt idx="1694">
                  <c:v>0.46403290163347366</c:v>
                </c:pt>
                <c:pt idx="1695">
                  <c:v>0.46403290163347366</c:v>
                </c:pt>
                <c:pt idx="1696">
                  <c:v>0.46403290163347366</c:v>
                </c:pt>
                <c:pt idx="1697">
                  <c:v>0.46403290163347366</c:v>
                </c:pt>
                <c:pt idx="1698">
                  <c:v>0.46403290163347366</c:v>
                </c:pt>
                <c:pt idx="1699">
                  <c:v>0.46403290163347366</c:v>
                </c:pt>
                <c:pt idx="1700">
                  <c:v>0.46403290163347366</c:v>
                </c:pt>
                <c:pt idx="1701">
                  <c:v>0.46403290163347366</c:v>
                </c:pt>
                <c:pt idx="1702">
                  <c:v>0.46403290163347366</c:v>
                </c:pt>
                <c:pt idx="1703">
                  <c:v>0.46403290163347366</c:v>
                </c:pt>
                <c:pt idx="1704">
                  <c:v>0.46403290163347366</c:v>
                </c:pt>
                <c:pt idx="1705">
                  <c:v>0.46403290163347366</c:v>
                </c:pt>
                <c:pt idx="1706">
                  <c:v>0.46403290163347366</c:v>
                </c:pt>
                <c:pt idx="1707">
                  <c:v>0.46403290163347366</c:v>
                </c:pt>
                <c:pt idx="1708">
                  <c:v>0.46403290163347366</c:v>
                </c:pt>
                <c:pt idx="1709">
                  <c:v>0.46403290163347366</c:v>
                </c:pt>
                <c:pt idx="1710">
                  <c:v>0.46403290163347366</c:v>
                </c:pt>
                <c:pt idx="1711">
                  <c:v>0.46403290163347366</c:v>
                </c:pt>
                <c:pt idx="1712">
                  <c:v>0.46403290163347366</c:v>
                </c:pt>
                <c:pt idx="1713">
                  <c:v>0.46403290163347366</c:v>
                </c:pt>
                <c:pt idx="1714">
                  <c:v>0.46403290163347366</c:v>
                </c:pt>
                <c:pt idx="1715">
                  <c:v>0.46403290163347366</c:v>
                </c:pt>
                <c:pt idx="1716">
                  <c:v>0.46403290163347366</c:v>
                </c:pt>
                <c:pt idx="1717">
                  <c:v>0.46403290163347366</c:v>
                </c:pt>
                <c:pt idx="1718">
                  <c:v>0.46403290163347366</c:v>
                </c:pt>
                <c:pt idx="1719">
                  <c:v>0.46403290163347366</c:v>
                </c:pt>
                <c:pt idx="1720">
                  <c:v>0.46403290163347366</c:v>
                </c:pt>
                <c:pt idx="1721">
                  <c:v>0.46403290163347366</c:v>
                </c:pt>
                <c:pt idx="1722">
                  <c:v>0.46403290163347366</c:v>
                </c:pt>
                <c:pt idx="1723">
                  <c:v>0.46403290163347366</c:v>
                </c:pt>
                <c:pt idx="1724">
                  <c:v>0.46403290163347366</c:v>
                </c:pt>
                <c:pt idx="1725">
                  <c:v>0.46403290163347366</c:v>
                </c:pt>
                <c:pt idx="1726">
                  <c:v>0.46403290163347366</c:v>
                </c:pt>
                <c:pt idx="1727">
                  <c:v>0.46403290163347366</c:v>
                </c:pt>
                <c:pt idx="1728">
                  <c:v>0.46403290163347366</c:v>
                </c:pt>
                <c:pt idx="1729">
                  <c:v>0.46403290163347366</c:v>
                </c:pt>
                <c:pt idx="1730">
                  <c:v>0.46403290163347366</c:v>
                </c:pt>
                <c:pt idx="1731">
                  <c:v>0.46403290163347366</c:v>
                </c:pt>
                <c:pt idx="1732">
                  <c:v>0.46403290163347366</c:v>
                </c:pt>
                <c:pt idx="1733">
                  <c:v>0.46403290163347366</c:v>
                </c:pt>
                <c:pt idx="1734">
                  <c:v>0.46403290163347366</c:v>
                </c:pt>
                <c:pt idx="1735">
                  <c:v>0.46403290163347366</c:v>
                </c:pt>
                <c:pt idx="1736">
                  <c:v>0.46403290163347366</c:v>
                </c:pt>
                <c:pt idx="1737">
                  <c:v>0.46403290163347366</c:v>
                </c:pt>
                <c:pt idx="1738">
                  <c:v>0.46403290163347366</c:v>
                </c:pt>
                <c:pt idx="1739">
                  <c:v>0.46403290163347366</c:v>
                </c:pt>
                <c:pt idx="1740">
                  <c:v>0.46403290163347366</c:v>
                </c:pt>
                <c:pt idx="1741">
                  <c:v>0.46403290163347366</c:v>
                </c:pt>
                <c:pt idx="1742">
                  <c:v>0.46403290163347366</c:v>
                </c:pt>
                <c:pt idx="1743">
                  <c:v>0.46403290163347366</c:v>
                </c:pt>
                <c:pt idx="1744">
                  <c:v>0.46403290163347366</c:v>
                </c:pt>
                <c:pt idx="1745">
                  <c:v>0.46403290163347366</c:v>
                </c:pt>
                <c:pt idx="1746">
                  <c:v>0.46403290163347366</c:v>
                </c:pt>
                <c:pt idx="1747">
                  <c:v>0.46403290163347366</c:v>
                </c:pt>
                <c:pt idx="1748">
                  <c:v>0.46403290163347366</c:v>
                </c:pt>
                <c:pt idx="1749">
                  <c:v>0.46403290163347366</c:v>
                </c:pt>
                <c:pt idx="1750">
                  <c:v>0.46403290163347366</c:v>
                </c:pt>
                <c:pt idx="1751">
                  <c:v>0.46403290163347366</c:v>
                </c:pt>
                <c:pt idx="1752">
                  <c:v>0.46403290163347366</c:v>
                </c:pt>
                <c:pt idx="1753">
                  <c:v>0.46403290163347366</c:v>
                </c:pt>
                <c:pt idx="1754">
                  <c:v>0.46403290163347366</c:v>
                </c:pt>
                <c:pt idx="1755">
                  <c:v>0.46403290163347366</c:v>
                </c:pt>
                <c:pt idx="1756">
                  <c:v>0.46403290163347366</c:v>
                </c:pt>
                <c:pt idx="1757">
                  <c:v>0.46403290163347366</c:v>
                </c:pt>
                <c:pt idx="1758">
                  <c:v>0.46403290163347366</c:v>
                </c:pt>
                <c:pt idx="1759">
                  <c:v>0.46403290163347366</c:v>
                </c:pt>
                <c:pt idx="1760">
                  <c:v>0.46403290163347366</c:v>
                </c:pt>
                <c:pt idx="1761">
                  <c:v>0.46403290163347366</c:v>
                </c:pt>
                <c:pt idx="1762">
                  <c:v>0.46403290163347366</c:v>
                </c:pt>
                <c:pt idx="1763">
                  <c:v>0.46403290163347366</c:v>
                </c:pt>
                <c:pt idx="1764">
                  <c:v>0.46403290163347366</c:v>
                </c:pt>
                <c:pt idx="1765">
                  <c:v>0.46403290163347366</c:v>
                </c:pt>
                <c:pt idx="1766">
                  <c:v>0.46403290163347366</c:v>
                </c:pt>
                <c:pt idx="1767">
                  <c:v>0.46403290163347366</c:v>
                </c:pt>
                <c:pt idx="1768">
                  <c:v>0.46403290163347366</c:v>
                </c:pt>
                <c:pt idx="1769">
                  <c:v>0.46403290163347366</c:v>
                </c:pt>
                <c:pt idx="1770">
                  <c:v>0.46403290163347366</c:v>
                </c:pt>
                <c:pt idx="1771">
                  <c:v>0.46403290163347366</c:v>
                </c:pt>
                <c:pt idx="1772">
                  <c:v>0.46403290163347366</c:v>
                </c:pt>
                <c:pt idx="1773">
                  <c:v>0.46403290163347366</c:v>
                </c:pt>
                <c:pt idx="1774">
                  <c:v>0.46403290163347366</c:v>
                </c:pt>
                <c:pt idx="1775">
                  <c:v>0.46403290163347366</c:v>
                </c:pt>
                <c:pt idx="1776">
                  <c:v>0.46403290163347366</c:v>
                </c:pt>
                <c:pt idx="1777">
                  <c:v>0.46403290163347366</c:v>
                </c:pt>
                <c:pt idx="1778">
                  <c:v>0.46403290163347366</c:v>
                </c:pt>
                <c:pt idx="1779">
                  <c:v>0.46403290163347366</c:v>
                </c:pt>
                <c:pt idx="1780">
                  <c:v>0.46403290163347366</c:v>
                </c:pt>
                <c:pt idx="1781">
                  <c:v>0.46403290163347366</c:v>
                </c:pt>
                <c:pt idx="1782">
                  <c:v>0.46403290163347366</c:v>
                </c:pt>
                <c:pt idx="1783">
                  <c:v>0.46403290163347366</c:v>
                </c:pt>
                <c:pt idx="1784">
                  <c:v>0.46403290163347366</c:v>
                </c:pt>
                <c:pt idx="1785">
                  <c:v>0.46403290163347366</c:v>
                </c:pt>
                <c:pt idx="1786">
                  <c:v>0.46403290163347366</c:v>
                </c:pt>
                <c:pt idx="1787">
                  <c:v>0.46403290163347366</c:v>
                </c:pt>
                <c:pt idx="1788">
                  <c:v>0.46403290163347366</c:v>
                </c:pt>
                <c:pt idx="1789">
                  <c:v>0.46403290163347366</c:v>
                </c:pt>
                <c:pt idx="1790">
                  <c:v>0.46403290163347366</c:v>
                </c:pt>
                <c:pt idx="1791">
                  <c:v>0.46403290163347366</c:v>
                </c:pt>
                <c:pt idx="1792">
                  <c:v>0.46403290163347366</c:v>
                </c:pt>
                <c:pt idx="1793">
                  <c:v>0.46403290163347366</c:v>
                </c:pt>
                <c:pt idx="1794">
                  <c:v>0.46403290163347366</c:v>
                </c:pt>
                <c:pt idx="1795">
                  <c:v>0.46403290163347366</c:v>
                </c:pt>
                <c:pt idx="1796">
                  <c:v>0.46403290163347366</c:v>
                </c:pt>
                <c:pt idx="1797">
                  <c:v>0.46403290163347366</c:v>
                </c:pt>
                <c:pt idx="1798">
                  <c:v>0.46403290163347366</c:v>
                </c:pt>
                <c:pt idx="1799">
                  <c:v>0.46403290163347366</c:v>
                </c:pt>
                <c:pt idx="1800">
                  <c:v>0.46403290163347366</c:v>
                </c:pt>
                <c:pt idx="1801">
                  <c:v>0.46403290163347366</c:v>
                </c:pt>
                <c:pt idx="1802">
                  <c:v>0.46403290163347366</c:v>
                </c:pt>
                <c:pt idx="1803">
                  <c:v>0.46403290163347366</c:v>
                </c:pt>
                <c:pt idx="1804">
                  <c:v>0.46403290163347366</c:v>
                </c:pt>
                <c:pt idx="1805">
                  <c:v>0.46403290163347366</c:v>
                </c:pt>
                <c:pt idx="1806">
                  <c:v>0.46403290163347366</c:v>
                </c:pt>
                <c:pt idx="1807">
                  <c:v>0.46403290163347366</c:v>
                </c:pt>
                <c:pt idx="1808">
                  <c:v>0.46403290163347366</c:v>
                </c:pt>
                <c:pt idx="1809">
                  <c:v>0.46403290163347366</c:v>
                </c:pt>
                <c:pt idx="1810">
                  <c:v>0.46403290163347366</c:v>
                </c:pt>
                <c:pt idx="1811">
                  <c:v>0.46403290163347366</c:v>
                </c:pt>
                <c:pt idx="1812">
                  <c:v>0.46403290163347366</c:v>
                </c:pt>
                <c:pt idx="1813">
                  <c:v>0.46403290163347366</c:v>
                </c:pt>
                <c:pt idx="1826">
                  <c:v>8.9903938494062904E-2</c:v>
                </c:pt>
                <c:pt idx="1827">
                  <c:v>8.9903938494062904E-2</c:v>
                </c:pt>
                <c:pt idx="1828">
                  <c:v>8.9903938494062904E-2</c:v>
                </c:pt>
                <c:pt idx="1829">
                  <c:v>8.9903938494062904E-2</c:v>
                </c:pt>
                <c:pt idx="1830">
                  <c:v>8.9903938494062904E-2</c:v>
                </c:pt>
                <c:pt idx="1831">
                  <c:v>8.9903938494062904E-2</c:v>
                </c:pt>
                <c:pt idx="1832">
                  <c:v>8.9903938494062904E-2</c:v>
                </c:pt>
                <c:pt idx="1833">
                  <c:v>8.9903938494062904E-2</c:v>
                </c:pt>
                <c:pt idx="1834">
                  <c:v>8.9903938494062904E-2</c:v>
                </c:pt>
                <c:pt idx="1835">
                  <c:v>8.9903938494062904E-2</c:v>
                </c:pt>
                <c:pt idx="1836">
                  <c:v>8.9903938494062904E-2</c:v>
                </c:pt>
                <c:pt idx="1837">
                  <c:v>8.9903938494062904E-2</c:v>
                </c:pt>
                <c:pt idx="1838">
                  <c:v>8.9903938494062904E-2</c:v>
                </c:pt>
                <c:pt idx="1839">
                  <c:v>9.2968234997449897E-2</c:v>
                </c:pt>
                <c:pt idx="1840">
                  <c:v>9.2968234997449897E-2</c:v>
                </c:pt>
                <c:pt idx="1841">
                  <c:v>9.2968234997449897E-2</c:v>
                </c:pt>
                <c:pt idx="1842">
                  <c:v>9.2968234997449897E-2</c:v>
                </c:pt>
                <c:pt idx="1843">
                  <c:v>9.2968234997449897E-2</c:v>
                </c:pt>
                <c:pt idx="1844">
                  <c:v>9.2968234997449897E-2</c:v>
                </c:pt>
                <c:pt idx="1845">
                  <c:v>9.2968234997449897E-2</c:v>
                </c:pt>
                <c:pt idx="1846">
                  <c:v>9.2968234997449897E-2</c:v>
                </c:pt>
                <c:pt idx="1847">
                  <c:v>9.2968234997449897E-2</c:v>
                </c:pt>
                <c:pt idx="1848">
                  <c:v>9.2968234997449897E-2</c:v>
                </c:pt>
                <c:pt idx="1849">
                  <c:v>9.2968234997449897E-2</c:v>
                </c:pt>
                <c:pt idx="1850">
                  <c:v>9.6106753215451798E-2</c:v>
                </c:pt>
                <c:pt idx="1851">
                  <c:v>9.6106753215451798E-2</c:v>
                </c:pt>
                <c:pt idx="1852">
                  <c:v>9.6106753215451798E-2</c:v>
                </c:pt>
                <c:pt idx="1853">
                  <c:v>9.6106753215451798E-2</c:v>
                </c:pt>
                <c:pt idx="1854">
                  <c:v>9.6106753215451798E-2</c:v>
                </c:pt>
                <c:pt idx="1855">
                  <c:v>9.6106753215451798E-2</c:v>
                </c:pt>
                <c:pt idx="1856">
                  <c:v>9.6106753215451798E-2</c:v>
                </c:pt>
                <c:pt idx="1857">
                  <c:v>9.6106753215451798E-2</c:v>
                </c:pt>
                <c:pt idx="1858">
                  <c:v>9.6106753215451798E-2</c:v>
                </c:pt>
                <c:pt idx="1859">
                  <c:v>9.6106753215451798E-2</c:v>
                </c:pt>
                <c:pt idx="1860">
                  <c:v>9.6106753215451798E-2</c:v>
                </c:pt>
                <c:pt idx="1861">
                  <c:v>9.6106753215451798E-2</c:v>
                </c:pt>
                <c:pt idx="1862">
                  <c:v>9.6106753215451798E-2</c:v>
                </c:pt>
                <c:pt idx="1863">
                  <c:v>9.6106753215451798E-2</c:v>
                </c:pt>
                <c:pt idx="1864">
                  <c:v>9.6106753215451798E-2</c:v>
                </c:pt>
                <c:pt idx="1865">
                  <c:v>9.6106753215451798E-2</c:v>
                </c:pt>
                <c:pt idx="1866">
                  <c:v>9.6106753215451798E-2</c:v>
                </c:pt>
                <c:pt idx="1867">
                  <c:v>9.6106753215451798E-2</c:v>
                </c:pt>
                <c:pt idx="1868">
                  <c:v>9.6106753215451798E-2</c:v>
                </c:pt>
                <c:pt idx="1869">
                  <c:v>9.6106753215451798E-2</c:v>
                </c:pt>
                <c:pt idx="1870">
                  <c:v>9.6106753215451798E-2</c:v>
                </c:pt>
                <c:pt idx="1871">
                  <c:v>9.6106753215451798E-2</c:v>
                </c:pt>
                <c:pt idx="1872">
                  <c:v>9.6106753215451798E-2</c:v>
                </c:pt>
                <c:pt idx="1873">
                  <c:v>9.6106753215451798E-2</c:v>
                </c:pt>
                <c:pt idx="1874">
                  <c:v>9.6106753215451798E-2</c:v>
                </c:pt>
                <c:pt idx="1875">
                  <c:v>9.6106753215451798E-2</c:v>
                </c:pt>
                <c:pt idx="1876">
                  <c:v>9.6106753215451798E-2</c:v>
                </c:pt>
                <c:pt idx="1877">
                  <c:v>9.6106753215451798E-2</c:v>
                </c:pt>
                <c:pt idx="1878">
                  <c:v>9.6106753215451798E-2</c:v>
                </c:pt>
                <c:pt idx="1879">
                  <c:v>9.6106753215451798E-2</c:v>
                </c:pt>
                <c:pt idx="1880">
                  <c:v>9.6106753215451798E-2</c:v>
                </c:pt>
                <c:pt idx="1881">
                  <c:v>9.6106753215451798E-2</c:v>
                </c:pt>
                <c:pt idx="1882">
                  <c:v>9.6106753215451798E-2</c:v>
                </c:pt>
                <c:pt idx="1883">
                  <c:v>9.6106753215451798E-2</c:v>
                </c:pt>
                <c:pt idx="1884">
                  <c:v>9.6106753215451798E-2</c:v>
                </c:pt>
                <c:pt idx="1885">
                  <c:v>9.6106753215451798E-2</c:v>
                </c:pt>
                <c:pt idx="1886">
                  <c:v>9.6106753215451798E-2</c:v>
                </c:pt>
                <c:pt idx="1887">
                  <c:v>9.6106753215451798E-2</c:v>
                </c:pt>
                <c:pt idx="1888">
                  <c:v>9.6106753215451798E-2</c:v>
                </c:pt>
                <c:pt idx="1889">
                  <c:v>9.6106753215451798E-2</c:v>
                </c:pt>
                <c:pt idx="1890">
                  <c:v>9.6106753215451798E-2</c:v>
                </c:pt>
                <c:pt idx="1891">
                  <c:v>9.6106753215451798E-2</c:v>
                </c:pt>
                <c:pt idx="1892">
                  <c:v>9.6106753215451798E-2</c:v>
                </c:pt>
                <c:pt idx="1893">
                  <c:v>9.6106753215451798E-2</c:v>
                </c:pt>
                <c:pt idx="1894">
                  <c:v>9.6106753215451798E-2</c:v>
                </c:pt>
                <c:pt idx="1895">
                  <c:v>9.6106753215451798E-2</c:v>
                </c:pt>
                <c:pt idx="1896">
                  <c:v>9.6106753215451798E-2</c:v>
                </c:pt>
                <c:pt idx="1897">
                  <c:v>9.6106753215451798E-2</c:v>
                </c:pt>
                <c:pt idx="1898">
                  <c:v>9.6106753215451798E-2</c:v>
                </c:pt>
                <c:pt idx="1899">
                  <c:v>9.6106753215451798E-2</c:v>
                </c:pt>
                <c:pt idx="1900">
                  <c:v>9.6106753215451798E-2</c:v>
                </c:pt>
                <c:pt idx="1901">
                  <c:v>9.6106753215451798E-2</c:v>
                </c:pt>
                <c:pt idx="1902">
                  <c:v>9.6106753215451798E-2</c:v>
                </c:pt>
                <c:pt idx="1903">
                  <c:v>9.6106753215451798E-2</c:v>
                </c:pt>
                <c:pt idx="1904">
                  <c:v>9.6106753215451798E-2</c:v>
                </c:pt>
                <c:pt idx="1905">
                  <c:v>9.6106753215451798E-2</c:v>
                </c:pt>
                <c:pt idx="1906">
                  <c:v>9.6106753215451798E-2</c:v>
                </c:pt>
                <c:pt idx="1907">
                  <c:v>9.6106753215451798E-2</c:v>
                </c:pt>
                <c:pt idx="1908">
                  <c:v>9.6106753215451798E-2</c:v>
                </c:pt>
                <c:pt idx="1909">
                  <c:v>9.6106753215451798E-2</c:v>
                </c:pt>
                <c:pt idx="1910">
                  <c:v>9.6106753215451798E-2</c:v>
                </c:pt>
                <c:pt idx="1911">
                  <c:v>9.6106753215451798E-2</c:v>
                </c:pt>
                <c:pt idx="1912">
                  <c:v>9.6106753215451798E-2</c:v>
                </c:pt>
                <c:pt idx="1913">
                  <c:v>9.6106753215451798E-2</c:v>
                </c:pt>
                <c:pt idx="1914">
                  <c:v>9.6106753215451798E-2</c:v>
                </c:pt>
                <c:pt idx="1915">
                  <c:v>9.6106753215451798E-2</c:v>
                </c:pt>
                <c:pt idx="1916">
                  <c:v>9.6106753215451798E-2</c:v>
                </c:pt>
                <c:pt idx="1917">
                  <c:v>9.6106753215451798E-2</c:v>
                </c:pt>
                <c:pt idx="1918">
                  <c:v>9.6106753215451798E-2</c:v>
                </c:pt>
                <c:pt idx="1919">
                  <c:v>9.6106753215451798E-2</c:v>
                </c:pt>
                <c:pt idx="1920">
                  <c:v>9.6106753215451798E-2</c:v>
                </c:pt>
                <c:pt idx="1921">
                  <c:v>9.6106753215451798E-2</c:v>
                </c:pt>
                <c:pt idx="1922">
                  <c:v>9.6106753215451798E-2</c:v>
                </c:pt>
                <c:pt idx="1923">
                  <c:v>9.6106753215451798E-2</c:v>
                </c:pt>
                <c:pt idx="1924">
                  <c:v>9.9953107457088172E-2</c:v>
                </c:pt>
                <c:pt idx="1925">
                  <c:v>9.9953107457088172E-2</c:v>
                </c:pt>
                <c:pt idx="1926">
                  <c:v>9.9953107457088172E-2</c:v>
                </c:pt>
                <c:pt idx="1927">
                  <c:v>9.9953107457088172E-2</c:v>
                </c:pt>
                <c:pt idx="1928">
                  <c:v>9.9953107457088172E-2</c:v>
                </c:pt>
                <c:pt idx="1929">
                  <c:v>9.9953107457088172E-2</c:v>
                </c:pt>
                <c:pt idx="1930">
                  <c:v>9.9953107457088172E-2</c:v>
                </c:pt>
                <c:pt idx="1931">
                  <c:v>9.9953107457088172E-2</c:v>
                </c:pt>
                <c:pt idx="1932">
                  <c:v>9.9953107457088172E-2</c:v>
                </c:pt>
                <c:pt idx="1933">
                  <c:v>9.9953107457088172E-2</c:v>
                </c:pt>
                <c:pt idx="1934">
                  <c:v>9.9953107457088172E-2</c:v>
                </c:pt>
                <c:pt idx="1935">
                  <c:v>9.9953107457088172E-2</c:v>
                </c:pt>
                <c:pt idx="1936">
                  <c:v>9.9953107457088172E-2</c:v>
                </c:pt>
                <c:pt idx="1937">
                  <c:v>9.9953107457088172E-2</c:v>
                </c:pt>
                <c:pt idx="1938">
                  <c:v>9.9953107457088172E-2</c:v>
                </c:pt>
                <c:pt idx="1939">
                  <c:v>9.9953107457088172E-2</c:v>
                </c:pt>
                <c:pt idx="1940">
                  <c:v>9.9953107457088172E-2</c:v>
                </c:pt>
                <c:pt idx="1941">
                  <c:v>9.9953107457088172E-2</c:v>
                </c:pt>
                <c:pt idx="1942">
                  <c:v>9.9953107457088172E-2</c:v>
                </c:pt>
                <c:pt idx="1943">
                  <c:v>9.9953107457088172E-2</c:v>
                </c:pt>
                <c:pt idx="1944">
                  <c:v>9.9953107457088172E-2</c:v>
                </c:pt>
                <c:pt idx="1945">
                  <c:v>9.9953107457088172E-2</c:v>
                </c:pt>
                <c:pt idx="1946">
                  <c:v>9.9953107457088172E-2</c:v>
                </c:pt>
                <c:pt idx="1947">
                  <c:v>9.9953107457088172E-2</c:v>
                </c:pt>
                <c:pt idx="1948">
                  <c:v>9.9953107457088172E-2</c:v>
                </c:pt>
                <c:pt idx="1949">
                  <c:v>9.9953107457088172E-2</c:v>
                </c:pt>
                <c:pt idx="1950">
                  <c:v>9.9953107457088172E-2</c:v>
                </c:pt>
                <c:pt idx="1951">
                  <c:v>9.9953107457088172E-2</c:v>
                </c:pt>
                <c:pt idx="1952">
                  <c:v>9.9953107457088172E-2</c:v>
                </c:pt>
                <c:pt idx="1953">
                  <c:v>9.9953107457088172E-2</c:v>
                </c:pt>
                <c:pt idx="1954">
                  <c:v>9.9953107457088172E-2</c:v>
                </c:pt>
                <c:pt idx="1955">
                  <c:v>9.9953107457088172E-2</c:v>
                </c:pt>
                <c:pt idx="1956">
                  <c:v>9.9953107457088172E-2</c:v>
                </c:pt>
                <c:pt idx="1957">
                  <c:v>9.9953107457088172E-2</c:v>
                </c:pt>
                <c:pt idx="1958">
                  <c:v>9.9953107457088172E-2</c:v>
                </c:pt>
                <c:pt idx="1959">
                  <c:v>9.9953107457088172E-2</c:v>
                </c:pt>
                <c:pt idx="1960">
                  <c:v>9.9953107457088172E-2</c:v>
                </c:pt>
                <c:pt idx="1961">
                  <c:v>9.9953107457088172E-2</c:v>
                </c:pt>
                <c:pt idx="1962">
                  <c:v>9.9953107457088172E-2</c:v>
                </c:pt>
                <c:pt idx="1963">
                  <c:v>9.9953107457088172E-2</c:v>
                </c:pt>
                <c:pt idx="1964">
                  <c:v>9.9953107457088172E-2</c:v>
                </c:pt>
                <c:pt idx="1965">
                  <c:v>9.9953107457088172E-2</c:v>
                </c:pt>
                <c:pt idx="1966">
                  <c:v>9.9953107457088172E-2</c:v>
                </c:pt>
                <c:pt idx="1967">
                  <c:v>9.9953107457088172E-2</c:v>
                </c:pt>
                <c:pt idx="1968">
                  <c:v>9.9953107457088172E-2</c:v>
                </c:pt>
                <c:pt idx="1969">
                  <c:v>9.9953107457088172E-2</c:v>
                </c:pt>
                <c:pt idx="1970">
                  <c:v>9.9953107457088172E-2</c:v>
                </c:pt>
                <c:pt idx="1971">
                  <c:v>9.9953107457088172E-2</c:v>
                </c:pt>
                <c:pt idx="1972">
                  <c:v>9.9953107457088172E-2</c:v>
                </c:pt>
                <c:pt idx="1973">
                  <c:v>9.9953107457088172E-2</c:v>
                </c:pt>
                <c:pt idx="1974">
                  <c:v>9.9953107457088172E-2</c:v>
                </c:pt>
                <c:pt idx="1975">
                  <c:v>9.9953107457088172E-2</c:v>
                </c:pt>
                <c:pt idx="1976">
                  <c:v>9.9953107457088172E-2</c:v>
                </c:pt>
                <c:pt idx="1977">
                  <c:v>9.9953107457088172E-2</c:v>
                </c:pt>
                <c:pt idx="1978">
                  <c:v>9.9953107457088172E-2</c:v>
                </c:pt>
                <c:pt idx="1979">
                  <c:v>9.9953107457088172E-2</c:v>
                </c:pt>
                <c:pt idx="1980">
                  <c:v>9.9953107457088172E-2</c:v>
                </c:pt>
                <c:pt idx="1981">
                  <c:v>9.9953107457088172E-2</c:v>
                </c:pt>
                <c:pt idx="1982">
                  <c:v>9.9953107457088172E-2</c:v>
                </c:pt>
                <c:pt idx="1983">
                  <c:v>9.9953107457088172E-2</c:v>
                </c:pt>
                <c:pt idx="1984">
                  <c:v>9.9953107457088172E-2</c:v>
                </c:pt>
                <c:pt idx="1985">
                  <c:v>9.9953107457088172E-2</c:v>
                </c:pt>
                <c:pt idx="1986">
                  <c:v>9.9953107457088172E-2</c:v>
                </c:pt>
                <c:pt idx="1987">
                  <c:v>9.9953107457088172E-2</c:v>
                </c:pt>
                <c:pt idx="1988">
                  <c:v>0.10527882871473854</c:v>
                </c:pt>
                <c:pt idx="1989">
                  <c:v>0.10527882871473854</c:v>
                </c:pt>
                <c:pt idx="1990">
                  <c:v>0.10527882871473854</c:v>
                </c:pt>
                <c:pt idx="1991">
                  <c:v>0.11066871528874614</c:v>
                </c:pt>
                <c:pt idx="1992">
                  <c:v>0.11066871528874614</c:v>
                </c:pt>
                <c:pt idx="1993">
                  <c:v>0.11066871528874614</c:v>
                </c:pt>
                <c:pt idx="1994">
                  <c:v>0.11066871528874614</c:v>
                </c:pt>
                <c:pt idx="1995">
                  <c:v>0.11066871528874614</c:v>
                </c:pt>
                <c:pt idx="1996">
                  <c:v>0.11066871528874614</c:v>
                </c:pt>
                <c:pt idx="1997">
                  <c:v>0.11066871528874614</c:v>
                </c:pt>
                <c:pt idx="1998">
                  <c:v>0.11066871528874614</c:v>
                </c:pt>
                <c:pt idx="1999">
                  <c:v>0.11066871528874614</c:v>
                </c:pt>
                <c:pt idx="2000">
                  <c:v>0.11066871528874614</c:v>
                </c:pt>
                <c:pt idx="2001">
                  <c:v>0.11066871528874614</c:v>
                </c:pt>
                <c:pt idx="2002">
                  <c:v>0.11066871528874614</c:v>
                </c:pt>
                <c:pt idx="2003">
                  <c:v>0.11066871528874614</c:v>
                </c:pt>
                <c:pt idx="2004">
                  <c:v>0.11066871528874614</c:v>
                </c:pt>
                <c:pt idx="2005">
                  <c:v>0.11066871528874614</c:v>
                </c:pt>
                <c:pt idx="2006">
                  <c:v>0.11066871528874614</c:v>
                </c:pt>
                <c:pt idx="2007">
                  <c:v>0.11066871528874614</c:v>
                </c:pt>
                <c:pt idx="2008">
                  <c:v>0.11066871528874614</c:v>
                </c:pt>
                <c:pt idx="2009">
                  <c:v>0.11066871528874614</c:v>
                </c:pt>
                <c:pt idx="2010">
                  <c:v>0.11671858797385672</c:v>
                </c:pt>
                <c:pt idx="2011">
                  <c:v>0.11671858797385672</c:v>
                </c:pt>
                <c:pt idx="2012">
                  <c:v>0.11671858797385672</c:v>
                </c:pt>
                <c:pt idx="2013">
                  <c:v>0.11671858797385672</c:v>
                </c:pt>
                <c:pt idx="2014">
                  <c:v>0.11671858797385672</c:v>
                </c:pt>
                <c:pt idx="2015">
                  <c:v>0.11671858797385672</c:v>
                </c:pt>
                <c:pt idx="2016">
                  <c:v>0.11671858797385672</c:v>
                </c:pt>
                <c:pt idx="2017">
                  <c:v>0.11671858797385672</c:v>
                </c:pt>
                <c:pt idx="2018">
                  <c:v>0.11671858797385672</c:v>
                </c:pt>
                <c:pt idx="2019">
                  <c:v>0.11671858797385672</c:v>
                </c:pt>
                <c:pt idx="2020">
                  <c:v>0.11671858797385672</c:v>
                </c:pt>
                <c:pt idx="2021">
                  <c:v>0.11671858797385672</c:v>
                </c:pt>
                <c:pt idx="2022">
                  <c:v>0.11671858797385672</c:v>
                </c:pt>
                <c:pt idx="2023">
                  <c:v>0.11671858797385672</c:v>
                </c:pt>
                <c:pt idx="2024">
                  <c:v>0.11671858797385672</c:v>
                </c:pt>
                <c:pt idx="2025">
                  <c:v>0.11671858797385672</c:v>
                </c:pt>
                <c:pt idx="2026">
                  <c:v>0.11671858797385672</c:v>
                </c:pt>
                <c:pt idx="2027">
                  <c:v>0.11671858797385672</c:v>
                </c:pt>
                <c:pt idx="2028">
                  <c:v>0.11671858797385672</c:v>
                </c:pt>
                <c:pt idx="2029">
                  <c:v>0.11671858797385672</c:v>
                </c:pt>
                <c:pt idx="2030">
                  <c:v>0.11671858797385672</c:v>
                </c:pt>
                <c:pt idx="2031">
                  <c:v>0.11671858797385672</c:v>
                </c:pt>
                <c:pt idx="2032">
                  <c:v>0.11671858797385672</c:v>
                </c:pt>
                <c:pt idx="2033">
                  <c:v>0.11671858797385672</c:v>
                </c:pt>
                <c:pt idx="2034">
                  <c:v>0.11671858797385672</c:v>
                </c:pt>
                <c:pt idx="2035">
                  <c:v>0.11671858797385672</c:v>
                </c:pt>
                <c:pt idx="2036">
                  <c:v>0.11671858797385672</c:v>
                </c:pt>
                <c:pt idx="2037">
                  <c:v>0.12407926640740791</c:v>
                </c:pt>
                <c:pt idx="2038">
                  <c:v>0.12407926640740791</c:v>
                </c:pt>
                <c:pt idx="2039">
                  <c:v>0.12407926640740791</c:v>
                </c:pt>
                <c:pt idx="2040">
                  <c:v>0.12407926640740791</c:v>
                </c:pt>
                <c:pt idx="2041">
                  <c:v>0.12407926640740791</c:v>
                </c:pt>
                <c:pt idx="2042">
                  <c:v>0.12407926640740791</c:v>
                </c:pt>
                <c:pt idx="2043">
                  <c:v>0.12407926640740791</c:v>
                </c:pt>
                <c:pt idx="2044">
                  <c:v>0.12407926640740791</c:v>
                </c:pt>
                <c:pt idx="2045">
                  <c:v>0.12407926640740791</c:v>
                </c:pt>
                <c:pt idx="2046">
                  <c:v>0.12407926640740791</c:v>
                </c:pt>
                <c:pt idx="2047">
                  <c:v>0.12407926640740791</c:v>
                </c:pt>
                <c:pt idx="2048">
                  <c:v>0.12407926640740791</c:v>
                </c:pt>
                <c:pt idx="2049">
                  <c:v>0.12407926640740791</c:v>
                </c:pt>
                <c:pt idx="2050">
                  <c:v>0.12407926640740791</c:v>
                </c:pt>
                <c:pt idx="2051">
                  <c:v>0.12407926640740791</c:v>
                </c:pt>
                <c:pt idx="2052">
                  <c:v>0.12407926640740791</c:v>
                </c:pt>
                <c:pt idx="2053">
                  <c:v>0.12407926640740791</c:v>
                </c:pt>
                <c:pt idx="2054">
                  <c:v>0.12407926640740791</c:v>
                </c:pt>
                <c:pt idx="2055">
                  <c:v>0.12407926640740791</c:v>
                </c:pt>
                <c:pt idx="2056">
                  <c:v>0.12407926640740791</c:v>
                </c:pt>
                <c:pt idx="2057">
                  <c:v>0.12407926640740791</c:v>
                </c:pt>
                <c:pt idx="2058">
                  <c:v>0.12407926640740791</c:v>
                </c:pt>
                <c:pt idx="2059">
                  <c:v>0.12407926640740791</c:v>
                </c:pt>
                <c:pt idx="2060">
                  <c:v>0.12407926640740791</c:v>
                </c:pt>
                <c:pt idx="2061">
                  <c:v>0.12407926640740791</c:v>
                </c:pt>
                <c:pt idx="2062">
                  <c:v>0.12407926640740791</c:v>
                </c:pt>
                <c:pt idx="2063">
                  <c:v>0.12407926640740791</c:v>
                </c:pt>
                <c:pt idx="2064">
                  <c:v>0.12407926640740791</c:v>
                </c:pt>
                <c:pt idx="2065">
                  <c:v>0.12407926640740791</c:v>
                </c:pt>
                <c:pt idx="2066">
                  <c:v>0.12407926640740791</c:v>
                </c:pt>
                <c:pt idx="2067">
                  <c:v>0.12407926640740791</c:v>
                </c:pt>
                <c:pt idx="2068">
                  <c:v>0.12407926640740791</c:v>
                </c:pt>
                <c:pt idx="2069">
                  <c:v>0.12407926640740791</c:v>
                </c:pt>
                <c:pt idx="2070">
                  <c:v>0.12407926640740791</c:v>
                </c:pt>
                <c:pt idx="2071">
                  <c:v>0.12407926640740791</c:v>
                </c:pt>
                <c:pt idx="2072">
                  <c:v>0.12407926640740791</c:v>
                </c:pt>
                <c:pt idx="2073">
                  <c:v>0.12407926640740791</c:v>
                </c:pt>
                <c:pt idx="2074">
                  <c:v>0.12407926640740791</c:v>
                </c:pt>
                <c:pt idx="2075">
                  <c:v>0.12407926640740791</c:v>
                </c:pt>
                <c:pt idx="2076">
                  <c:v>0.12407926640740791</c:v>
                </c:pt>
                <c:pt idx="2077">
                  <c:v>0.12407926640740791</c:v>
                </c:pt>
                <c:pt idx="2078">
                  <c:v>0.12407926640740791</c:v>
                </c:pt>
                <c:pt idx="2079">
                  <c:v>0.12407926640740791</c:v>
                </c:pt>
                <c:pt idx="2080">
                  <c:v>0.12407926640740791</c:v>
                </c:pt>
                <c:pt idx="2081">
                  <c:v>0.12407926640740791</c:v>
                </c:pt>
                <c:pt idx="2082">
                  <c:v>0.12407926640740791</c:v>
                </c:pt>
                <c:pt idx="2083">
                  <c:v>0.12407926640740791</c:v>
                </c:pt>
                <c:pt idx="2084">
                  <c:v>0.12407926640740791</c:v>
                </c:pt>
                <c:pt idx="2085">
                  <c:v>0.12407926640740791</c:v>
                </c:pt>
                <c:pt idx="2086">
                  <c:v>0.12407926640740791</c:v>
                </c:pt>
                <c:pt idx="2087">
                  <c:v>0.12407926640740791</c:v>
                </c:pt>
                <c:pt idx="2088">
                  <c:v>0.12407926640740791</c:v>
                </c:pt>
                <c:pt idx="2089">
                  <c:v>0.12407926640740791</c:v>
                </c:pt>
                <c:pt idx="2090">
                  <c:v>0.12407926640740791</c:v>
                </c:pt>
                <c:pt idx="2091">
                  <c:v>0.12407926640740791</c:v>
                </c:pt>
                <c:pt idx="2092">
                  <c:v>0.12407926640740791</c:v>
                </c:pt>
                <c:pt idx="2093">
                  <c:v>0.12407926640740791</c:v>
                </c:pt>
                <c:pt idx="2094">
                  <c:v>0.12407926640740791</c:v>
                </c:pt>
                <c:pt idx="2095">
                  <c:v>0.12407926640740791</c:v>
                </c:pt>
                <c:pt idx="2096">
                  <c:v>0.12407926640740791</c:v>
                </c:pt>
                <c:pt idx="2097">
                  <c:v>0.12407926640740791</c:v>
                </c:pt>
                <c:pt idx="2098">
                  <c:v>0.12407926640740791</c:v>
                </c:pt>
                <c:pt idx="2099">
                  <c:v>0.12407926640740791</c:v>
                </c:pt>
                <c:pt idx="2100">
                  <c:v>0.12407926640740791</c:v>
                </c:pt>
                <c:pt idx="2101">
                  <c:v>0.12407926640740791</c:v>
                </c:pt>
                <c:pt idx="2102">
                  <c:v>0.12407926640740791</c:v>
                </c:pt>
                <c:pt idx="2103">
                  <c:v>0.12407926640740791</c:v>
                </c:pt>
                <c:pt idx="2104">
                  <c:v>0.12407926640740791</c:v>
                </c:pt>
                <c:pt idx="2105">
                  <c:v>0.12407926640740791</c:v>
                </c:pt>
                <c:pt idx="2106">
                  <c:v>0.12407926640740791</c:v>
                </c:pt>
                <c:pt idx="2107">
                  <c:v>0.12407926640740791</c:v>
                </c:pt>
                <c:pt idx="2108">
                  <c:v>0.12407926640740791</c:v>
                </c:pt>
                <c:pt idx="2109">
                  <c:v>0.12407926640740791</c:v>
                </c:pt>
                <c:pt idx="2110">
                  <c:v>0.12407926640740791</c:v>
                </c:pt>
                <c:pt idx="2111">
                  <c:v>0.12407926640740791</c:v>
                </c:pt>
                <c:pt idx="2112">
                  <c:v>0.12407926640740791</c:v>
                </c:pt>
                <c:pt idx="2113">
                  <c:v>0.12407926640740791</c:v>
                </c:pt>
                <c:pt idx="2114">
                  <c:v>0.12407926640740791</c:v>
                </c:pt>
                <c:pt idx="2115">
                  <c:v>0.12407926640740791</c:v>
                </c:pt>
                <c:pt idx="2116">
                  <c:v>0.12407926640740791</c:v>
                </c:pt>
                <c:pt idx="2117">
                  <c:v>0.12407926640740791</c:v>
                </c:pt>
                <c:pt idx="2118">
                  <c:v>0.12407926640740791</c:v>
                </c:pt>
                <c:pt idx="2119">
                  <c:v>0.12407926640740791</c:v>
                </c:pt>
                <c:pt idx="2120">
                  <c:v>0.12407926640740791</c:v>
                </c:pt>
                <c:pt idx="2121">
                  <c:v>0.12407926640740791</c:v>
                </c:pt>
                <c:pt idx="2122">
                  <c:v>0.12407926640740791</c:v>
                </c:pt>
                <c:pt idx="2123">
                  <c:v>0.12407926640740791</c:v>
                </c:pt>
                <c:pt idx="2124">
                  <c:v>0.12407926640740791</c:v>
                </c:pt>
                <c:pt idx="2125">
                  <c:v>0.12407926640740791</c:v>
                </c:pt>
                <c:pt idx="2126">
                  <c:v>0.12407926640740791</c:v>
                </c:pt>
                <c:pt idx="2127">
                  <c:v>0.12407926640740791</c:v>
                </c:pt>
                <c:pt idx="2128">
                  <c:v>0.12407926640740791</c:v>
                </c:pt>
                <c:pt idx="2129">
                  <c:v>0.12407926640740791</c:v>
                </c:pt>
                <c:pt idx="2130">
                  <c:v>0.12407926640740791</c:v>
                </c:pt>
                <c:pt idx="2131">
                  <c:v>0.12407926640740791</c:v>
                </c:pt>
                <c:pt idx="2132">
                  <c:v>0.12407926640740791</c:v>
                </c:pt>
                <c:pt idx="2133">
                  <c:v>0.12407926640740791</c:v>
                </c:pt>
                <c:pt idx="2134">
                  <c:v>0.12407926640740791</c:v>
                </c:pt>
                <c:pt idx="2135">
                  <c:v>0.12407926640740791</c:v>
                </c:pt>
                <c:pt idx="2136">
                  <c:v>0.12407926640740791</c:v>
                </c:pt>
                <c:pt idx="2137">
                  <c:v>0.12407926640740791</c:v>
                </c:pt>
                <c:pt idx="2138">
                  <c:v>0.12407926640740791</c:v>
                </c:pt>
                <c:pt idx="2139">
                  <c:v>0.12407926640740791</c:v>
                </c:pt>
                <c:pt idx="2140">
                  <c:v>0.12407926640740791</c:v>
                </c:pt>
                <c:pt idx="2141">
                  <c:v>0.12407926640740791</c:v>
                </c:pt>
                <c:pt idx="2142">
                  <c:v>0.12407926640740791</c:v>
                </c:pt>
                <c:pt idx="2143">
                  <c:v>0.12407926640740791</c:v>
                </c:pt>
                <c:pt idx="2144">
                  <c:v>0.12407926640740791</c:v>
                </c:pt>
                <c:pt idx="2145">
                  <c:v>0.12407926640740791</c:v>
                </c:pt>
                <c:pt idx="2146">
                  <c:v>0.12407926640740791</c:v>
                </c:pt>
                <c:pt idx="2147">
                  <c:v>0.12407926640740791</c:v>
                </c:pt>
                <c:pt idx="2148">
                  <c:v>0.12407926640740791</c:v>
                </c:pt>
                <c:pt idx="2149">
                  <c:v>0.12407926640740791</c:v>
                </c:pt>
                <c:pt idx="2150">
                  <c:v>0.12407926640740791</c:v>
                </c:pt>
                <c:pt idx="2151">
                  <c:v>0.12407926640740791</c:v>
                </c:pt>
                <c:pt idx="2152">
                  <c:v>0.12407926640740791</c:v>
                </c:pt>
                <c:pt idx="2153">
                  <c:v>0.12407926640740791</c:v>
                </c:pt>
                <c:pt idx="2154">
                  <c:v>0.12407926640740791</c:v>
                </c:pt>
                <c:pt idx="2155">
                  <c:v>0.12407926640740791</c:v>
                </c:pt>
                <c:pt idx="2156">
                  <c:v>0.12407926640740791</c:v>
                </c:pt>
                <c:pt idx="2157">
                  <c:v>0.12407926640740791</c:v>
                </c:pt>
                <c:pt idx="2158">
                  <c:v>0.12407926640740791</c:v>
                </c:pt>
                <c:pt idx="2159">
                  <c:v>0.12407926640740791</c:v>
                </c:pt>
                <c:pt idx="2160">
                  <c:v>0.12407926640740791</c:v>
                </c:pt>
                <c:pt idx="2161">
                  <c:v>0.12407926640740791</c:v>
                </c:pt>
                <c:pt idx="2162">
                  <c:v>0.12407926640740791</c:v>
                </c:pt>
                <c:pt idx="2163">
                  <c:v>0.12407926640740791</c:v>
                </c:pt>
                <c:pt idx="2164">
                  <c:v>0.12407926640740791</c:v>
                </c:pt>
                <c:pt idx="2165">
                  <c:v>0.12407926640740791</c:v>
                </c:pt>
                <c:pt idx="2166">
                  <c:v>0.12407926640740791</c:v>
                </c:pt>
                <c:pt idx="2167">
                  <c:v>0.12407926640740791</c:v>
                </c:pt>
                <c:pt idx="2168">
                  <c:v>0.12407926640740791</c:v>
                </c:pt>
                <c:pt idx="2169">
                  <c:v>0.12407926640740791</c:v>
                </c:pt>
                <c:pt idx="2170">
                  <c:v>0.12407926640740791</c:v>
                </c:pt>
                <c:pt idx="2171">
                  <c:v>0.12407926640740791</c:v>
                </c:pt>
                <c:pt idx="2172">
                  <c:v>0.12407926640740791</c:v>
                </c:pt>
                <c:pt idx="2173">
                  <c:v>0.12407926640740791</c:v>
                </c:pt>
                <c:pt idx="2174">
                  <c:v>0.12407926640740791</c:v>
                </c:pt>
                <c:pt idx="2175">
                  <c:v>0.12407926640740791</c:v>
                </c:pt>
                <c:pt idx="2176">
                  <c:v>0.12407926640740791</c:v>
                </c:pt>
                <c:pt idx="2177">
                  <c:v>0.12407926640740791</c:v>
                </c:pt>
                <c:pt idx="2178">
                  <c:v>0.12407926640740791</c:v>
                </c:pt>
                <c:pt idx="2179">
                  <c:v>0.12407926640740791</c:v>
                </c:pt>
                <c:pt idx="2180">
                  <c:v>0.12407926640740791</c:v>
                </c:pt>
                <c:pt idx="2181">
                  <c:v>0.12407926640740791</c:v>
                </c:pt>
                <c:pt idx="2182">
                  <c:v>0.12407926640740791</c:v>
                </c:pt>
                <c:pt idx="2183">
                  <c:v>0.12407926640740791</c:v>
                </c:pt>
                <c:pt idx="2184">
                  <c:v>0.12407926640740791</c:v>
                </c:pt>
                <c:pt idx="2185">
                  <c:v>0.12407926640740791</c:v>
                </c:pt>
                <c:pt idx="2186">
                  <c:v>0.12407926640740791</c:v>
                </c:pt>
                <c:pt idx="2187">
                  <c:v>0.12407926640740791</c:v>
                </c:pt>
                <c:pt idx="2188">
                  <c:v>0.12407926640740791</c:v>
                </c:pt>
                <c:pt idx="2189">
                  <c:v>0.12407926640740791</c:v>
                </c:pt>
                <c:pt idx="2190">
                  <c:v>0.12407926640740791</c:v>
                </c:pt>
                <c:pt idx="2191">
                  <c:v>0.12407926640740791</c:v>
                </c:pt>
                <c:pt idx="2192">
                  <c:v>0.12407926640740791</c:v>
                </c:pt>
                <c:pt idx="2193">
                  <c:v>0.12407926640740791</c:v>
                </c:pt>
                <c:pt idx="2194">
                  <c:v>0.12407926640740791</c:v>
                </c:pt>
                <c:pt idx="2195">
                  <c:v>0.12407926640740791</c:v>
                </c:pt>
                <c:pt idx="2196">
                  <c:v>0.12407926640740791</c:v>
                </c:pt>
                <c:pt idx="2197">
                  <c:v>0.12407926640740791</c:v>
                </c:pt>
                <c:pt idx="2198">
                  <c:v>0.12407926640740791</c:v>
                </c:pt>
                <c:pt idx="2199">
                  <c:v>0.12407926640740791</c:v>
                </c:pt>
                <c:pt idx="2200">
                  <c:v>0.12407926640740791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780-4705-8250-44BB6602C8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556968"/>
        <c:axId val="1"/>
      </c:scatterChart>
      <c:valAx>
        <c:axId val="662556968"/>
        <c:scaling>
          <c:orientation val="minMax"/>
          <c:max val="4"/>
        </c:scaling>
        <c:delete val="1"/>
        <c:axPos val="b"/>
        <c:numFmt formatCode="#,##0;\-#,##0" sourceLinked="0"/>
        <c:majorTickMark val="none"/>
        <c:minorTickMark val="none"/>
        <c:tickLblPos val="nextTo"/>
        <c:crossAx val="1"/>
        <c:crosses val="autoZero"/>
        <c:crossBetween val="midCat"/>
        <c:majorUnit val="1"/>
      </c:valAx>
      <c:valAx>
        <c:axId val="1"/>
        <c:scaling>
          <c:orientation val="minMax"/>
          <c:max val="0.60000000000000009"/>
          <c:min val="0"/>
        </c:scaling>
        <c:delete val="1"/>
        <c:axPos val="l"/>
        <c:numFmt formatCode="0%" sourceLinked="0"/>
        <c:majorTickMark val="none"/>
        <c:minorTickMark val="none"/>
        <c:tickLblPos val="nextTo"/>
        <c:crossAx val="6625569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4131413503942"/>
          <c:y val="2.809220921281854E-2"/>
          <c:w val="0.78486331446722679"/>
          <c:h val="0.8153440166769179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CUM_INCID_CR1!$B$1</c:f>
              <c:strCache>
                <c:ptCount val="1"/>
                <c:pt idx="0">
                  <c:v>cif_con</c:v>
                </c:pt>
              </c:strCache>
            </c:strRef>
          </c:tx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CUM_INCID_CR1!$B$2:$B$2202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5.1413881748071976E-3</c:v>
                </c:pt>
                <c:pt idx="6">
                  <c:v>5.1413881748071976E-3</c:v>
                </c:pt>
                <c:pt idx="7">
                  <c:v>5.1413881748071976E-3</c:v>
                </c:pt>
                <c:pt idx="8">
                  <c:v>7.7120822622107968E-3</c:v>
                </c:pt>
                <c:pt idx="9">
                  <c:v>1.0282776349614395E-2</c:v>
                </c:pt>
                <c:pt idx="10">
                  <c:v>1.0282776349614395E-2</c:v>
                </c:pt>
                <c:pt idx="11">
                  <c:v>1.2853470437017993E-2</c:v>
                </c:pt>
                <c:pt idx="12">
                  <c:v>1.5424164524421592E-2</c:v>
                </c:pt>
                <c:pt idx="13">
                  <c:v>1.799485861182519E-2</c:v>
                </c:pt>
                <c:pt idx="14">
                  <c:v>1.799485861182519E-2</c:v>
                </c:pt>
                <c:pt idx="15">
                  <c:v>1.799485861182519E-2</c:v>
                </c:pt>
                <c:pt idx="16">
                  <c:v>1.799485861182519E-2</c:v>
                </c:pt>
                <c:pt idx="17">
                  <c:v>2.056555269922879E-2</c:v>
                </c:pt>
                <c:pt idx="18">
                  <c:v>2.056555269922879E-2</c:v>
                </c:pt>
                <c:pt idx="19">
                  <c:v>2.313624678663239E-2</c:v>
                </c:pt>
                <c:pt idx="20">
                  <c:v>2.313624678663239E-2</c:v>
                </c:pt>
                <c:pt idx="21">
                  <c:v>2.313624678663239E-2</c:v>
                </c:pt>
                <c:pt idx="22">
                  <c:v>2.313624678663239E-2</c:v>
                </c:pt>
                <c:pt idx="23">
                  <c:v>2.313624678663239E-2</c:v>
                </c:pt>
                <c:pt idx="24">
                  <c:v>2.313624678663239E-2</c:v>
                </c:pt>
                <c:pt idx="25">
                  <c:v>2.570694087403599E-2</c:v>
                </c:pt>
                <c:pt idx="26">
                  <c:v>2.570694087403599E-2</c:v>
                </c:pt>
                <c:pt idx="27">
                  <c:v>2.570694087403599E-2</c:v>
                </c:pt>
                <c:pt idx="28">
                  <c:v>2.570694087403599E-2</c:v>
                </c:pt>
                <c:pt idx="29">
                  <c:v>2.570694087403599E-2</c:v>
                </c:pt>
                <c:pt idx="30">
                  <c:v>2.570694087403599E-2</c:v>
                </c:pt>
                <c:pt idx="31">
                  <c:v>2.570694087403599E-2</c:v>
                </c:pt>
                <c:pt idx="32">
                  <c:v>2.8277634961439591E-2</c:v>
                </c:pt>
                <c:pt idx="33">
                  <c:v>2.8277634961439591E-2</c:v>
                </c:pt>
                <c:pt idx="34">
                  <c:v>2.8277634961439591E-2</c:v>
                </c:pt>
                <c:pt idx="35">
                  <c:v>3.3419023136246784E-2</c:v>
                </c:pt>
                <c:pt idx="36">
                  <c:v>3.3419023136246784E-2</c:v>
                </c:pt>
                <c:pt idx="37">
                  <c:v>3.3419023136246784E-2</c:v>
                </c:pt>
                <c:pt idx="38">
                  <c:v>3.3419023136246784E-2</c:v>
                </c:pt>
                <c:pt idx="39">
                  <c:v>3.3419023136246784E-2</c:v>
                </c:pt>
                <c:pt idx="40">
                  <c:v>3.3419023136246784E-2</c:v>
                </c:pt>
                <c:pt idx="41">
                  <c:v>3.3419023136246784E-2</c:v>
                </c:pt>
                <c:pt idx="42">
                  <c:v>3.3419023136246784E-2</c:v>
                </c:pt>
                <c:pt idx="43">
                  <c:v>3.3419023136246784E-2</c:v>
                </c:pt>
                <c:pt idx="44">
                  <c:v>3.3419023136246784E-2</c:v>
                </c:pt>
                <c:pt idx="45">
                  <c:v>3.3419023136246784E-2</c:v>
                </c:pt>
                <c:pt idx="46">
                  <c:v>3.3419023136246784E-2</c:v>
                </c:pt>
                <c:pt idx="47">
                  <c:v>3.3419023136246784E-2</c:v>
                </c:pt>
                <c:pt idx="48">
                  <c:v>3.3419023136246784E-2</c:v>
                </c:pt>
                <c:pt idx="49">
                  <c:v>3.3419023136246784E-2</c:v>
                </c:pt>
                <c:pt idx="50">
                  <c:v>3.3419023136246784E-2</c:v>
                </c:pt>
                <c:pt idx="51">
                  <c:v>3.3419023136246784E-2</c:v>
                </c:pt>
                <c:pt idx="52">
                  <c:v>3.3419023136246784E-2</c:v>
                </c:pt>
                <c:pt idx="53">
                  <c:v>3.3419023136246784E-2</c:v>
                </c:pt>
                <c:pt idx="54">
                  <c:v>3.3419023136246784E-2</c:v>
                </c:pt>
                <c:pt idx="55">
                  <c:v>3.3419023136246784E-2</c:v>
                </c:pt>
                <c:pt idx="56">
                  <c:v>3.3419023136246784E-2</c:v>
                </c:pt>
                <c:pt idx="57">
                  <c:v>3.598971722365038E-2</c:v>
                </c:pt>
                <c:pt idx="58">
                  <c:v>3.8560411311053977E-2</c:v>
                </c:pt>
                <c:pt idx="59">
                  <c:v>3.8560411311053977E-2</c:v>
                </c:pt>
                <c:pt idx="60">
                  <c:v>4.1131105398457574E-2</c:v>
                </c:pt>
                <c:pt idx="61">
                  <c:v>4.370179948586117E-2</c:v>
                </c:pt>
                <c:pt idx="62">
                  <c:v>4.370179948586117E-2</c:v>
                </c:pt>
                <c:pt idx="63">
                  <c:v>4.370179948586117E-2</c:v>
                </c:pt>
                <c:pt idx="64">
                  <c:v>4.6272493573264767E-2</c:v>
                </c:pt>
                <c:pt idx="65">
                  <c:v>4.8843187660668363E-2</c:v>
                </c:pt>
                <c:pt idx="66">
                  <c:v>4.8843187660668363E-2</c:v>
                </c:pt>
                <c:pt idx="67">
                  <c:v>5.3984575835475557E-2</c:v>
                </c:pt>
                <c:pt idx="68">
                  <c:v>5.3984575835475557E-2</c:v>
                </c:pt>
                <c:pt idx="69">
                  <c:v>5.6555269922879153E-2</c:v>
                </c:pt>
                <c:pt idx="70">
                  <c:v>5.6555269922879153E-2</c:v>
                </c:pt>
                <c:pt idx="71">
                  <c:v>5.6555269922879153E-2</c:v>
                </c:pt>
                <c:pt idx="72">
                  <c:v>5.6555269922879153E-2</c:v>
                </c:pt>
                <c:pt idx="73">
                  <c:v>6.1696658097686347E-2</c:v>
                </c:pt>
                <c:pt idx="74">
                  <c:v>6.1696658097686347E-2</c:v>
                </c:pt>
                <c:pt idx="75">
                  <c:v>6.1696658097686347E-2</c:v>
                </c:pt>
                <c:pt idx="76">
                  <c:v>6.1696658097686347E-2</c:v>
                </c:pt>
                <c:pt idx="77">
                  <c:v>6.1696658097686347E-2</c:v>
                </c:pt>
                <c:pt idx="78">
                  <c:v>6.1696658097686347E-2</c:v>
                </c:pt>
                <c:pt idx="79">
                  <c:v>6.4267352185089943E-2</c:v>
                </c:pt>
                <c:pt idx="80">
                  <c:v>6.4267352185089943E-2</c:v>
                </c:pt>
                <c:pt idx="81">
                  <c:v>6.4267352185089943E-2</c:v>
                </c:pt>
                <c:pt idx="82">
                  <c:v>6.4267352185089943E-2</c:v>
                </c:pt>
                <c:pt idx="83">
                  <c:v>6.4267352185089943E-2</c:v>
                </c:pt>
                <c:pt idx="84">
                  <c:v>6.4267352185089943E-2</c:v>
                </c:pt>
                <c:pt idx="85">
                  <c:v>6.4267352185089943E-2</c:v>
                </c:pt>
                <c:pt idx="86">
                  <c:v>6.4267352185089943E-2</c:v>
                </c:pt>
                <c:pt idx="87">
                  <c:v>6.683804627249354E-2</c:v>
                </c:pt>
                <c:pt idx="88">
                  <c:v>6.683804627249354E-2</c:v>
                </c:pt>
                <c:pt idx="89">
                  <c:v>6.683804627249354E-2</c:v>
                </c:pt>
                <c:pt idx="90">
                  <c:v>6.683804627249354E-2</c:v>
                </c:pt>
                <c:pt idx="91">
                  <c:v>6.683804627249354E-2</c:v>
                </c:pt>
                <c:pt idx="92">
                  <c:v>6.683804627249354E-2</c:v>
                </c:pt>
                <c:pt idx="93">
                  <c:v>6.683804627249354E-2</c:v>
                </c:pt>
                <c:pt idx="94">
                  <c:v>6.683804627249354E-2</c:v>
                </c:pt>
                <c:pt idx="95">
                  <c:v>6.683804627249354E-2</c:v>
                </c:pt>
                <c:pt idx="96">
                  <c:v>6.683804627249354E-2</c:v>
                </c:pt>
                <c:pt idx="97">
                  <c:v>6.683804627249354E-2</c:v>
                </c:pt>
                <c:pt idx="98">
                  <c:v>6.683804627249354E-2</c:v>
                </c:pt>
                <c:pt idx="99">
                  <c:v>6.683804627249354E-2</c:v>
                </c:pt>
                <c:pt idx="100">
                  <c:v>6.683804627249354E-2</c:v>
                </c:pt>
                <c:pt idx="101">
                  <c:v>6.683804627249354E-2</c:v>
                </c:pt>
                <c:pt idx="102">
                  <c:v>6.683804627249354E-2</c:v>
                </c:pt>
                <c:pt idx="103">
                  <c:v>6.683804627249354E-2</c:v>
                </c:pt>
                <c:pt idx="104">
                  <c:v>6.683804627249354E-2</c:v>
                </c:pt>
                <c:pt idx="105">
                  <c:v>6.683804627249354E-2</c:v>
                </c:pt>
                <c:pt idx="106">
                  <c:v>6.683804627249354E-2</c:v>
                </c:pt>
                <c:pt idx="107">
                  <c:v>6.683804627249354E-2</c:v>
                </c:pt>
                <c:pt idx="108">
                  <c:v>6.683804627249354E-2</c:v>
                </c:pt>
                <c:pt idx="109">
                  <c:v>6.683804627249354E-2</c:v>
                </c:pt>
                <c:pt idx="110">
                  <c:v>6.683804627249354E-2</c:v>
                </c:pt>
                <c:pt idx="111">
                  <c:v>6.9408740359897136E-2</c:v>
                </c:pt>
                <c:pt idx="112">
                  <c:v>6.9408740359897136E-2</c:v>
                </c:pt>
                <c:pt idx="113">
                  <c:v>6.9408740359897136E-2</c:v>
                </c:pt>
                <c:pt idx="114">
                  <c:v>6.9408740359897136E-2</c:v>
                </c:pt>
                <c:pt idx="115">
                  <c:v>6.9408740359897136E-2</c:v>
                </c:pt>
                <c:pt idx="116">
                  <c:v>6.9408740359897136E-2</c:v>
                </c:pt>
                <c:pt idx="117">
                  <c:v>6.9408740359897136E-2</c:v>
                </c:pt>
                <c:pt idx="118">
                  <c:v>6.9408740359897136E-2</c:v>
                </c:pt>
                <c:pt idx="119">
                  <c:v>6.9408740359897136E-2</c:v>
                </c:pt>
                <c:pt idx="120">
                  <c:v>7.1979434447300733E-2</c:v>
                </c:pt>
                <c:pt idx="121">
                  <c:v>7.1979434447300733E-2</c:v>
                </c:pt>
                <c:pt idx="122">
                  <c:v>7.1979434447300733E-2</c:v>
                </c:pt>
                <c:pt idx="123">
                  <c:v>7.1979434447300733E-2</c:v>
                </c:pt>
                <c:pt idx="124">
                  <c:v>7.1979434447300733E-2</c:v>
                </c:pt>
                <c:pt idx="125">
                  <c:v>7.1979434447300733E-2</c:v>
                </c:pt>
                <c:pt idx="126">
                  <c:v>7.1979434447300733E-2</c:v>
                </c:pt>
                <c:pt idx="127">
                  <c:v>7.1979434447300733E-2</c:v>
                </c:pt>
                <c:pt idx="128">
                  <c:v>7.1979434447300733E-2</c:v>
                </c:pt>
                <c:pt idx="129">
                  <c:v>7.1979434447300733E-2</c:v>
                </c:pt>
                <c:pt idx="130">
                  <c:v>7.1979434447300733E-2</c:v>
                </c:pt>
                <c:pt idx="131">
                  <c:v>7.1979434447300733E-2</c:v>
                </c:pt>
                <c:pt idx="132">
                  <c:v>7.1979434447300733E-2</c:v>
                </c:pt>
                <c:pt idx="133">
                  <c:v>7.455012853470433E-2</c:v>
                </c:pt>
                <c:pt idx="134">
                  <c:v>7.455012853470433E-2</c:v>
                </c:pt>
                <c:pt idx="135">
                  <c:v>7.455012853470433E-2</c:v>
                </c:pt>
                <c:pt idx="136">
                  <c:v>7.455012853470433E-2</c:v>
                </c:pt>
                <c:pt idx="137">
                  <c:v>7.455012853470433E-2</c:v>
                </c:pt>
                <c:pt idx="138">
                  <c:v>7.455012853470433E-2</c:v>
                </c:pt>
                <c:pt idx="139">
                  <c:v>7.455012853470433E-2</c:v>
                </c:pt>
                <c:pt idx="140">
                  <c:v>7.7120822622107926E-2</c:v>
                </c:pt>
                <c:pt idx="141">
                  <c:v>7.7120822622107926E-2</c:v>
                </c:pt>
                <c:pt idx="142">
                  <c:v>7.7120822622107926E-2</c:v>
                </c:pt>
                <c:pt idx="143">
                  <c:v>7.7120822622107926E-2</c:v>
                </c:pt>
                <c:pt idx="144">
                  <c:v>7.7120822622107926E-2</c:v>
                </c:pt>
                <c:pt idx="145">
                  <c:v>7.7120822622107926E-2</c:v>
                </c:pt>
                <c:pt idx="146">
                  <c:v>7.7120822622107926E-2</c:v>
                </c:pt>
                <c:pt idx="147">
                  <c:v>7.7120822622107926E-2</c:v>
                </c:pt>
                <c:pt idx="148">
                  <c:v>7.7120822622107926E-2</c:v>
                </c:pt>
                <c:pt idx="149">
                  <c:v>7.7120822622107926E-2</c:v>
                </c:pt>
                <c:pt idx="150">
                  <c:v>7.9691516709511523E-2</c:v>
                </c:pt>
                <c:pt idx="151">
                  <c:v>7.9691516709511523E-2</c:v>
                </c:pt>
                <c:pt idx="152">
                  <c:v>7.9691516709511523E-2</c:v>
                </c:pt>
                <c:pt idx="153">
                  <c:v>7.9691516709511523E-2</c:v>
                </c:pt>
                <c:pt idx="154">
                  <c:v>7.9691516709511523E-2</c:v>
                </c:pt>
                <c:pt idx="155">
                  <c:v>7.9691516709511523E-2</c:v>
                </c:pt>
                <c:pt idx="156">
                  <c:v>7.9691516709511523E-2</c:v>
                </c:pt>
                <c:pt idx="157">
                  <c:v>7.9691516709511523E-2</c:v>
                </c:pt>
                <c:pt idx="158">
                  <c:v>7.9691516709511523E-2</c:v>
                </c:pt>
                <c:pt idx="159">
                  <c:v>7.9691516709511523E-2</c:v>
                </c:pt>
                <c:pt idx="160">
                  <c:v>7.9691516709511523E-2</c:v>
                </c:pt>
                <c:pt idx="161">
                  <c:v>7.9691516709511523E-2</c:v>
                </c:pt>
                <c:pt idx="162">
                  <c:v>8.226221079691512E-2</c:v>
                </c:pt>
                <c:pt idx="163">
                  <c:v>8.226221079691512E-2</c:v>
                </c:pt>
                <c:pt idx="164">
                  <c:v>8.226221079691512E-2</c:v>
                </c:pt>
                <c:pt idx="165">
                  <c:v>8.226221079691512E-2</c:v>
                </c:pt>
                <c:pt idx="166">
                  <c:v>8.226221079691512E-2</c:v>
                </c:pt>
                <c:pt idx="167">
                  <c:v>8.226221079691512E-2</c:v>
                </c:pt>
                <c:pt idx="168">
                  <c:v>8.226221079691512E-2</c:v>
                </c:pt>
                <c:pt idx="169">
                  <c:v>8.226221079691512E-2</c:v>
                </c:pt>
                <c:pt idx="170">
                  <c:v>8.226221079691512E-2</c:v>
                </c:pt>
                <c:pt idx="171">
                  <c:v>8.226221079691512E-2</c:v>
                </c:pt>
                <c:pt idx="172">
                  <c:v>8.226221079691512E-2</c:v>
                </c:pt>
                <c:pt idx="173">
                  <c:v>8.226221079691512E-2</c:v>
                </c:pt>
                <c:pt idx="174">
                  <c:v>8.226221079691512E-2</c:v>
                </c:pt>
                <c:pt idx="175">
                  <c:v>8.226221079691512E-2</c:v>
                </c:pt>
                <c:pt idx="176">
                  <c:v>8.226221079691512E-2</c:v>
                </c:pt>
                <c:pt idx="177">
                  <c:v>8.226221079691512E-2</c:v>
                </c:pt>
                <c:pt idx="178">
                  <c:v>8.226221079691512E-2</c:v>
                </c:pt>
                <c:pt idx="179">
                  <c:v>8.226221079691512E-2</c:v>
                </c:pt>
                <c:pt idx="180">
                  <c:v>8.226221079691512E-2</c:v>
                </c:pt>
                <c:pt idx="181">
                  <c:v>8.226221079691512E-2</c:v>
                </c:pt>
                <c:pt idx="182">
                  <c:v>8.226221079691512E-2</c:v>
                </c:pt>
                <c:pt idx="183">
                  <c:v>8.4832904884318716E-2</c:v>
                </c:pt>
                <c:pt idx="184">
                  <c:v>8.4832904884318716E-2</c:v>
                </c:pt>
                <c:pt idx="185">
                  <c:v>8.4832904884318716E-2</c:v>
                </c:pt>
                <c:pt idx="186">
                  <c:v>8.4832904884318716E-2</c:v>
                </c:pt>
                <c:pt idx="187">
                  <c:v>8.4832904884318716E-2</c:v>
                </c:pt>
                <c:pt idx="188">
                  <c:v>8.4832904884318716E-2</c:v>
                </c:pt>
                <c:pt idx="189">
                  <c:v>8.4832904884318716E-2</c:v>
                </c:pt>
                <c:pt idx="190">
                  <c:v>8.4832904884318716E-2</c:v>
                </c:pt>
                <c:pt idx="191">
                  <c:v>8.4832904884318716E-2</c:v>
                </c:pt>
                <c:pt idx="192">
                  <c:v>8.7403598971722313E-2</c:v>
                </c:pt>
                <c:pt idx="193">
                  <c:v>8.7403598971722313E-2</c:v>
                </c:pt>
                <c:pt idx="194">
                  <c:v>8.9974293059125909E-2</c:v>
                </c:pt>
                <c:pt idx="195">
                  <c:v>8.9974293059125909E-2</c:v>
                </c:pt>
                <c:pt idx="196">
                  <c:v>8.9974293059125909E-2</c:v>
                </c:pt>
                <c:pt idx="197">
                  <c:v>8.9974293059125909E-2</c:v>
                </c:pt>
                <c:pt idx="198">
                  <c:v>8.9974293059125909E-2</c:v>
                </c:pt>
                <c:pt idx="199">
                  <c:v>8.9974293059125909E-2</c:v>
                </c:pt>
                <c:pt idx="200">
                  <c:v>8.9974293059125909E-2</c:v>
                </c:pt>
                <c:pt idx="201">
                  <c:v>8.9974293059125909E-2</c:v>
                </c:pt>
                <c:pt idx="202">
                  <c:v>8.9974293059125909E-2</c:v>
                </c:pt>
                <c:pt idx="203">
                  <c:v>8.9974293059125909E-2</c:v>
                </c:pt>
                <c:pt idx="204">
                  <c:v>8.9974293059125909E-2</c:v>
                </c:pt>
                <c:pt idx="205">
                  <c:v>8.9974293059125909E-2</c:v>
                </c:pt>
                <c:pt idx="206">
                  <c:v>8.9974293059125909E-2</c:v>
                </c:pt>
                <c:pt idx="207">
                  <c:v>8.9974293059125909E-2</c:v>
                </c:pt>
                <c:pt idx="208">
                  <c:v>9.2544987146529506E-2</c:v>
                </c:pt>
                <c:pt idx="209">
                  <c:v>9.5115681233933103E-2</c:v>
                </c:pt>
                <c:pt idx="210">
                  <c:v>9.5115681233933103E-2</c:v>
                </c:pt>
                <c:pt idx="211">
                  <c:v>9.7686375321336699E-2</c:v>
                </c:pt>
                <c:pt idx="212">
                  <c:v>9.7686375321336699E-2</c:v>
                </c:pt>
                <c:pt idx="213">
                  <c:v>9.7686375321336699E-2</c:v>
                </c:pt>
                <c:pt idx="214">
                  <c:v>9.7686375321336699E-2</c:v>
                </c:pt>
                <c:pt idx="215">
                  <c:v>9.7686375321336699E-2</c:v>
                </c:pt>
                <c:pt idx="216">
                  <c:v>0.1002570694087403</c:v>
                </c:pt>
                <c:pt idx="217">
                  <c:v>0.10282776349614389</c:v>
                </c:pt>
                <c:pt idx="218">
                  <c:v>0.10282776349614389</c:v>
                </c:pt>
                <c:pt idx="219">
                  <c:v>0.10282776349614389</c:v>
                </c:pt>
                <c:pt idx="220">
                  <c:v>0.10282776349614389</c:v>
                </c:pt>
                <c:pt idx="221">
                  <c:v>0.10282776349614389</c:v>
                </c:pt>
                <c:pt idx="222">
                  <c:v>0.10282776349614389</c:v>
                </c:pt>
                <c:pt idx="223">
                  <c:v>0.10282776349614389</c:v>
                </c:pt>
                <c:pt idx="224">
                  <c:v>0.10539845758354749</c:v>
                </c:pt>
                <c:pt idx="225">
                  <c:v>0.10539845758354749</c:v>
                </c:pt>
                <c:pt idx="226">
                  <c:v>0.10539845758354749</c:v>
                </c:pt>
                <c:pt idx="227">
                  <c:v>0.10539845758354749</c:v>
                </c:pt>
                <c:pt idx="228">
                  <c:v>0.10539845758354749</c:v>
                </c:pt>
                <c:pt idx="229">
                  <c:v>0.10539845758354749</c:v>
                </c:pt>
                <c:pt idx="230">
                  <c:v>0.10796915167095109</c:v>
                </c:pt>
                <c:pt idx="231">
                  <c:v>0.10796915167095109</c:v>
                </c:pt>
                <c:pt idx="232">
                  <c:v>0.10796915167095109</c:v>
                </c:pt>
                <c:pt idx="233">
                  <c:v>0.10796915167095109</c:v>
                </c:pt>
                <c:pt idx="234">
                  <c:v>0.10796915167095109</c:v>
                </c:pt>
                <c:pt idx="235">
                  <c:v>0.10796915167095109</c:v>
                </c:pt>
                <c:pt idx="236">
                  <c:v>0.11053984575835468</c:v>
                </c:pt>
                <c:pt idx="237">
                  <c:v>0.11053984575835468</c:v>
                </c:pt>
                <c:pt idx="238">
                  <c:v>0.11053984575835468</c:v>
                </c:pt>
                <c:pt idx="239">
                  <c:v>0.11053984575835468</c:v>
                </c:pt>
                <c:pt idx="240">
                  <c:v>0.11053984575835468</c:v>
                </c:pt>
                <c:pt idx="241">
                  <c:v>0.11311053984575828</c:v>
                </c:pt>
                <c:pt idx="242">
                  <c:v>0.11311053984575828</c:v>
                </c:pt>
                <c:pt idx="243">
                  <c:v>0.11311053984575828</c:v>
                </c:pt>
                <c:pt idx="244">
                  <c:v>0.11311053984575828</c:v>
                </c:pt>
                <c:pt idx="245">
                  <c:v>0.11311053984575828</c:v>
                </c:pt>
                <c:pt idx="246">
                  <c:v>0.11311053984575828</c:v>
                </c:pt>
                <c:pt idx="247">
                  <c:v>0.11311053984575828</c:v>
                </c:pt>
                <c:pt idx="248">
                  <c:v>0.11311053984575828</c:v>
                </c:pt>
                <c:pt idx="249">
                  <c:v>0.11311053984575828</c:v>
                </c:pt>
                <c:pt idx="250">
                  <c:v>0.11568123393316188</c:v>
                </c:pt>
                <c:pt idx="251">
                  <c:v>0.11568123393316188</c:v>
                </c:pt>
                <c:pt idx="252">
                  <c:v>0.11568123393316188</c:v>
                </c:pt>
                <c:pt idx="253">
                  <c:v>0.11568123393316188</c:v>
                </c:pt>
                <c:pt idx="254">
                  <c:v>0.11568123393316188</c:v>
                </c:pt>
                <c:pt idx="255">
                  <c:v>0.11568123393316188</c:v>
                </c:pt>
                <c:pt idx="256">
                  <c:v>0.11568123393316188</c:v>
                </c:pt>
                <c:pt idx="257">
                  <c:v>0.11568123393316188</c:v>
                </c:pt>
                <c:pt idx="258">
                  <c:v>0.11568123393316188</c:v>
                </c:pt>
                <c:pt idx="259">
                  <c:v>0.11568123393316188</c:v>
                </c:pt>
                <c:pt idx="260">
                  <c:v>0.11825192802056547</c:v>
                </c:pt>
                <c:pt idx="261">
                  <c:v>0.11825192802056547</c:v>
                </c:pt>
                <c:pt idx="262">
                  <c:v>0.11825192802056547</c:v>
                </c:pt>
                <c:pt idx="263">
                  <c:v>0.11825192802056547</c:v>
                </c:pt>
                <c:pt idx="264">
                  <c:v>0.11825192802056547</c:v>
                </c:pt>
                <c:pt idx="265">
                  <c:v>0.12082262210796907</c:v>
                </c:pt>
                <c:pt idx="266">
                  <c:v>0.12082262210796907</c:v>
                </c:pt>
                <c:pt idx="267">
                  <c:v>0.12082262210796907</c:v>
                </c:pt>
                <c:pt idx="268">
                  <c:v>0.12082262210796907</c:v>
                </c:pt>
                <c:pt idx="269">
                  <c:v>0.12339331619537267</c:v>
                </c:pt>
                <c:pt idx="270">
                  <c:v>0.12339331619537267</c:v>
                </c:pt>
                <c:pt idx="271">
                  <c:v>0.12339331619537267</c:v>
                </c:pt>
                <c:pt idx="272">
                  <c:v>0.12339331619537267</c:v>
                </c:pt>
                <c:pt idx="273">
                  <c:v>0.12339331619537267</c:v>
                </c:pt>
                <c:pt idx="274">
                  <c:v>0.12596401028277626</c:v>
                </c:pt>
                <c:pt idx="275">
                  <c:v>0.12596401028277626</c:v>
                </c:pt>
                <c:pt idx="276">
                  <c:v>0.12596401028277626</c:v>
                </c:pt>
                <c:pt idx="277">
                  <c:v>0.12596401028277626</c:v>
                </c:pt>
                <c:pt idx="278">
                  <c:v>0.12596401028277626</c:v>
                </c:pt>
                <c:pt idx="279">
                  <c:v>0.12853470437017986</c:v>
                </c:pt>
                <c:pt idx="280">
                  <c:v>0.12853470437017986</c:v>
                </c:pt>
                <c:pt idx="281">
                  <c:v>0.13110539845758346</c:v>
                </c:pt>
                <c:pt idx="282">
                  <c:v>0.13110539845758346</c:v>
                </c:pt>
                <c:pt idx="283">
                  <c:v>0.13110539845758346</c:v>
                </c:pt>
                <c:pt idx="284">
                  <c:v>0.13110539845758346</c:v>
                </c:pt>
                <c:pt idx="285">
                  <c:v>0.13110539845758346</c:v>
                </c:pt>
                <c:pt idx="286">
                  <c:v>0.13110539845758346</c:v>
                </c:pt>
                <c:pt idx="287">
                  <c:v>0.13110539845758346</c:v>
                </c:pt>
                <c:pt idx="288">
                  <c:v>0.13110539845758346</c:v>
                </c:pt>
                <c:pt idx="289">
                  <c:v>0.13367609254498705</c:v>
                </c:pt>
                <c:pt idx="290">
                  <c:v>0.13367609254498705</c:v>
                </c:pt>
                <c:pt idx="291">
                  <c:v>0.13367609254498705</c:v>
                </c:pt>
                <c:pt idx="292">
                  <c:v>0.13881748071979425</c:v>
                </c:pt>
                <c:pt idx="293">
                  <c:v>0.13881748071979425</c:v>
                </c:pt>
                <c:pt idx="294">
                  <c:v>0.13881748071979425</c:v>
                </c:pt>
                <c:pt idx="295">
                  <c:v>0.13881748071979425</c:v>
                </c:pt>
                <c:pt idx="296">
                  <c:v>0.14395886889460144</c:v>
                </c:pt>
                <c:pt idx="297">
                  <c:v>0.14395886889460144</c:v>
                </c:pt>
                <c:pt idx="298">
                  <c:v>0.14395886889460144</c:v>
                </c:pt>
                <c:pt idx="299">
                  <c:v>0.14395886889460144</c:v>
                </c:pt>
                <c:pt idx="300">
                  <c:v>0.14395886889460144</c:v>
                </c:pt>
                <c:pt idx="301">
                  <c:v>0.14395886889460144</c:v>
                </c:pt>
                <c:pt idx="302">
                  <c:v>0.14395886889460144</c:v>
                </c:pt>
                <c:pt idx="303">
                  <c:v>0.14652956298200503</c:v>
                </c:pt>
                <c:pt idx="304">
                  <c:v>0.14652956298200503</c:v>
                </c:pt>
                <c:pt idx="305">
                  <c:v>0.14652956298200503</c:v>
                </c:pt>
                <c:pt idx="306">
                  <c:v>0.14652956298200503</c:v>
                </c:pt>
                <c:pt idx="307">
                  <c:v>0.14652956298200503</c:v>
                </c:pt>
                <c:pt idx="308">
                  <c:v>0.14652956298200503</c:v>
                </c:pt>
                <c:pt idx="309">
                  <c:v>0.14652956298200503</c:v>
                </c:pt>
                <c:pt idx="310">
                  <c:v>0.14652956298200503</c:v>
                </c:pt>
                <c:pt idx="311">
                  <c:v>0.14652956298200503</c:v>
                </c:pt>
                <c:pt idx="312">
                  <c:v>0.14652956298200503</c:v>
                </c:pt>
                <c:pt idx="313">
                  <c:v>0.14652956298200503</c:v>
                </c:pt>
                <c:pt idx="314">
                  <c:v>0.14652956298200503</c:v>
                </c:pt>
                <c:pt idx="315">
                  <c:v>0.14652956298200503</c:v>
                </c:pt>
                <c:pt idx="316">
                  <c:v>0.14652956298200503</c:v>
                </c:pt>
                <c:pt idx="317">
                  <c:v>0.14652956298200503</c:v>
                </c:pt>
                <c:pt idx="318">
                  <c:v>0.14652956298200503</c:v>
                </c:pt>
                <c:pt idx="319">
                  <c:v>0.14652956298200503</c:v>
                </c:pt>
                <c:pt idx="320">
                  <c:v>0.14652956298200503</c:v>
                </c:pt>
                <c:pt idx="321">
                  <c:v>0.14652956298200503</c:v>
                </c:pt>
                <c:pt idx="322">
                  <c:v>0.14652956298200503</c:v>
                </c:pt>
                <c:pt idx="323">
                  <c:v>0.14652956298200503</c:v>
                </c:pt>
                <c:pt idx="324">
                  <c:v>0.14652956298200503</c:v>
                </c:pt>
                <c:pt idx="325">
                  <c:v>0.14652956298200503</c:v>
                </c:pt>
                <c:pt idx="326">
                  <c:v>0.14652956298200503</c:v>
                </c:pt>
                <c:pt idx="327">
                  <c:v>0.14652956298200503</c:v>
                </c:pt>
                <c:pt idx="328">
                  <c:v>0.14652956298200503</c:v>
                </c:pt>
                <c:pt idx="329">
                  <c:v>0.14652956298200503</c:v>
                </c:pt>
                <c:pt idx="330">
                  <c:v>0.14652956298200503</c:v>
                </c:pt>
                <c:pt idx="331">
                  <c:v>0.14652956298200503</c:v>
                </c:pt>
                <c:pt idx="332">
                  <c:v>0.14652956298200503</c:v>
                </c:pt>
                <c:pt idx="333">
                  <c:v>0.14652956298200503</c:v>
                </c:pt>
                <c:pt idx="334">
                  <c:v>0.14910025706940863</c:v>
                </c:pt>
                <c:pt idx="335">
                  <c:v>0.14910025706940863</c:v>
                </c:pt>
                <c:pt idx="336">
                  <c:v>0.14910025706940863</c:v>
                </c:pt>
                <c:pt idx="337">
                  <c:v>0.14910025706940863</c:v>
                </c:pt>
                <c:pt idx="338">
                  <c:v>0.14910025706940863</c:v>
                </c:pt>
                <c:pt idx="339">
                  <c:v>0.14910025706940863</c:v>
                </c:pt>
                <c:pt idx="340">
                  <c:v>0.14910025706940863</c:v>
                </c:pt>
                <c:pt idx="341">
                  <c:v>0.15167095115681223</c:v>
                </c:pt>
                <c:pt idx="342">
                  <c:v>0.15167095115681223</c:v>
                </c:pt>
                <c:pt idx="343">
                  <c:v>0.15167095115681223</c:v>
                </c:pt>
                <c:pt idx="344">
                  <c:v>0.15167095115681223</c:v>
                </c:pt>
                <c:pt idx="345">
                  <c:v>0.15424164524421582</c:v>
                </c:pt>
                <c:pt idx="346">
                  <c:v>0.15424164524421582</c:v>
                </c:pt>
                <c:pt idx="347">
                  <c:v>0.15681233933161942</c:v>
                </c:pt>
                <c:pt idx="348">
                  <c:v>0.15681233933161942</c:v>
                </c:pt>
                <c:pt idx="349">
                  <c:v>0.15681233933161942</c:v>
                </c:pt>
                <c:pt idx="350">
                  <c:v>0.15938303341902302</c:v>
                </c:pt>
                <c:pt idx="351">
                  <c:v>0.15938303341902302</c:v>
                </c:pt>
                <c:pt idx="352">
                  <c:v>0.15938303341902302</c:v>
                </c:pt>
                <c:pt idx="353">
                  <c:v>0.15938303341902302</c:v>
                </c:pt>
                <c:pt idx="354">
                  <c:v>0.15938303341902302</c:v>
                </c:pt>
                <c:pt idx="355">
                  <c:v>0.15938303341902302</c:v>
                </c:pt>
                <c:pt idx="356">
                  <c:v>0.15938303341902302</c:v>
                </c:pt>
                <c:pt idx="357">
                  <c:v>0.16195372750642661</c:v>
                </c:pt>
                <c:pt idx="358">
                  <c:v>0.16195372750642661</c:v>
                </c:pt>
                <c:pt idx="359">
                  <c:v>0.16195372750642661</c:v>
                </c:pt>
                <c:pt idx="360">
                  <c:v>0.16195372750642661</c:v>
                </c:pt>
                <c:pt idx="361">
                  <c:v>0.16195372750642661</c:v>
                </c:pt>
                <c:pt idx="362">
                  <c:v>0.16195372750642661</c:v>
                </c:pt>
                <c:pt idx="363">
                  <c:v>0.16195372750642661</c:v>
                </c:pt>
                <c:pt idx="364">
                  <c:v>0.16195372750642661</c:v>
                </c:pt>
                <c:pt idx="365">
                  <c:v>0.16195372750642661</c:v>
                </c:pt>
                <c:pt idx="366">
                  <c:v>0.16195372750642661</c:v>
                </c:pt>
                <c:pt idx="367">
                  <c:v>0.16195372750642661</c:v>
                </c:pt>
                <c:pt idx="368">
                  <c:v>0.16195372750642661</c:v>
                </c:pt>
                <c:pt idx="369">
                  <c:v>0.16195372750642661</c:v>
                </c:pt>
                <c:pt idx="370">
                  <c:v>0.16195372750642661</c:v>
                </c:pt>
                <c:pt idx="371">
                  <c:v>0.16195372750642661</c:v>
                </c:pt>
                <c:pt idx="372">
                  <c:v>0.16195372750642661</c:v>
                </c:pt>
                <c:pt idx="373">
                  <c:v>0.16195372750642661</c:v>
                </c:pt>
                <c:pt idx="374">
                  <c:v>0.16195372750642661</c:v>
                </c:pt>
                <c:pt idx="375">
                  <c:v>0.16195372750642661</c:v>
                </c:pt>
                <c:pt idx="376">
                  <c:v>0.16195372750642661</c:v>
                </c:pt>
                <c:pt idx="377">
                  <c:v>0.16195372750642661</c:v>
                </c:pt>
                <c:pt idx="378">
                  <c:v>0.16195372750642661</c:v>
                </c:pt>
                <c:pt idx="379">
                  <c:v>0.16195372750642661</c:v>
                </c:pt>
                <c:pt idx="380">
                  <c:v>0.16195372750642661</c:v>
                </c:pt>
                <c:pt idx="381">
                  <c:v>0.16195372750642661</c:v>
                </c:pt>
                <c:pt idx="382">
                  <c:v>0.16195372750642661</c:v>
                </c:pt>
                <c:pt idx="383">
                  <c:v>0.16195372750642661</c:v>
                </c:pt>
                <c:pt idx="384">
                  <c:v>0.16195372750642661</c:v>
                </c:pt>
                <c:pt idx="385">
                  <c:v>0.16195372750642661</c:v>
                </c:pt>
                <c:pt idx="386">
                  <c:v>0.16195372750642661</c:v>
                </c:pt>
                <c:pt idx="387">
                  <c:v>0.16195372750642661</c:v>
                </c:pt>
                <c:pt idx="388">
                  <c:v>0.16195372750642661</c:v>
                </c:pt>
                <c:pt idx="389">
                  <c:v>0.16452442159383021</c:v>
                </c:pt>
                <c:pt idx="390">
                  <c:v>0.16452442159383021</c:v>
                </c:pt>
                <c:pt idx="391">
                  <c:v>0.16452442159383021</c:v>
                </c:pt>
                <c:pt idx="392">
                  <c:v>0.16709511568123381</c:v>
                </c:pt>
                <c:pt idx="393">
                  <c:v>0.1696658097686374</c:v>
                </c:pt>
                <c:pt idx="394">
                  <c:v>0.1696658097686374</c:v>
                </c:pt>
                <c:pt idx="395">
                  <c:v>0.1696658097686374</c:v>
                </c:pt>
                <c:pt idx="396">
                  <c:v>0.172236503856041</c:v>
                </c:pt>
                <c:pt idx="397">
                  <c:v>0.172236503856041</c:v>
                </c:pt>
                <c:pt idx="398">
                  <c:v>0.172236503856041</c:v>
                </c:pt>
                <c:pt idx="399">
                  <c:v>0.172236503856041</c:v>
                </c:pt>
                <c:pt idx="400">
                  <c:v>0.172236503856041</c:v>
                </c:pt>
                <c:pt idx="401">
                  <c:v>0.172236503856041</c:v>
                </c:pt>
                <c:pt idx="402">
                  <c:v>0.1748071979434446</c:v>
                </c:pt>
                <c:pt idx="403">
                  <c:v>0.1748071979434446</c:v>
                </c:pt>
                <c:pt idx="404">
                  <c:v>0.1748071979434446</c:v>
                </c:pt>
                <c:pt idx="405">
                  <c:v>0.1748071979434446</c:v>
                </c:pt>
                <c:pt idx="406">
                  <c:v>0.1748071979434446</c:v>
                </c:pt>
                <c:pt idx="407">
                  <c:v>0.1748071979434446</c:v>
                </c:pt>
                <c:pt idx="408">
                  <c:v>0.1748071979434446</c:v>
                </c:pt>
                <c:pt idx="409">
                  <c:v>0.1748071979434446</c:v>
                </c:pt>
                <c:pt idx="410">
                  <c:v>0.1748071979434446</c:v>
                </c:pt>
                <c:pt idx="411">
                  <c:v>0.1748071979434446</c:v>
                </c:pt>
                <c:pt idx="412">
                  <c:v>0.1748071979434446</c:v>
                </c:pt>
                <c:pt idx="413">
                  <c:v>0.1748071979434446</c:v>
                </c:pt>
                <c:pt idx="414">
                  <c:v>0.1748071979434446</c:v>
                </c:pt>
                <c:pt idx="415">
                  <c:v>0.1748071979434446</c:v>
                </c:pt>
                <c:pt idx="416">
                  <c:v>0.1748071979434446</c:v>
                </c:pt>
                <c:pt idx="417">
                  <c:v>0.1748071979434446</c:v>
                </c:pt>
                <c:pt idx="418">
                  <c:v>0.17737789203084819</c:v>
                </c:pt>
                <c:pt idx="419">
                  <c:v>0.17737789203084819</c:v>
                </c:pt>
                <c:pt idx="420">
                  <c:v>0.17994858611825179</c:v>
                </c:pt>
                <c:pt idx="421">
                  <c:v>0.17994858611825179</c:v>
                </c:pt>
                <c:pt idx="422">
                  <c:v>0.17994858611825179</c:v>
                </c:pt>
                <c:pt idx="423">
                  <c:v>0.18251928020565539</c:v>
                </c:pt>
                <c:pt idx="424">
                  <c:v>0.18251928020565539</c:v>
                </c:pt>
                <c:pt idx="425">
                  <c:v>0.18508997429305898</c:v>
                </c:pt>
                <c:pt idx="426">
                  <c:v>0.18508997429305898</c:v>
                </c:pt>
                <c:pt idx="427">
                  <c:v>0.18508997429305898</c:v>
                </c:pt>
                <c:pt idx="428">
                  <c:v>0.18508997429305898</c:v>
                </c:pt>
                <c:pt idx="429">
                  <c:v>0.18508997429305898</c:v>
                </c:pt>
                <c:pt idx="430">
                  <c:v>0.18508997429305898</c:v>
                </c:pt>
                <c:pt idx="431">
                  <c:v>0.18508997429305898</c:v>
                </c:pt>
                <c:pt idx="432">
                  <c:v>0.18508997429305898</c:v>
                </c:pt>
                <c:pt idx="433">
                  <c:v>0.18508997429305898</c:v>
                </c:pt>
                <c:pt idx="434">
                  <c:v>0.18508997429305898</c:v>
                </c:pt>
                <c:pt idx="435">
                  <c:v>0.18766066838046258</c:v>
                </c:pt>
                <c:pt idx="436">
                  <c:v>0.18766066838046258</c:v>
                </c:pt>
                <c:pt idx="437">
                  <c:v>0.18766066838046258</c:v>
                </c:pt>
                <c:pt idx="438">
                  <c:v>0.18766066838046258</c:v>
                </c:pt>
                <c:pt idx="439">
                  <c:v>0.18766066838046258</c:v>
                </c:pt>
                <c:pt idx="440">
                  <c:v>0.18766066838046258</c:v>
                </c:pt>
                <c:pt idx="441">
                  <c:v>0.18766066838046258</c:v>
                </c:pt>
                <c:pt idx="442">
                  <c:v>0.19280205655526977</c:v>
                </c:pt>
                <c:pt idx="443">
                  <c:v>0.19280205655526977</c:v>
                </c:pt>
                <c:pt idx="444">
                  <c:v>0.19280205655526977</c:v>
                </c:pt>
                <c:pt idx="445">
                  <c:v>0.19280205655526977</c:v>
                </c:pt>
                <c:pt idx="446">
                  <c:v>0.19280205655526977</c:v>
                </c:pt>
                <c:pt idx="447">
                  <c:v>0.19280205655526977</c:v>
                </c:pt>
                <c:pt idx="448">
                  <c:v>0.19280205655526977</c:v>
                </c:pt>
                <c:pt idx="449">
                  <c:v>0.19280205655526977</c:v>
                </c:pt>
                <c:pt idx="450">
                  <c:v>0.19280205655526977</c:v>
                </c:pt>
                <c:pt idx="451">
                  <c:v>0.19280205655526977</c:v>
                </c:pt>
                <c:pt idx="452">
                  <c:v>0.19280205655526977</c:v>
                </c:pt>
                <c:pt idx="453">
                  <c:v>0.19280205655526977</c:v>
                </c:pt>
                <c:pt idx="454">
                  <c:v>0.19280205655526977</c:v>
                </c:pt>
                <c:pt idx="455">
                  <c:v>0.19280205655526977</c:v>
                </c:pt>
                <c:pt idx="456">
                  <c:v>0.19280205655526977</c:v>
                </c:pt>
                <c:pt idx="457">
                  <c:v>0.19280205655526977</c:v>
                </c:pt>
                <c:pt idx="458">
                  <c:v>0.19280205655526977</c:v>
                </c:pt>
                <c:pt idx="459">
                  <c:v>0.19280205655526977</c:v>
                </c:pt>
                <c:pt idx="460">
                  <c:v>0.19537275064267337</c:v>
                </c:pt>
                <c:pt idx="461">
                  <c:v>0.20053061762573315</c:v>
                </c:pt>
                <c:pt idx="462">
                  <c:v>0.20310955111726303</c:v>
                </c:pt>
                <c:pt idx="463">
                  <c:v>0.20310955111726303</c:v>
                </c:pt>
                <c:pt idx="464">
                  <c:v>0.20310955111726303</c:v>
                </c:pt>
                <c:pt idx="465">
                  <c:v>0.20310955111726303</c:v>
                </c:pt>
                <c:pt idx="466">
                  <c:v>0.20310955111726303</c:v>
                </c:pt>
                <c:pt idx="467">
                  <c:v>0.20310955111726303</c:v>
                </c:pt>
                <c:pt idx="468">
                  <c:v>0.20310955111726303</c:v>
                </c:pt>
                <c:pt idx="469">
                  <c:v>0.20310955111726303</c:v>
                </c:pt>
                <c:pt idx="470">
                  <c:v>0.20310955111726303</c:v>
                </c:pt>
                <c:pt idx="471">
                  <c:v>0.20568848460879291</c:v>
                </c:pt>
                <c:pt idx="472">
                  <c:v>0.20568848460879291</c:v>
                </c:pt>
                <c:pt idx="473">
                  <c:v>0.20568848460879291</c:v>
                </c:pt>
                <c:pt idx="474">
                  <c:v>0.20568848460879291</c:v>
                </c:pt>
                <c:pt idx="475">
                  <c:v>0.20568848460879291</c:v>
                </c:pt>
                <c:pt idx="476">
                  <c:v>0.20828427387477724</c:v>
                </c:pt>
                <c:pt idx="477">
                  <c:v>0.20828427387477724</c:v>
                </c:pt>
                <c:pt idx="478">
                  <c:v>0.20828427387477724</c:v>
                </c:pt>
                <c:pt idx="479">
                  <c:v>0.20828427387477724</c:v>
                </c:pt>
                <c:pt idx="480">
                  <c:v>0.20828427387477724</c:v>
                </c:pt>
                <c:pt idx="481">
                  <c:v>0.20828427387477724</c:v>
                </c:pt>
                <c:pt idx="482">
                  <c:v>0.20828427387477724</c:v>
                </c:pt>
                <c:pt idx="483">
                  <c:v>0.20828427387477724</c:v>
                </c:pt>
                <c:pt idx="484">
                  <c:v>0.20828427387477724</c:v>
                </c:pt>
                <c:pt idx="485">
                  <c:v>0.20828427387477724</c:v>
                </c:pt>
                <c:pt idx="486">
                  <c:v>0.20828427387477724</c:v>
                </c:pt>
                <c:pt idx="487">
                  <c:v>0.20828427387477724</c:v>
                </c:pt>
                <c:pt idx="488">
                  <c:v>0.20828427387477724</c:v>
                </c:pt>
                <c:pt idx="489">
                  <c:v>0.20828427387477724</c:v>
                </c:pt>
                <c:pt idx="490">
                  <c:v>0.20828427387477724</c:v>
                </c:pt>
                <c:pt idx="491">
                  <c:v>0.20828427387477724</c:v>
                </c:pt>
                <c:pt idx="492">
                  <c:v>0.20828427387477724</c:v>
                </c:pt>
                <c:pt idx="493">
                  <c:v>0.20828427387477724</c:v>
                </c:pt>
                <c:pt idx="494">
                  <c:v>0.20828427387477724</c:v>
                </c:pt>
                <c:pt idx="495">
                  <c:v>0.20828427387477724</c:v>
                </c:pt>
                <c:pt idx="496">
                  <c:v>0.20828427387477724</c:v>
                </c:pt>
                <c:pt idx="497">
                  <c:v>0.20828427387477724</c:v>
                </c:pt>
                <c:pt idx="498">
                  <c:v>0.20828427387477724</c:v>
                </c:pt>
                <c:pt idx="499">
                  <c:v>0.20828427387477724</c:v>
                </c:pt>
                <c:pt idx="500">
                  <c:v>0.20828427387477724</c:v>
                </c:pt>
                <c:pt idx="501">
                  <c:v>0.20828427387477724</c:v>
                </c:pt>
                <c:pt idx="502">
                  <c:v>0.20828427387477724</c:v>
                </c:pt>
                <c:pt idx="503">
                  <c:v>0.20828427387477724</c:v>
                </c:pt>
                <c:pt idx="504">
                  <c:v>0.20828427387477724</c:v>
                </c:pt>
                <c:pt idx="505">
                  <c:v>0.20828427387477724</c:v>
                </c:pt>
                <c:pt idx="506">
                  <c:v>0.20828427387477724</c:v>
                </c:pt>
                <c:pt idx="507">
                  <c:v>0.20828427387477724</c:v>
                </c:pt>
                <c:pt idx="508">
                  <c:v>0.21356237871561207</c:v>
                </c:pt>
                <c:pt idx="509">
                  <c:v>0.21356237871561207</c:v>
                </c:pt>
                <c:pt idx="510">
                  <c:v>0.21356237871561207</c:v>
                </c:pt>
                <c:pt idx="511">
                  <c:v>0.21356237871561207</c:v>
                </c:pt>
                <c:pt idx="512">
                  <c:v>0.21356237871561207</c:v>
                </c:pt>
                <c:pt idx="513">
                  <c:v>0.21621926257130256</c:v>
                </c:pt>
                <c:pt idx="514">
                  <c:v>0.21621926257130256</c:v>
                </c:pt>
                <c:pt idx="515">
                  <c:v>0.21621926257130256</c:v>
                </c:pt>
                <c:pt idx="516">
                  <c:v>0.21621926257130256</c:v>
                </c:pt>
                <c:pt idx="517">
                  <c:v>0.21621926257130256</c:v>
                </c:pt>
                <c:pt idx="518">
                  <c:v>0.21621926257130256</c:v>
                </c:pt>
                <c:pt idx="519">
                  <c:v>0.21621926257130256</c:v>
                </c:pt>
                <c:pt idx="520">
                  <c:v>0.21621926257130256</c:v>
                </c:pt>
                <c:pt idx="521">
                  <c:v>0.21621926257130256</c:v>
                </c:pt>
                <c:pt idx="522">
                  <c:v>0.21621926257130256</c:v>
                </c:pt>
                <c:pt idx="523">
                  <c:v>0.21890344317893509</c:v>
                </c:pt>
                <c:pt idx="524">
                  <c:v>0.21890344317893509</c:v>
                </c:pt>
                <c:pt idx="525">
                  <c:v>0.21890344317893509</c:v>
                </c:pt>
                <c:pt idx="526">
                  <c:v>0.21890344317893509</c:v>
                </c:pt>
                <c:pt idx="527">
                  <c:v>0.21890344317893509</c:v>
                </c:pt>
                <c:pt idx="528">
                  <c:v>0.21890344317893509</c:v>
                </c:pt>
                <c:pt idx="529">
                  <c:v>0.21890344317893509</c:v>
                </c:pt>
                <c:pt idx="530">
                  <c:v>0.22159687958176635</c:v>
                </c:pt>
                <c:pt idx="531">
                  <c:v>0.22429031598459762</c:v>
                </c:pt>
                <c:pt idx="532">
                  <c:v>0.22429031598459762</c:v>
                </c:pt>
                <c:pt idx="533">
                  <c:v>0.22429031598459762</c:v>
                </c:pt>
                <c:pt idx="534">
                  <c:v>0.22429031598459762</c:v>
                </c:pt>
                <c:pt idx="535">
                  <c:v>0.22429031598459762</c:v>
                </c:pt>
                <c:pt idx="536">
                  <c:v>0.22429031598459762</c:v>
                </c:pt>
                <c:pt idx="537">
                  <c:v>0.22429031598459762</c:v>
                </c:pt>
                <c:pt idx="538">
                  <c:v>0.22429031598459762</c:v>
                </c:pt>
                <c:pt idx="539">
                  <c:v>0.22429031598459762</c:v>
                </c:pt>
                <c:pt idx="540">
                  <c:v>0.22429031598459762</c:v>
                </c:pt>
                <c:pt idx="541">
                  <c:v>0.2270025876070291</c:v>
                </c:pt>
                <c:pt idx="542">
                  <c:v>0.2270025876070291</c:v>
                </c:pt>
                <c:pt idx="543">
                  <c:v>0.2270025876070291</c:v>
                </c:pt>
                <c:pt idx="544">
                  <c:v>0.2270025876070291</c:v>
                </c:pt>
                <c:pt idx="545">
                  <c:v>0.2270025876070291</c:v>
                </c:pt>
                <c:pt idx="546">
                  <c:v>0.2270025876070291</c:v>
                </c:pt>
                <c:pt idx="547">
                  <c:v>0.2270025876070291</c:v>
                </c:pt>
                <c:pt idx="548">
                  <c:v>0.2270025876070291</c:v>
                </c:pt>
                <c:pt idx="549">
                  <c:v>0.2270025876070291</c:v>
                </c:pt>
                <c:pt idx="550">
                  <c:v>0.2270025876070291</c:v>
                </c:pt>
                <c:pt idx="551">
                  <c:v>0.2270025876070291</c:v>
                </c:pt>
                <c:pt idx="552">
                  <c:v>0.2270025876070291</c:v>
                </c:pt>
                <c:pt idx="553">
                  <c:v>0.2270025876070291</c:v>
                </c:pt>
                <c:pt idx="554">
                  <c:v>0.2270025876070291</c:v>
                </c:pt>
                <c:pt idx="555">
                  <c:v>0.2270025876070291</c:v>
                </c:pt>
                <c:pt idx="556">
                  <c:v>0.2270025876070291</c:v>
                </c:pt>
                <c:pt idx="557">
                  <c:v>0.2270025876070291</c:v>
                </c:pt>
                <c:pt idx="558">
                  <c:v>0.2270025876070291</c:v>
                </c:pt>
                <c:pt idx="559">
                  <c:v>0.2270025876070291</c:v>
                </c:pt>
                <c:pt idx="560">
                  <c:v>0.2270025876070291</c:v>
                </c:pt>
                <c:pt idx="561">
                  <c:v>0.2270025876070291</c:v>
                </c:pt>
                <c:pt idx="562">
                  <c:v>0.2270025876070291</c:v>
                </c:pt>
                <c:pt idx="563">
                  <c:v>0.2270025876070291</c:v>
                </c:pt>
                <c:pt idx="564">
                  <c:v>0.2270025876070291</c:v>
                </c:pt>
                <c:pt idx="565">
                  <c:v>0.2270025876070291</c:v>
                </c:pt>
                <c:pt idx="566">
                  <c:v>0.2270025876070291</c:v>
                </c:pt>
                <c:pt idx="567">
                  <c:v>0.2270025876070291</c:v>
                </c:pt>
                <c:pt idx="568">
                  <c:v>0.22986554098626233</c:v>
                </c:pt>
                <c:pt idx="569">
                  <c:v>0.22986554098626233</c:v>
                </c:pt>
                <c:pt idx="570">
                  <c:v>0.22986554098626233</c:v>
                </c:pt>
                <c:pt idx="571">
                  <c:v>0.22986554098626233</c:v>
                </c:pt>
                <c:pt idx="572">
                  <c:v>0.22986554098626233</c:v>
                </c:pt>
                <c:pt idx="573">
                  <c:v>0.23272849436549556</c:v>
                </c:pt>
                <c:pt idx="574">
                  <c:v>0.23560217041656112</c:v>
                </c:pt>
                <c:pt idx="575">
                  <c:v>0.23560217041656112</c:v>
                </c:pt>
                <c:pt idx="576">
                  <c:v>0.23560217041656112</c:v>
                </c:pt>
                <c:pt idx="577">
                  <c:v>0.23560217041656112</c:v>
                </c:pt>
                <c:pt idx="578">
                  <c:v>0.23560217041656112</c:v>
                </c:pt>
                <c:pt idx="579">
                  <c:v>0.23560217041656112</c:v>
                </c:pt>
                <c:pt idx="580">
                  <c:v>0.23560217041656112</c:v>
                </c:pt>
                <c:pt idx="581">
                  <c:v>0.23560217041656112</c:v>
                </c:pt>
                <c:pt idx="582">
                  <c:v>0.23560217041656112</c:v>
                </c:pt>
                <c:pt idx="583">
                  <c:v>0.23560217041656112</c:v>
                </c:pt>
                <c:pt idx="584">
                  <c:v>0.23560217041656112</c:v>
                </c:pt>
                <c:pt idx="585">
                  <c:v>0.23560217041656112</c:v>
                </c:pt>
                <c:pt idx="586">
                  <c:v>0.23560217041656112</c:v>
                </c:pt>
                <c:pt idx="587">
                  <c:v>0.23560217041656112</c:v>
                </c:pt>
                <c:pt idx="588">
                  <c:v>0.23560217041656112</c:v>
                </c:pt>
                <c:pt idx="589">
                  <c:v>0.23560217041656112</c:v>
                </c:pt>
                <c:pt idx="590">
                  <c:v>0.23560217041656112</c:v>
                </c:pt>
                <c:pt idx="591">
                  <c:v>0.23560217041656112</c:v>
                </c:pt>
                <c:pt idx="592">
                  <c:v>0.23560217041656112</c:v>
                </c:pt>
                <c:pt idx="593">
                  <c:v>0.23560217041656112</c:v>
                </c:pt>
                <c:pt idx="594">
                  <c:v>0.23560217041656112</c:v>
                </c:pt>
                <c:pt idx="595">
                  <c:v>0.23560217041656112</c:v>
                </c:pt>
                <c:pt idx="596">
                  <c:v>0.23560217041656112</c:v>
                </c:pt>
                <c:pt idx="597">
                  <c:v>0.23560217041656112</c:v>
                </c:pt>
                <c:pt idx="598">
                  <c:v>0.23560217041656112</c:v>
                </c:pt>
                <c:pt idx="599">
                  <c:v>0.23560217041656112</c:v>
                </c:pt>
                <c:pt idx="600">
                  <c:v>0.23560217041656112</c:v>
                </c:pt>
                <c:pt idx="601">
                  <c:v>0.23560217041656112</c:v>
                </c:pt>
                <c:pt idx="602">
                  <c:v>0.23560217041656112</c:v>
                </c:pt>
                <c:pt idx="603">
                  <c:v>0.23853089773297276</c:v>
                </c:pt>
                <c:pt idx="604">
                  <c:v>0.23853089773297276</c:v>
                </c:pt>
                <c:pt idx="605">
                  <c:v>0.23853089773297276</c:v>
                </c:pt>
                <c:pt idx="606">
                  <c:v>0.23853089773297276</c:v>
                </c:pt>
                <c:pt idx="607">
                  <c:v>0.23853089773297276</c:v>
                </c:pt>
                <c:pt idx="608">
                  <c:v>0.23853089773297276</c:v>
                </c:pt>
                <c:pt idx="609">
                  <c:v>0.23853089773297276</c:v>
                </c:pt>
                <c:pt idx="610">
                  <c:v>0.23853089773297276</c:v>
                </c:pt>
                <c:pt idx="611">
                  <c:v>0.24147093287686089</c:v>
                </c:pt>
                <c:pt idx="612">
                  <c:v>0.24147093287686089</c:v>
                </c:pt>
                <c:pt idx="613">
                  <c:v>0.24147093287686089</c:v>
                </c:pt>
                <c:pt idx="614">
                  <c:v>0.24147093287686089</c:v>
                </c:pt>
                <c:pt idx="615">
                  <c:v>0.24147093287686089</c:v>
                </c:pt>
                <c:pt idx="616">
                  <c:v>0.24147093287686089</c:v>
                </c:pt>
                <c:pt idx="617">
                  <c:v>0.24147093287686089</c:v>
                </c:pt>
                <c:pt idx="618">
                  <c:v>0.24442240784621161</c:v>
                </c:pt>
                <c:pt idx="619">
                  <c:v>0.24442240784621161</c:v>
                </c:pt>
                <c:pt idx="620">
                  <c:v>0.24442240784621161</c:v>
                </c:pt>
                <c:pt idx="621">
                  <c:v>0.24442240784621161</c:v>
                </c:pt>
                <c:pt idx="622">
                  <c:v>0.24442240784621161</c:v>
                </c:pt>
                <c:pt idx="623">
                  <c:v>0.24442240784621161</c:v>
                </c:pt>
                <c:pt idx="624">
                  <c:v>0.24442240784621161</c:v>
                </c:pt>
                <c:pt idx="625">
                  <c:v>0.24442240784621161</c:v>
                </c:pt>
                <c:pt idx="626">
                  <c:v>0.24442240784621161</c:v>
                </c:pt>
                <c:pt idx="627">
                  <c:v>0.24442240784621161</c:v>
                </c:pt>
                <c:pt idx="628">
                  <c:v>0.24442240784621161</c:v>
                </c:pt>
                <c:pt idx="629">
                  <c:v>0.24442240784621161</c:v>
                </c:pt>
                <c:pt idx="630">
                  <c:v>0.24442240784621161</c:v>
                </c:pt>
                <c:pt idx="631">
                  <c:v>0.24442240784621161</c:v>
                </c:pt>
                <c:pt idx="632">
                  <c:v>0.24442240784621161</c:v>
                </c:pt>
                <c:pt idx="633">
                  <c:v>0.24442240784621161</c:v>
                </c:pt>
                <c:pt idx="634">
                  <c:v>0.24442240784621161</c:v>
                </c:pt>
                <c:pt idx="635">
                  <c:v>0.24442240784621161</c:v>
                </c:pt>
                <c:pt idx="636">
                  <c:v>0.24442240784621161</c:v>
                </c:pt>
                <c:pt idx="637">
                  <c:v>0.24742073162459965</c:v>
                </c:pt>
                <c:pt idx="638">
                  <c:v>0.24742073162459965</c:v>
                </c:pt>
                <c:pt idx="639">
                  <c:v>0.24742073162459965</c:v>
                </c:pt>
                <c:pt idx="640">
                  <c:v>0.25043104869810123</c:v>
                </c:pt>
                <c:pt idx="641">
                  <c:v>0.25345350414689921</c:v>
                </c:pt>
                <c:pt idx="642">
                  <c:v>0.25345350414689921</c:v>
                </c:pt>
                <c:pt idx="643">
                  <c:v>0.25345350414689921</c:v>
                </c:pt>
                <c:pt idx="644">
                  <c:v>0.25345350414689921</c:v>
                </c:pt>
                <c:pt idx="645">
                  <c:v>0.25345350414689921</c:v>
                </c:pt>
                <c:pt idx="646">
                  <c:v>0.25345350414689921</c:v>
                </c:pt>
                <c:pt idx="647">
                  <c:v>0.25345350414689921</c:v>
                </c:pt>
                <c:pt idx="648">
                  <c:v>0.25345350414689921</c:v>
                </c:pt>
                <c:pt idx="649">
                  <c:v>0.25345350414689921</c:v>
                </c:pt>
                <c:pt idx="650">
                  <c:v>0.25345350414689921</c:v>
                </c:pt>
                <c:pt idx="651">
                  <c:v>0.25345350414689921</c:v>
                </c:pt>
                <c:pt idx="652">
                  <c:v>0.25345350414689921</c:v>
                </c:pt>
                <c:pt idx="653">
                  <c:v>0.2565131209331824</c:v>
                </c:pt>
                <c:pt idx="654">
                  <c:v>0.2595727377194656</c:v>
                </c:pt>
                <c:pt idx="655">
                  <c:v>0.2595727377194656</c:v>
                </c:pt>
                <c:pt idx="656">
                  <c:v>0.2595727377194656</c:v>
                </c:pt>
                <c:pt idx="657">
                  <c:v>0.2595727377194656</c:v>
                </c:pt>
                <c:pt idx="658">
                  <c:v>0.2595727377194656</c:v>
                </c:pt>
                <c:pt idx="659">
                  <c:v>0.2595727377194656</c:v>
                </c:pt>
                <c:pt idx="660">
                  <c:v>0.2595727377194656</c:v>
                </c:pt>
                <c:pt idx="661">
                  <c:v>0.2595727377194656</c:v>
                </c:pt>
                <c:pt idx="662">
                  <c:v>0.2595727377194656</c:v>
                </c:pt>
                <c:pt idx="663">
                  <c:v>0.2595727377194656</c:v>
                </c:pt>
                <c:pt idx="664">
                  <c:v>0.2595727377194656</c:v>
                </c:pt>
                <c:pt idx="665">
                  <c:v>0.26269690338309654</c:v>
                </c:pt>
                <c:pt idx="666">
                  <c:v>0.26269690338309654</c:v>
                </c:pt>
                <c:pt idx="667">
                  <c:v>0.26269690338309654</c:v>
                </c:pt>
                <c:pt idx="668">
                  <c:v>0.26269690338309654</c:v>
                </c:pt>
                <c:pt idx="669">
                  <c:v>0.26269690338309654</c:v>
                </c:pt>
                <c:pt idx="670">
                  <c:v>0.26269690338309654</c:v>
                </c:pt>
                <c:pt idx="671">
                  <c:v>0.26269690338309654</c:v>
                </c:pt>
                <c:pt idx="672">
                  <c:v>0.26269690338309654</c:v>
                </c:pt>
                <c:pt idx="673">
                  <c:v>0.26269690338309654</c:v>
                </c:pt>
                <c:pt idx="674">
                  <c:v>0.26269690338309654</c:v>
                </c:pt>
                <c:pt idx="675">
                  <c:v>0.26583436336870037</c:v>
                </c:pt>
                <c:pt idx="676">
                  <c:v>0.26583436336870037</c:v>
                </c:pt>
                <c:pt idx="677">
                  <c:v>0.26583436336870037</c:v>
                </c:pt>
                <c:pt idx="678">
                  <c:v>0.26583436336870037</c:v>
                </c:pt>
                <c:pt idx="679">
                  <c:v>0.26583436336870037</c:v>
                </c:pt>
                <c:pt idx="680">
                  <c:v>0.26898528884780465</c:v>
                </c:pt>
                <c:pt idx="681">
                  <c:v>0.26898528884780465</c:v>
                </c:pt>
                <c:pt idx="682">
                  <c:v>0.26898528884780465</c:v>
                </c:pt>
                <c:pt idx="683">
                  <c:v>0.26898528884780465</c:v>
                </c:pt>
                <c:pt idx="684">
                  <c:v>0.26898528884780465</c:v>
                </c:pt>
                <c:pt idx="685">
                  <c:v>0.26898528884780465</c:v>
                </c:pt>
                <c:pt idx="686">
                  <c:v>0.26898528884780465</c:v>
                </c:pt>
                <c:pt idx="687">
                  <c:v>0.26898528884780465</c:v>
                </c:pt>
                <c:pt idx="688">
                  <c:v>0.26898528884780465</c:v>
                </c:pt>
                <c:pt idx="689">
                  <c:v>0.26898528884780465</c:v>
                </c:pt>
                <c:pt idx="690">
                  <c:v>0.26898528884780465</c:v>
                </c:pt>
                <c:pt idx="691">
                  <c:v>0.26898528884780465</c:v>
                </c:pt>
                <c:pt idx="692">
                  <c:v>0.26898528884780465</c:v>
                </c:pt>
                <c:pt idx="693">
                  <c:v>0.27220561797182313</c:v>
                </c:pt>
                <c:pt idx="694">
                  <c:v>0.27220561797182313</c:v>
                </c:pt>
                <c:pt idx="695">
                  <c:v>0.27220561797182313</c:v>
                </c:pt>
                <c:pt idx="696">
                  <c:v>0.27220561797182313</c:v>
                </c:pt>
                <c:pt idx="697">
                  <c:v>0.27220561797182313</c:v>
                </c:pt>
                <c:pt idx="698">
                  <c:v>0.27220561797182313</c:v>
                </c:pt>
                <c:pt idx="699">
                  <c:v>0.27220561797182313</c:v>
                </c:pt>
                <c:pt idx="700">
                  <c:v>0.27548397104402211</c:v>
                </c:pt>
                <c:pt idx="701">
                  <c:v>0.27548397104402211</c:v>
                </c:pt>
                <c:pt idx="702">
                  <c:v>0.27876232411622109</c:v>
                </c:pt>
                <c:pt idx="703">
                  <c:v>0.27876232411622109</c:v>
                </c:pt>
                <c:pt idx="704">
                  <c:v>0.27876232411622109</c:v>
                </c:pt>
                <c:pt idx="705">
                  <c:v>0.27876232411622109</c:v>
                </c:pt>
                <c:pt idx="706">
                  <c:v>0.27876232411622109</c:v>
                </c:pt>
                <c:pt idx="707">
                  <c:v>0.27876232411622109</c:v>
                </c:pt>
                <c:pt idx="708">
                  <c:v>0.27876232411622109</c:v>
                </c:pt>
                <c:pt idx="709">
                  <c:v>0.27876232411622109</c:v>
                </c:pt>
                <c:pt idx="710">
                  <c:v>0.27876232411622109</c:v>
                </c:pt>
                <c:pt idx="711">
                  <c:v>0.27876232411622109</c:v>
                </c:pt>
                <c:pt idx="712">
                  <c:v>0.27876232411622109</c:v>
                </c:pt>
                <c:pt idx="713">
                  <c:v>0.27876232411622109</c:v>
                </c:pt>
                <c:pt idx="714">
                  <c:v>0.27876232411622109</c:v>
                </c:pt>
                <c:pt idx="715">
                  <c:v>0.27876232411622109</c:v>
                </c:pt>
                <c:pt idx="716">
                  <c:v>0.27876232411622109</c:v>
                </c:pt>
                <c:pt idx="717">
                  <c:v>0.27876232411622109</c:v>
                </c:pt>
                <c:pt idx="718">
                  <c:v>0.27876232411622109</c:v>
                </c:pt>
                <c:pt idx="719">
                  <c:v>0.28219678923947716</c:v>
                </c:pt>
                <c:pt idx="720">
                  <c:v>0.28219678923947716</c:v>
                </c:pt>
                <c:pt idx="721">
                  <c:v>0.28219678923947716</c:v>
                </c:pt>
                <c:pt idx="722">
                  <c:v>0.28219678923947716</c:v>
                </c:pt>
                <c:pt idx="723">
                  <c:v>0.28219678923947716</c:v>
                </c:pt>
                <c:pt idx="724">
                  <c:v>0.28219678923947716</c:v>
                </c:pt>
                <c:pt idx="725">
                  <c:v>0.28219678923947716</c:v>
                </c:pt>
                <c:pt idx="726">
                  <c:v>0.28219678923947716</c:v>
                </c:pt>
                <c:pt idx="727">
                  <c:v>0.28219678923947716</c:v>
                </c:pt>
                <c:pt idx="728">
                  <c:v>0.28219678923947716</c:v>
                </c:pt>
                <c:pt idx="729">
                  <c:v>0.28219678923947716</c:v>
                </c:pt>
                <c:pt idx="730">
                  <c:v>0.28568127084511075</c:v>
                </c:pt>
                <c:pt idx="731">
                  <c:v>0.28568127084511075</c:v>
                </c:pt>
                <c:pt idx="732">
                  <c:v>0.28568127084511075</c:v>
                </c:pt>
                <c:pt idx="733">
                  <c:v>0.28568127084511075</c:v>
                </c:pt>
                <c:pt idx="734">
                  <c:v>0.28568127084511075</c:v>
                </c:pt>
                <c:pt idx="735">
                  <c:v>0.28568127084511075</c:v>
                </c:pt>
                <c:pt idx="736">
                  <c:v>0.28568127084511075</c:v>
                </c:pt>
                <c:pt idx="737">
                  <c:v>0.28568127084511075</c:v>
                </c:pt>
                <c:pt idx="738">
                  <c:v>0.28568127084511075</c:v>
                </c:pt>
                <c:pt idx="739">
                  <c:v>0.28568127084511075</c:v>
                </c:pt>
                <c:pt idx="740">
                  <c:v>0.28568127084511075</c:v>
                </c:pt>
                <c:pt idx="741">
                  <c:v>0.28568127084511075</c:v>
                </c:pt>
                <c:pt idx="742">
                  <c:v>0.28568127084511075</c:v>
                </c:pt>
                <c:pt idx="743">
                  <c:v>0.28568127084511075</c:v>
                </c:pt>
                <c:pt idx="744">
                  <c:v>0.28568127084511075</c:v>
                </c:pt>
                <c:pt idx="745">
                  <c:v>0.28568127084511075</c:v>
                </c:pt>
                <c:pt idx="746">
                  <c:v>0.28568127084511075</c:v>
                </c:pt>
                <c:pt idx="747">
                  <c:v>0.28568127084511075</c:v>
                </c:pt>
                <c:pt idx="748">
                  <c:v>0.28568127084511075</c:v>
                </c:pt>
                <c:pt idx="749">
                  <c:v>0.28568127084511075</c:v>
                </c:pt>
                <c:pt idx="750">
                  <c:v>0.28568127084511075</c:v>
                </c:pt>
                <c:pt idx="751">
                  <c:v>0.28568127084511075</c:v>
                </c:pt>
                <c:pt idx="752">
                  <c:v>0.28568127084511075</c:v>
                </c:pt>
                <c:pt idx="753">
                  <c:v>0.28568127084511075</c:v>
                </c:pt>
                <c:pt idx="754">
                  <c:v>0.28568127084511075</c:v>
                </c:pt>
                <c:pt idx="755">
                  <c:v>0.28930725424183606</c:v>
                </c:pt>
                <c:pt idx="756">
                  <c:v>0.28930725424183606</c:v>
                </c:pt>
                <c:pt idx="757">
                  <c:v>0.28930725424183606</c:v>
                </c:pt>
                <c:pt idx="758">
                  <c:v>0.28930725424183606</c:v>
                </c:pt>
                <c:pt idx="759">
                  <c:v>0.28930725424183606</c:v>
                </c:pt>
                <c:pt idx="760">
                  <c:v>0.28930725424183606</c:v>
                </c:pt>
                <c:pt idx="761">
                  <c:v>0.28930725424183606</c:v>
                </c:pt>
                <c:pt idx="762">
                  <c:v>0.28930725424183606</c:v>
                </c:pt>
                <c:pt idx="763">
                  <c:v>0.28930725424183606</c:v>
                </c:pt>
                <c:pt idx="764">
                  <c:v>0.28930725424183606</c:v>
                </c:pt>
                <c:pt idx="765">
                  <c:v>0.29298960007477992</c:v>
                </c:pt>
                <c:pt idx="766">
                  <c:v>0.29298960007477992</c:v>
                </c:pt>
                <c:pt idx="767">
                  <c:v>0.29298960007477992</c:v>
                </c:pt>
                <c:pt idx="768">
                  <c:v>0.29298960007477992</c:v>
                </c:pt>
                <c:pt idx="769">
                  <c:v>0.29298960007477992</c:v>
                </c:pt>
                <c:pt idx="770">
                  <c:v>0.29298960007477992</c:v>
                </c:pt>
                <c:pt idx="771">
                  <c:v>0.29298960007477992</c:v>
                </c:pt>
                <c:pt idx="772">
                  <c:v>0.29298960007477992</c:v>
                </c:pt>
                <c:pt idx="773">
                  <c:v>0.29298960007477992</c:v>
                </c:pt>
                <c:pt idx="774">
                  <c:v>0.29298960007477992</c:v>
                </c:pt>
                <c:pt idx="775">
                  <c:v>0.29298960007477992</c:v>
                </c:pt>
                <c:pt idx="776">
                  <c:v>0.29298960007477992</c:v>
                </c:pt>
                <c:pt idx="777">
                  <c:v>0.29298960007477992</c:v>
                </c:pt>
                <c:pt idx="778">
                  <c:v>0.29298960007477992</c:v>
                </c:pt>
                <c:pt idx="779">
                  <c:v>0.29298960007477992</c:v>
                </c:pt>
                <c:pt idx="780">
                  <c:v>0.29298960007477992</c:v>
                </c:pt>
                <c:pt idx="781">
                  <c:v>0.29298960007477992</c:v>
                </c:pt>
                <c:pt idx="782">
                  <c:v>0.29298960007477992</c:v>
                </c:pt>
                <c:pt idx="783">
                  <c:v>0.29298960007477992</c:v>
                </c:pt>
                <c:pt idx="784">
                  <c:v>0.29298960007477992</c:v>
                </c:pt>
                <c:pt idx="785">
                  <c:v>0.29298960007477992</c:v>
                </c:pt>
                <c:pt idx="786">
                  <c:v>0.29298960007477992</c:v>
                </c:pt>
                <c:pt idx="787">
                  <c:v>0.29298960007477992</c:v>
                </c:pt>
                <c:pt idx="788">
                  <c:v>0.29298960007477992</c:v>
                </c:pt>
                <c:pt idx="789">
                  <c:v>0.29298960007477992</c:v>
                </c:pt>
                <c:pt idx="790">
                  <c:v>0.29298960007477992</c:v>
                </c:pt>
                <c:pt idx="791">
                  <c:v>0.29298960007477992</c:v>
                </c:pt>
                <c:pt idx="792">
                  <c:v>0.29298960007477992</c:v>
                </c:pt>
                <c:pt idx="793">
                  <c:v>0.29298960007477992</c:v>
                </c:pt>
                <c:pt idx="794">
                  <c:v>0.29298960007477992</c:v>
                </c:pt>
                <c:pt idx="795">
                  <c:v>0.29298960007477992</c:v>
                </c:pt>
                <c:pt idx="796">
                  <c:v>0.29298960007477992</c:v>
                </c:pt>
                <c:pt idx="797">
                  <c:v>0.29298960007477992</c:v>
                </c:pt>
                <c:pt idx="798">
                  <c:v>0.29298960007477992</c:v>
                </c:pt>
                <c:pt idx="799">
                  <c:v>0.29298960007477992</c:v>
                </c:pt>
                <c:pt idx="800">
                  <c:v>0.29685304488311448</c:v>
                </c:pt>
                <c:pt idx="801">
                  <c:v>0.29685304488311448</c:v>
                </c:pt>
                <c:pt idx="802">
                  <c:v>0.29685304488311448</c:v>
                </c:pt>
                <c:pt idx="803">
                  <c:v>0.29685304488311448</c:v>
                </c:pt>
                <c:pt idx="804">
                  <c:v>0.29685304488311448</c:v>
                </c:pt>
                <c:pt idx="805">
                  <c:v>0.29685304488311448</c:v>
                </c:pt>
                <c:pt idx="806">
                  <c:v>0.29685304488311448</c:v>
                </c:pt>
                <c:pt idx="807">
                  <c:v>0.29685304488311448</c:v>
                </c:pt>
                <c:pt idx="808">
                  <c:v>0.29685304488311448</c:v>
                </c:pt>
                <c:pt idx="809">
                  <c:v>0.29685304488311448</c:v>
                </c:pt>
                <c:pt idx="810">
                  <c:v>0.29685304488311448</c:v>
                </c:pt>
                <c:pt idx="811">
                  <c:v>0.29685304488311448</c:v>
                </c:pt>
                <c:pt idx="812">
                  <c:v>0.29685304488311448</c:v>
                </c:pt>
                <c:pt idx="813">
                  <c:v>0.29685304488311448</c:v>
                </c:pt>
                <c:pt idx="814">
                  <c:v>0.29685304488311448</c:v>
                </c:pt>
                <c:pt idx="815">
                  <c:v>0.29685304488311448</c:v>
                </c:pt>
                <c:pt idx="816">
                  <c:v>0.29685304488311448</c:v>
                </c:pt>
                <c:pt idx="817">
                  <c:v>0.29685304488311448</c:v>
                </c:pt>
                <c:pt idx="818">
                  <c:v>0.29685304488311448</c:v>
                </c:pt>
                <c:pt idx="819">
                  <c:v>0.29685304488311448</c:v>
                </c:pt>
                <c:pt idx="820">
                  <c:v>0.29685304488311448</c:v>
                </c:pt>
                <c:pt idx="821">
                  <c:v>0.29685304488311448</c:v>
                </c:pt>
                <c:pt idx="822">
                  <c:v>0.29685304488311448</c:v>
                </c:pt>
                <c:pt idx="823">
                  <c:v>0.29685304488311448</c:v>
                </c:pt>
                <c:pt idx="824">
                  <c:v>0.29685304488311448</c:v>
                </c:pt>
                <c:pt idx="825">
                  <c:v>0.29685304488311448</c:v>
                </c:pt>
                <c:pt idx="826">
                  <c:v>0.29685304488311448</c:v>
                </c:pt>
                <c:pt idx="827">
                  <c:v>0.29685304488311448</c:v>
                </c:pt>
                <c:pt idx="828">
                  <c:v>0.29685304488311448</c:v>
                </c:pt>
                <c:pt idx="829">
                  <c:v>0.29685304488311448</c:v>
                </c:pt>
                <c:pt idx="830">
                  <c:v>0.29685304488311448</c:v>
                </c:pt>
                <c:pt idx="831">
                  <c:v>0.29685304488311448</c:v>
                </c:pt>
                <c:pt idx="832">
                  <c:v>0.29685304488311448</c:v>
                </c:pt>
                <c:pt idx="833">
                  <c:v>0.29685304488311448</c:v>
                </c:pt>
                <c:pt idx="834">
                  <c:v>0.29685304488311448</c:v>
                </c:pt>
                <c:pt idx="835">
                  <c:v>0.29685304488311448</c:v>
                </c:pt>
                <c:pt idx="836">
                  <c:v>0.30087102748378242</c:v>
                </c:pt>
                <c:pt idx="837">
                  <c:v>0.30087102748378242</c:v>
                </c:pt>
                <c:pt idx="838">
                  <c:v>0.30087102748378242</c:v>
                </c:pt>
                <c:pt idx="839">
                  <c:v>0.30087102748378242</c:v>
                </c:pt>
                <c:pt idx="840">
                  <c:v>0.30087102748378242</c:v>
                </c:pt>
                <c:pt idx="841">
                  <c:v>0.30087102748378242</c:v>
                </c:pt>
                <c:pt idx="842">
                  <c:v>0.30087102748378242</c:v>
                </c:pt>
                <c:pt idx="843">
                  <c:v>0.30087102748378242</c:v>
                </c:pt>
                <c:pt idx="844">
                  <c:v>0.30087102748378242</c:v>
                </c:pt>
                <c:pt idx="845">
                  <c:v>0.30087102748378242</c:v>
                </c:pt>
                <c:pt idx="846">
                  <c:v>0.30503250946304561</c:v>
                </c:pt>
                <c:pt idx="847">
                  <c:v>0.30503250946304561</c:v>
                </c:pt>
                <c:pt idx="848">
                  <c:v>0.3091939914423088</c:v>
                </c:pt>
                <c:pt idx="849">
                  <c:v>0.3091939914423088</c:v>
                </c:pt>
                <c:pt idx="850">
                  <c:v>0.3091939914423088</c:v>
                </c:pt>
                <c:pt idx="851">
                  <c:v>0.3091939914423088</c:v>
                </c:pt>
                <c:pt idx="852">
                  <c:v>0.3091939914423088</c:v>
                </c:pt>
                <c:pt idx="853">
                  <c:v>0.3091939914423088</c:v>
                </c:pt>
                <c:pt idx="854">
                  <c:v>0.3091939914423088</c:v>
                </c:pt>
                <c:pt idx="855">
                  <c:v>0.3091939914423088</c:v>
                </c:pt>
                <c:pt idx="856">
                  <c:v>0.3091939914423088</c:v>
                </c:pt>
                <c:pt idx="857">
                  <c:v>0.3091939914423088</c:v>
                </c:pt>
                <c:pt idx="858">
                  <c:v>0.3091939914423088</c:v>
                </c:pt>
                <c:pt idx="859">
                  <c:v>0.3091939914423088</c:v>
                </c:pt>
                <c:pt idx="860">
                  <c:v>0.3091939914423088</c:v>
                </c:pt>
                <c:pt idx="861">
                  <c:v>0.3091939914423088</c:v>
                </c:pt>
                <c:pt idx="862">
                  <c:v>0.3091939914423088</c:v>
                </c:pt>
                <c:pt idx="863">
                  <c:v>0.3091939914423088</c:v>
                </c:pt>
                <c:pt idx="864">
                  <c:v>0.3091939914423088</c:v>
                </c:pt>
                <c:pt idx="865">
                  <c:v>0.3091939914423088</c:v>
                </c:pt>
                <c:pt idx="866">
                  <c:v>0.3091939914423088</c:v>
                </c:pt>
                <c:pt idx="867">
                  <c:v>0.3091939914423088</c:v>
                </c:pt>
                <c:pt idx="868">
                  <c:v>0.3091939914423088</c:v>
                </c:pt>
                <c:pt idx="869">
                  <c:v>0.3091939914423088</c:v>
                </c:pt>
                <c:pt idx="870">
                  <c:v>0.3091939914423088</c:v>
                </c:pt>
                <c:pt idx="871">
                  <c:v>0.3091939914423088</c:v>
                </c:pt>
                <c:pt idx="872">
                  <c:v>0.3091939914423088</c:v>
                </c:pt>
                <c:pt idx="873">
                  <c:v>0.3091939914423088</c:v>
                </c:pt>
                <c:pt idx="874">
                  <c:v>0.3091939914423088</c:v>
                </c:pt>
                <c:pt idx="875">
                  <c:v>0.3091939914423088</c:v>
                </c:pt>
                <c:pt idx="876">
                  <c:v>0.3091939914423088</c:v>
                </c:pt>
                <c:pt idx="877">
                  <c:v>0.3091939914423088</c:v>
                </c:pt>
                <c:pt idx="878">
                  <c:v>0.3136508044007455</c:v>
                </c:pt>
                <c:pt idx="879">
                  <c:v>0.3136508044007455</c:v>
                </c:pt>
                <c:pt idx="880">
                  <c:v>0.31813674685564258</c:v>
                </c:pt>
                <c:pt idx="881">
                  <c:v>0.31813674685564258</c:v>
                </c:pt>
                <c:pt idx="882">
                  <c:v>0.31813674685564258</c:v>
                </c:pt>
                <c:pt idx="883">
                  <c:v>0.31813674685564258</c:v>
                </c:pt>
                <c:pt idx="884">
                  <c:v>0.31813674685564258</c:v>
                </c:pt>
                <c:pt idx="885">
                  <c:v>0.31813674685564258</c:v>
                </c:pt>
                <c:pt idx="886">
                  <c:v>0.31813674685564258</c:v>
                </c:pt>
                <c:pt idx="887">
                  <c:v>0.32280704311005598</c:v>
                </c:pt>
                <c:pt idx="888">
                  <c:v>0.32280704311005598</c:v>
                </c:pt>
                <c:pt idx="889">
                  <c:v>0.32280704311005598</c:v>
                </c:pt>
                <c:pt idx="890">
                  <c:v>0.32280704311005598</c:v>
                </c:pt>
                <c:pt idx="891">
                  <c:v>0.32280704311005598</c:v>
                </c:pt>
                <c:pt idx="892">
                  <c:v>0.32280704311005598</c:v>
                </c:pt>
                <c:pt idx="893">
                  <c:v>0.32280704311005598</c:v>
                </c:pt>
                <c:pt idx="894">
                  <c:v>0.32280704311005598</c:v>
                </c:pt>
                <c:pt idx="895">
                  <c:v>0.32280704311005598</c:v>
                </c:pt>
                <c:pt idx="896">
                  <c:v>0.32280704311005598</c:v>
                </c:pt>
                <c:pt idx="897">
                  <c:v>0.32280704311005598</c:v>
                </c:pt>
                <c:pt idx="898">
                  <c:v>0.32754265819320244</c:v>
                </c:pt>
                <c:pt idx="899">
                  <c:v>0.32754265819320244</c:v>
                </c:pt>
                <c:pt idx="900">
                  <c:v>0.32754265819320244</c:v>
                </c:pt>
                <c:pt idx="901">
                  <c:v>0.32754265819320244</c:v>
                </c:pt>
                <c:pt idx="902">
                  <c:v>0.32754265819320244</c:v>
                </c:pt>
                <c:pt idx="903">
                  <c:v>0.32754265819320244</c:v>
                </c:pt>
                <c:pt idx="904">
                  <c:v>0.32754265819320244</c:v>
                </c:pt>
                <c:pt idx="905">
                  <c:v>0.32754265819320244</c:v>
                </c:pt>
                <c:pt idx="906">
                  <c:v>0.32754265819320244</c:v>
                </c:pt>
                <c:pt idx="907">
                  <c:v>0.32754265819320244</c:v>
                </c:pt>
                <c:pt idx="908">
                  <c:v>0.32754265819320244</c:v>
                </c:pt>
                <c:pt idx="909">
                  <c:v>0.32754265819320244</c:v>
                </c:pt>
                <c:pt idx="910">
                  <c:v>0.32754265819320244</c:v>
                </c:pt>
                <c:pt idx="911">
                  <c:v>0.3322782732763489</c:v>
                </c:pt>
                <c:pt idx="912">
                  <c:v>0.3322782732763489</c:v>
                </c:pt>
                <c:pt idx="913">
                  <c:v>0.3322782732763489</c:v>
                </c:pt>
                <c:pt idx="914">
                  <c:v>0.3322782732763489</c:v>
                </c:pt>
                <c:pt idx="915">
                  <c:v>0.3322782732763489</c:v>
                </c:pt>
                <c:pt idx="916">
                  <c:v>0.3322782732763489</c:v>
                </c:pt>
                <c:pt idx="917">
                  <c:v>0.3322782732763489</c:v>
                </c:pt>
                <c:pt idx="918">
                  <c:v>0.3322782732763489</c:v>
                </c:pt>
                <c:pt idx="919">
                  <c:v>0.3322782732763489</c:v>
                </c:pt>
                <c:pt idx="920">
                  <c:v>0.3322782732763489</c:v>
                </c:pt>
                <c:pt idx="921">
                  <c:v>0.3322782732763489</c:v>
                </c:pt>
                <c:pt idx="922">
                  <c:v>0.3322782732763489</c:v>
                </c:pt>
                <c:pt idx="923">
                  <c:v>0.3322782732763489</c:v>
                </c:pt>
                <c:pt idx="924">
                  <c:v>0.34195539975060468</c:v>
                </c:pt>
                <c:pt idx="925">
                  <c:v>0.34195539975060468</c:v>
                </c:pt>
                <c:pt idx="926">
                  <c:v>0.34195539975060468</c:v>
                </c:pt>
                <c:pt idx="927">
                  <c:v>0.34195539975060468</c:v>
                </c:pt>
                <c:pt idx="928">
                  <c:v>0.35177696094835686</c:v>
                </c:pt>
                <c:pt idx="929">
                  <c:v>0.35177696094835686</c:v>
                </c:pt>
                <c:pt idx="930">
                  <c:v>0.35177696094835686</c:v>
                </c:pt>
                <c:pt idx="931">
                  <c:v>0.35177696094835686</c:v>
                </c:pt>
                <c:pt idx="932">
                  <c:v>0.35177696094835686</c:v>
                </c:pt>
                <c:pt idx="933">
                  <c:v>0.35177696094835686</c:v>
                </c:pt>
                <c:pt idx="934">
                  <c:v>0.35177696094835686</c:v>
                </c:pt>
                <c:pt idx="935">
                  <c:v>0.35177696094835686</c:v>
                </c:pt>
                <c:pt idx="936">
                  <c:v>0.3567632920179849</c:v>
                </c:pt>
                <c:pt idx="937">
                  <c:v>0.3567632920179849</c:v>
                </c:pt>
                <c:pt idx="938">
                  <c:v>0.3567632920179849</c:v>
                </c:pt>
                <c:pt idx="939">
                  <c:v>0.3567632920179849</c:v>
                </c:pt>
                <c:pt idx="940">
                  <c:v>0.3567632920179849</c:v>
                </c:pt>
                <c:pt idx="941">
                  <c:v>0.3567632920179849</c:v>
                </c:pt>
                <c:pt idx="942">
                  <c:v>0.3567632920179849</c:v>
                </c:pt>
                <c:pt idx="943">
                  <c:v>0.3567632920179849</c:v>
                </c:pt>
                <c:pt idx="944">
                  <c:v>0.3567632920179849</c:v>
                </c:pt>
                <c:pt idx="945">
                  <c:v>0.3567632920179849</c:v>
                </c:pt>
                <c:pt idx="946">
                  <c:v>0.3567632920179849</c:v>
                </c:pt>
                <c:pt idx="947">
                  <c:v>0.3567632920179849</c:v>
                </c:pt>
                <c:pt idx="948">
                  <c:v>0.3567632920179849</c:v>
                </c:pt>
                <c:pt idx="949">
                  <c:v>0.3567632920179849</c:v>
                </c:pt>
                <c:pt idx="950">
                  <c:v>0.3567632920179849</c:v>
                </c:pt>
                <c:pt idx="951">
                  <c:v>0.3567632920179849</c:v>
                </c:pt>
                <c:pt idx="952">
                  <c:v>0.3567632920179849</c:v>
                </c:pt>
                <c:pt idx="953">
                  <c:v>0.3567632920179849</c:v>
                </c:pt>
                <c:pt idx="954">
                  <c:v>0.3567632920179849</c:v>
                </c:pt>
                <c:pt idx="955">
                  <c:v>0.36195068482429149</c:v>
                </c:pt>
                <c:pt idx="956">
                  <c:v>0.36195068482429149</c:v>
                </c:pt>
                <c:pt idx="957">
                  <c:v>0.36195068482429149</c:v>
                </c:pt>
                <c:pt idx="958">
                  <c:v>0.36195068482429149</c:v>
                </c:pt>
                <c:pt idx="959">
                  <c:v>0.36195068482429149</c:v>
                </c:pt>
                <c:pt idx="960">
                  <c:v>0.36195068482429149</c:v>
                </c:pt>
                <c:pt idx="961">
                  <c:v>0.36195068482429149</c:v>
                </c:pt>
                <c:pt idx="962">
                  <c:v>0.36195068482429149</c:v>
                </c:pt>
                <c:pt idx="963">
                  <c:v>0.36195068482429149</c:v>
                </c:pt>
                <c:pt idx="964">
                  <c:v>0.36195068482429149</c:v>
                </c:pt>
                <c:pt idx="965">
                  <c:v>0.36195068482429149</c:v>
                </c:pt>
                <c:pt idx="966">
                  <c:v>0.36195068482429149</c:v>
                </c:pt>
                <c:pt idx="967">
                  <c:v>0.36195068482429149</c:v>
                </c:pt>
                <c:pt idx="968">
                  <c:v>0.36195068482429149</c:v>
                </c:pt>
                <c:pt idx="969">
                  <c:v>0.36195068482429149</c:v>
                </c:pt>
                <c:pt idx="970">
                  <c:v>0.36195068482429149</c:v>
                </c:pt>
                <c:pt idx="971">
                  <c:v>0.3673578824105263</c:v>
                </c:pt>
                <c:pt idx="972">
                  <c:v>0.3673578824105263</c:v>
                </c:pt>
                <c:pt idx="973">
                  <c:v>0.3673578824105263</c:v>
                </c:pt>
                <c:pt idx="974">
                  <c:v>0.3673578824105263</c:v>
                </c:pt>
                <c:pt idx="975">
                  <c:v>0.3673578824105263</c:v>
                </c:pt>
                <c:pt idx="976">
                  <c:v>0.3673578824105263</c:v>
                </c:pt>
                <c:pt idx="977">
                  <c:v>0.37281169376905626</c:v>
                </c:pt>
                <c:pt idx="978">
                  <c:v>0.37281169376905626</c:v>
                </c:pt>
                <c:pt idx="979">
                  <c:v>0.37281169376905626</c:v>
                </c:pt>
                <c:pt idx="980">
                  <c:v>0.37281169376905626</c:v>
                </c:pt>
                <c:pt idx="981">
                  <c:v>0.37281169376905626</c:v>
                </c:pt>
                <c:pt idx="982">
                  <c:v>0.37281169376905626</c:v>
                </c:pt>
                <c:pt idx="983">
                  <c:v>0.37831334557809965</c:v>
                </c:pt>
                <c:pt idx="984">
                  <c:v>0.37831334557809965</c:v>
                </c:pt>
                <c:pt idx="985">
                  <c:v>0.37831334557809965</c:v>
                </c:pt>
                <c:pt idx="986">
                  <c:v>0.37831334557809965</c:v>
                </c:pt>
                <c:pt idx="987">
                  <c:v>0.37831334557809965</c:v>
                </c:pt>
                <c:pt idx="988">
                  <c:v>0.37831334557809965</c:v>
                </c:pt>
                <c:pt idx="989">
                  <c:v>0.37831334557809965</c:v>
                </c:pt>
                <c:pt idx="990">
                  <c:v>0.37831334557809965</c:v>
                </c:pt>
                <c:pt idx="991">
                  <c:v>0.37831334557809965</c:v>
                </c:pt>
                <c:pt idx="992">
                  <c:v>0.37831334557809965</c:v>
                </c:pt>
                <c:pt idx="993">
                  <c:v>0.37831334557809965</c:v>
                </c:pt>
                <c:pt idx="994">
                  <c:v>0.37831334557809965</c:v>
                </c:pt>
                <c:pt idx="995">
                  <c:v>0.37831334557809965</c:v>
                </c:pt>
                <c:pt idx="996">
                  <c:v>0.37831334557809965</c:v>
                </c:pt>
                <c:pt idx="997">
                  <c:v>0.37831334557809965</c:v>
                </c:pt>
                <c:pt idx="998">
                  <c:v>0.37831334557809965</c:v>
                </c:pt>
                <c:pt idx="999">
                  <c:v>0.37831334557809965</c:v>
                </c:pt>
                <c:pt idx="1000">
                  <c:v>0.37831334557809965</c:v>
                </c:pt>
                <c:pt idx="1001">
                  <c:v>0.37831334557809965</c:v>
                </c:pt>
                <c:pt idx="1002">
                  <c:v>0.37831334557809965</c:v>
                </c:pt>
                <c:pt idx="1003">
                  <c:v>0.37831334557809965</c:v>
                </c:pt>
                <c:pt idx="1004">
                  <c:v>0.37831334557809965</c:v>
                </c:pt>
                <c:pt idx="1005">
                  <c:v>0.37831334557809965</c:v>
                </c:pt>
                <c:pt idx="1006">
                  <c:v>0.37831334557809965</c:v>
                </c:pt>
                <c:pt idx="1007">
                  <c:v>0.37831334557809965</c:v>
                </c:pt>
                <c:pt idx="1008">
                  <c:v>0.37831334557809965</c:v>
                </c:pt>
                <c:pt idx="1009">
                  <c:v>0.37831334557809965</c:v>
                </c:pt>
                <c:pt idx="1010">
                  <c:v>0.37831334557809965</c:v>
                </c:pt>
                <c:pt idx="1011">
                  <c:v>0.37831334557809965</c:v>
                </c:pt>
                <c:pt idx="1012">
                  <c:v>0.37831334557809965</c:v>
                </c:pt>
                <c:pt idx="1013">
                  <c:v>0.37831334557809965</c:v>
                </c:pt>
                <c:pt idx="1014">
                  <c:v>0.37831334557809965</c:v>
                </c:pt>
                <c:pt idx="1015">
                  <c:v>0.37831334557809965</c:v>
                </c:pt>
                <c:pt idx="1016">
                  <c:v>0.37831334557809965</c:v>
                </c:pt>
                <c:pt idx="1017">
                  <c:v>0.38406970348941355</c:v>
                </c:pt>
                <c:pt idx="1018">
                  <c:v>0.38406970348941355</c:v>
                </c:pt>
                <c:pt idx="1019">
                  <c:v>0.38406970348941355</c:v>
                </c:pt>
                <c:pt idx="1020">
                  <c:v>0.38406970348941355</c:v>
                </c:pt>
                <c:pt idx="1021">
                  <c:v>0.38406970348941355</c:v>
                </c:pt>
                <c:pt idx="1022">
                  <c:v>0.38406970348941355</c:v>
                </c:pt>
                <c:pt idx="1023">
                  <c:v>0.38406970348941355</c:v>
                </c:pt>
                <c:pt idx="1024">
                  <c:v>0.38406970348941355</c:v>
                </c:pt>
                <c:pt idx="1025">
                  <c:v>0.38406970348941355</c:v>
                </c:pt>
                <c:pt idx="1026">
                  <c:v>0.38406970348941355</c:v>
                </c:pt>
                <c:pt idx="1027">
                  <c:v>0.38406970348941355</c:v>
                </c:pt>
                <c:pt idx="1028">
                  <c:v>0.38406970348941355</c:v>
                </c:pt>
                <c:pt idx="1029">
                  <c:v>0.38406970348941355</c:v>
                </c:pt>
                <c:pt idx="1030">
                  <c:v>0.38406970348941355</c:v>
                </c:pt>
                <c:pt idx="1031">
                  <c:v>0.38406970348941355</c:v>
                </c:pt>
                <c:pt idx="1032">
                  <c:v>0.38406970348941355</c:v>
                </c:pt>
                <c:pt idx="1033">
                  <c:v>0.38406970348941355</c:v>
                </c:pt>
                <c:pt idx="1034">
                  <c:v>0.38406970348941355</c:v>
                </c:pt>
                <c:pt idx="1035">
                  <c:v>0.38406970348941355</c:v>
                </c:pt>
                <c:pt idx="1036">
                  <c:v>0.38406970348941355</c:v>
                </c:pt>
                <c:pt idx="1037">
                  <c:v>0.38406970348941355</c:v>
                </c:pt>
                <c:pt idx="1038">
                  <c:v>0.38406970348941355</c:v>
                </c:pt>
                <c:pt idx="1039">
                  <c:v>0.38406970348941355</c:v>
                </c:pt>
                <c:pt idx="1040">
                  <c:v>0.38406970348941355</c:v>
                </c:pt>
                <c:pt idx="1041">
                  <c:v>0.38406970348941355</c:v>
                </c:pt>
                <c:pt idx="1042">
                  <c:v>0.38406970348941355</c:v>
                </c:pt>
                <c:pt idx="1043">
                  <c:v>0.38406970348941355</c:v>
                </c:pt>
                <c:pt idx="1044">
                  <c:v>0.38406970348941355</c:v>
                </c:pt>
                <c:pt idx="1045">
                  <c:v>0.38406970348941355</c:v>
                </c:pt>
                <c:pt idx="1046">
                  <c:v>0.38406970348941355</c:v>
                </c:pt>
                <c:pt idx="1047">
                  <c:v>0.38406970348941355</c:v>
                </c:pt>
                <c:pt idx="1048">
                  <c:v>0.39029122163598512</c:v>
                </c:pt>
                <c:pt idx="1049">
                  <c:v>0.39029122163598512</c:v>
                </c:pt>
                <c:pt idx="1050">
                  <c:v>0.39029122163598512</c:v>
                </c:pt>
                <c:pt idx="1051">
                  <c:v>0.39029122163598512</c:v>
                </c:pt>
                <c:pt idx="1052">
                  <c:v>0.39029122163598512</c:v>
                </c:pt>
                <c:pt idx="1053">
                  <c:v>0.39029122163598512</c:v>
                </c:pt>
                <c:pt idx="1054">
                  <c:v>0.39029122163598512</c:v>
                </c:pt>
                <c:pt idx="1055">
                  <c:v>0.39029122163598512</c:v>
                </c:pt>
                <c:pt idx="1056">
                  <c:v>0.39029122163598512</c:v>
                </c:pt>
                <c:pt idx="1057">
                  <c:v>0.39029122163598512</c:v>
                </c:pt>
                <c:pt idx="1058">
                  <c:v>0.39029122163598512</c:v>
                </c:pt>
                <c:pt idx="1059">
                  <c:v>0.39029122163598512</c:v>
                </c:pt>
                <c:pt idx="1060">
                  <c:v>0.39029122163598512</c:v>
                </c:pt>
                <c:pt idx="1061">
                  <c:v>0.39651273978255669</c:v>
                </c:pt>
                <c:pt idx="1062">
                  <c:v>0.39651273978255669</c:v>
                </c:pt>
                <c:pt idx="1063">
                  <c:v>0.39651273978255669</c:v>
                </c:pt>
                <c:pt idx="1064">
                  <c:v>0.39651273978255669</c:v>
                </c:pt>
                <c:pt idx="1065">
                  <c:v>0.39651273978255669</c:v>
                </c:pt>
                <c:pt idx="1066">
                  <c:v>0.39651273978255669</c:v>
                </c:pt>
                <c:pt idx="1067">
                  <c:v>0.39651273978255669</c:v>
                </c:pt>
                <c:pt idx="1068">
                  <c:v>0.39651273978255669</c:v>
                </c:pt>
                <c:pt idx="1069">
                  <c:v>0.39651273978255669</c:v>
                </c:pt>
                <c:pt idx="1070">
                  <c:v>0.39651273978255669</c:v>
                </c:pt>
                <c:pt idx="1071">
                  <c:v>0.39651273978255669</c:v>
                </c:pt>
                <c:pt idx="1072">
                  <c:v>0.39651273978255669</c:v>
                </c:pt>
                <c:pt idx="1073">
                  <c:v>0.39651273978255669</c:v>
                </c:pt>
                <c:pt idx="1074">
                  <c:v>0.39651273978255669</c:v>
                </c:pt>
                <c:pt idx="1075">
                  <c:v>0.39651273978255669</c:v>
                </c:pt>
                <c:pt idx="1076">
                  <c:v>0.39651273978255669</c:v>
                </c:pt>
                <c:pt idx="1077">
                  <c:v>0.39651273978255669</c:v>
                </c:pt>
                <c:pt idx="1078">
                  <c:v>0.39651273978255669</c:v>
                </c:pt>
                <c:pt idx="1079">
                  <c:v>0.39651273978255669</c:v>
                </c:pt>
                <c:pt idx="1080">
                  <c:v>0.39651273978255669</c:v>
                </c:pt>
                <c:pt idx="1081">
                  <c:v>0.39651273978255669</c:v>
                </c:pt>
                <c:pt idx="1082">
                  <c:v>0.39651273978255669</c:v>
                </c:pt>
                <c:pt idx="1083">
                  <c:v>0.39651273978255669</c:v>
                </c:pt>
                <c:pt idx="1084">
                  <c:v>0.39651273978255669</c:v>
                </c:pt>
                <c:pt idx="1085">
                  <c:v>0.39651273978255669</c:v>
                </c:pt>
                <c:pt idx="1086">
                  <c:v>0.39651273978255669</c:v>
                </c:pt>
                <c:pt idx="1087">
                  <c:v>0.39651273978255669</c:v>
                </c:pt>
                <c:pt idx="1088">
                  <c:v>0.39651273978255669</c:v>
                </c:pt>
                <c:pt idx="1089">
                  <c:v>0.39651273978255669</c:v>
                </c:pt>
                <c:pt idx="1090">
                  <c:v>0.39651273978255669</c:v>
                </c:pt>
                <c:pt idx="1091">
                  <c:v>0.39651273978255669</c:v>
                </c:pt>
                <c:pt idx="1092">
                  <c:v>0.39651273978255669</c:v>
                </c:pt>
                <c:pt idx="1093">
                  <c:v>0.39651273978255669</c:v>
                </c:pt>
                <c:pt idx="1094">
                  <c:v>0.39651273978255669</c:v>
                </c:pt>
                <c:pt idx="1095">
                  <c:v>0.39651273978255669</c:v>
                </c:pt>
                <c:pt idx="1096">
                  <c:v>0.39651273978255669</c:v>
                </c:pt>
                <c:pt idx="1097">
                  <c:v>0.39651273978255669</c:v>
                </c:pt>
                <c:pt idx="1098">
                  <c:v>0.39651273978255669</c:v>
                </c:pt>
                <c:pt idx="1099">
                  <c:v>0.39651273978255669</c:v>
                </c:pt>
                <c:pt idx="1100">
                  <c:v>0.39651273978255669</c:v>
                </c:pt>
                <c:pt idx="1101">
                  <c:v>0.39651273978255669</c:v>
                </c:pt>
                <c:pt idx="1102">
                  <c:v>0.39651273978255669</c:v>
                </c:pt>
                <c:pt idx="1103">
                  <c:v>0.39651273978255669</c:v>
                </c:pt>
                <c:pt idx="1104">
                  <c:v>0.39651273978255669</c:v>
                </c:pt>
                <c:pt idx="1105">
                  <c:v>0.39651273978255669</c:v>
                </c:pt>
                <c:pt idx="1106">
                  <c:v>0.39651273978255669</c:v>
                </c:pt>
                <c:pt idx="1107">
                  <c:v>0.39651273978255669</c:v>
                </c:pt>
                <c:pt idx="1108">
                  <c:v>0.39651273978255669</c:v>
                </c:pt>
                <c:pt idx="1109">
                  <c:v>0.39651273978255669</c:v>
                </c:pt>
                <c:pt idx="1110">
                  <c:v>0.39651273978255669</c:v>
                </c:pt>
                <c:pt idx="1111">
                  <c:v>0.39651273978255669</c:v>
                </c:pt>
                <c:pt idx="1112">
                  <c:v>0.39651273978255669</c:v>
                </c:pt>
                <c:pt idx="1113">
                  <c:v>0.39651273978255669</c:v>
                </c:pt>
                <c:pt idx="1114">
                  <c:v>0.39651273978255669</c:v>
                </c:pt>
                <c:pt idx="1115">
                  <c:v>0.39651273978255669</c:v>
                </c:pt>
                <c:pt idx="1116">
                  <c:v>0.39651273978255669</c:v>
                </c:pt>
                <c:pt idx="1117">
                  <c:v>0.39651273978255669</c:v>
                </c:pt>
                <c:pt idx="1118">
                  <c:v>0.39651273978255669</c:v>
                </c:pt>
                <c:pt idx="1119">
                  <c:v>0.39651273978255669</c:v>
                </c:pt>
                <c:pt idx="1120">
                  <c:v>0.39651273978255669</c:v>
                </c:pt>
                <c:pt idx="1121">
                  <c:v>0.39651273978255669</c:v>
                </c:pt>
                <c:pt idx="1122">
                  <c:v>0.39651273978255669</c:v>
                </c:pt>
                <c:pt idx="1123">
                  <c:v>0.39651273978255669</c:v>
                </c:pt>
                <c:pt idx="1124">
                  <c:v>0.39651273978255669</c:v>
                </c:pt>
                <c:pt idx="1125">
                  <c:v>0.39651273978255669</c:v>
                </c:pt>
                <c:pt idx="1126">
                  <c:v>0.39651273978255669</c:v>
                </c:pt>
                <c:pt idx="1127">
                  <c:v>0.39651273978255669</c:v>
                </c:pt>
                <c:pt idx="1128">
                  <c:v>0.39651273978255669</c:v>
                </c:pt>
                <c:pt idx="1129">
                  <c:v>0.39651273978255669</c:v>
                </c:pt>
                <c:pt idx="1130">
                  <c:v>0.39651273978255669</c:v>
                </c:pt>
                <c:pt idx="1131">
                  <c:v>0.39651273978255669</c:v>
                </c:pt>
                <c:pt idx="1132">
                  <c:v>0.39651273978255669</c:v>
                </c:pt>
                <c:pt idx="1133">
                  <c:v>0.39651273978255669</c:v>
                </c:pt>
                <c:pt idx="1134">
                  <c:v>0.39651273978255669</c:v>
                </c:pt>
                <c:pt idx="1135">
                  <c:v>0.39651273978255669</c:v>
                </c:pt>
                <c:pt idx="1136">
                  <c:v>0.39651273978255669</c:v>
                </c:pt>
                <c:pt idx="1137">
                  <c:v>0.39651273978255669</c:v>
                </c:pt>
                <c:pt idx="1138">
                  <c:v>0.39651273978255669</c:v>
                </c:pt>
                <c:pt idx="1139">
                  <c:v>0.39651273978255669</c:v>
                </c:pt>
                <c:pt idx="1140">
                  <c:v>0.40513398635709158</c:v>
                </c:pt>
                <c:pt idx="1141">
                  <c:v>0.40513398635709158</c:v>
                </c:pt>
                <c:pt idx="1142">
                  <c:v>0.40513398635709158</c:v>
                </c:pt>
                <c:pt idx="1143">
                  <c:v>0.40513398635709158</c:v>
                </c:pt>
                <c:pt idx="1144">
                  <c:v>0.40513398635709158</c:v>
                </c:pt>
                <c:pt idx="1145">
                  <c:v>0.40513398635709158</c:v>
                </c:pt>
                <c:pt idx="1146">
                  <c:v>0.40513398635709158</c:v>
                </c:pt>
                <c:pt idx="1147">
                  <c:v>0.40513398635709158</c:v>
                </c:pt>
                <c:pt idx="1148">
                  <c:v>0.40513398635709158</c:v>
                </c:pt>
                <c:pt idx="1149">
                  <c:v>0.40513398635709158</c:v>
                </c:pt>
                <c:pt idx="1150">
                  <c:v>0.40513398635709158</c:v>
                </c:pt>
                <c:pt idx="1151">
                  <c:v>0.40513398635709158</c:v>
                </c:pt>
                <c:pt idx="1152">
                  <c:v>0.40513398635709158</c:v>
                </c:pt>
                <c:pt idx="1153">
                  <c:v>0.40513398635709158</c:v>
                </c:pt>
                <c:pt idx="1154">
                  <c:v>0.40513398635709158</c:v>
                </c:pt>
                <c:pt idx="1155">
                  <c:v>0.40513398635709158</c:v>
                </c:pt>
                <c:pt idx="1156">
                  <c:v>0.40513398635709158</c:v>
                </c:pt>
                <c:pt idx="1157">
                  <c:v>0.40513398635709158</c:v>
                </c:pt>
                <c:pt idx="1158">
                  <c:v>0.40513398635709158</c:v>
                </c:pt>
                <c:pt idx="1159">
                  <c:v>0.40513398635709158</c:v>
                </c:pt>
                <c:pt idx="1160">
                  <c:v>0.40513398635709158</c:v>
                </c:pt>
                <c:pt idx="1161">
                  <c:v>0.40513398635709158</c:v>
                </c:pt>
                <c:pt idx="1162">
                  <c:v>0.40513398635709158</c:v>
                </c:pt>
                <c:pt idx="1163">
                  <c:v>0.40513398635709158</c:v>
                </c:pt>
                <c:pt idx="1164">
                  <c:v>0.40513398635709158</c:v>
                </c:pt>
                <c:pt idx="1165">
                  <c:v>0.40513398635709158</c:v>
                </c:pt>
                <c:pt idx="1166">
                  <c:v>0.40513398635709158</c:v>
                </c:pt>
                <c:pt idx="1167">
                  <c:v>0.40513398635709158</c:v>
                </c:pt>
                <c:pt idx="1168">
                  <c:v>0.40513398635709158</c:v>
                </c:pt>
                <c:pt idx="1169">
                  <c:v>0.40513398635709158</c:v>
                </c:pt>
                <c:pt idx="1170">
                  <c:v>0.40513398635709158</c:v>
                </c:pt>
                <c:pt idx="1171">
                  <c:v>0.40513398635709158</c:v>
                </c:pt>
                <c:pt idx="1172">
                  <c:v>0.40513398635709158</c:v>
                </c:pt>
                <c:pt idx="1173">
                  <c:v>0.40513398635709158</c:v>
                </c:pt>
                <c:pt idx="1174">
                  <c:v>0.40513398635709158</c:v>
                </c:pt>
                <c:pt idx="1175">
                  <c:v>0.40513398635709158</c:v>
                </c:pt>
                <c:pt idx="1176">
                  <c:v>0.40513398635709158</c:v>
                </c:pt>
                <c:pt idx="1177">
                  <c:v>0.40513398635709158</c:v>
                </c:pt>
                <c:pt idx="1178">
                  <c:v>0.40513398635709158</c:v>
                </c:pt>
                <c:pt idx="1179">
                  <c:v>0.40513398635709158</c:v>
                </c:pt>
                <c:pt idx="1180">
                  <c:v>0.40513398635709158</c:v>
                </c:pt>
                <c:pt idx="1181">
                  <c:v>0.40513398635709158</c:v>
                </c:pt>
                <c:pt idx="1182">
                  <c:v>0.40513398635709158</c:v>
                </c:pt>
                <c:pt idx="1183">
                  <c:v>0.40513398635709158</c:v>
                </c:pt>
                <c:pt idx="1184">
                  <c:v>0.40513398635709158</c:v>
                </c:pt>
                <c:pt idx="1185">
                  <c:v>0.40513398635709158</c:v>
                </c:pt>
                <c:pt idx="1186">
                  <c:v>0.40513398635709158</c:v>
                </c:pt>
                <c:pt idx="1187">
                  <c:v>0.40513398635709158</c:v>
                </c:pt>
                <c:pt idx="1188">
                  <c:v>0.40513398635709158</c:v>
                </c:pt>
                <c:pt idx="1189">
                  <c:v>0.40513398635709158</c:v>
                </c:pt>
                <c:pt idx="1190">
                  <c:v>0.40513398635709158</c:v>
                </c:pt>
                <c:pt idx="1191">
                  <c:v>0.40513398635709158</c:v>
                </c:pt>
                <c:pt idx="1192">
                  <c:v>0.40513398635709158</c:v>
                </c:pt>
                <c:pt idx="1193">
                  <c:v>0.40513398635709158</c:v>
                </c:pt>
                <c:pt idx="1194">
                  <c:v>0.40513398635709158</c:v>
                </c:pt>
                <c:pt idx="1195">
                  <c:v>0.40513398635709158</c:v>
                </c:pt>
                <c:pt idx="1196">
                  <c:v>0.40513398635709158</c:v>
                </c:pt>
                <c:pt idx="1197">
                  <c:v>0.40513398635709158</c:v>
                </c:pt>
                <c:pt idx="1198">
                  <c:v>0.40513398635709158</c:v>
                </c:pt>
                <c:pt idx="1199">
                  <c:v>0.40513398635709158</c:v>
                </c:pt>
                <c:pt idx="1200">
                  <c:v>0.40513398635709158</c:v>
                </c:pt>
                <c:pt idx="1201">
                  <c:v>0.41727410908449786</c:v>
                </c:pt>
                <c:pt idx="1202">
                  <c:v>0.41727410908449786</c:v>
                </c:pt>
                <c:pt idx="1203">
                  <c:v>0.41727410908449786</c:v>
                </c:pt>
                <c:pt idx="1204">
                  <c:v>0.41727410908449786</c:v>
                </c:pt>
                <c:pt idx="1205">
                  <c:v>0.41727410908449786</c:v>
                </c:pt>
                <c:pt idx="1206">
                  <c:v>0.41727410908449786</c:v>
                </c:pt>
                <c:pt idx="1207">
                  <c:v>0.42967253229546598</c:v>
                </c:pt>
                <c:pt idx="1208">
                  <c:v>0.42967253229546598</c:v>
                </c:pt>
                <c:pt idx="1209">
                  <c:v>0.42967253229546598</c:v>
                </c:pt>
                <c:pt idx="1210">
                  <c:v>0.42967253229546598</c:v>
                </c:pt>
                <c:pt idx="1211">
                  <c:v>0.42967253229546598</c:v>
                </c:pt>
                <c:pt idx="1212">
                  <c:v>0.4420709555064341</c:v>
                </c:pt>
                <c:pt idx="1213">
                  <c:v>0.4420709555064341</c:v>
                </c:pt>
                <c:pt idx="1214">
                  <c:v>0.4420709555064341</c:v>
                </c:pt>
                <c:pt idx="1215">
                  <c:v>0.4420709555064341</c:v>
                </c:pt>
                <c:pt idx="1216">
                  <c:v>0.45446937871740223</c:v>
                </c:pt>
                <c:pt idx="1217">
                  <c:v>0.45446937871740223</c:v>
                </c:pt>
                <c:pt idx="1218">
                  <c:v>0.45446937871740223</c:v>
                </c:pt>
                <c:pt idx="1219">
                  <c:v>0.45446937871740223</c:v>
                </c:pt>
                <c:pt idx="1220">
                  <c:v>0.45446937871740223</c:v>
                </c:pt>
                <c:pt idx="1221">
                  <c:v>0.45446937871740223</c:v>
                </c:pt>
                <c:pt idx="1222">
                  <c:v>0.45446937871740223</c:v>
                </c:pt>
                <c:pt idx="1223">
                  <c:v>0.45446937871740223</c:v>
                </c:pt>
                <c:pt idx="1224">
                  <c:v>0.45446937871740223</c:v>
                </c:pt>
                <c:pt idx="1225">
                  <c:v>0.45446937871740223</c:v>
                </c:pt>
                <c:pt idx="1226">
                  <c:v>0.45446937871740223</c:v>
                </c:pt>
                <c:pt idx="1227">
                  <c:v>0.45446937871740223</c:v>
                </c:pt>
                <c:pt idx="1228">
                  <c:v>0.45446937871740223</c:v>
                </c:pt>
                <c:pt idx="1229">
                  <c:v>0.45446937871740223</c:v>
                </c:pt>
                <c:pt idx="1230">
                  <c:v>0.45446937871740223</c:v>
                </c:pt>
                <c:pt idx="1231">
                  <c:v>0.45446937871740223</c:v>
                </c:pt>
                <c:pt idx="1232">
                  <c:v>0.45446937871740223</c:v>
                </c:pt>
                <c:pt idx="1233">
                  <c:v>0.45446937871740223</c:v>
                </c:pt>
                <c:pt idx="1234">
                  <c:v>0.45446937871740223</c:v>
                </c:pt>
                <c:pt idx="1235">
                  <c:v>0.45446937871740223</c:v>
                </c:pt>
                <c:pt idx="1236">
                  <c:v>0.45446937871740223</c:v>
                </c:pt>
                <c:pt idx="1237">
                  <c:v>0.45446937871740223</c:v>
                </c:pt>
                <c:pt idx="1238">
                  <c:v>0.45446937871740223</c:v>
                </c:pt>
                <c:pt idx="1239">
                  <c:v>0.45446937871740223</c:v>
                </c:pt>
                <c:pt idx="1240">
                  <c:v>0.45446937871740223</c:v>
                </c:pt>
                <c:pt idx="1241">
                  <c:v>0.45446937871740223</c:v>
                </c:pt>
                <c:pt idx="1242">
                  <c:v>0.46845734336567396</c:v>
                </c:pt>
                <c:pt idx="1243">
                  <c:v>0.46845734336567396</c:v>
                </c:pt>
                <c:pt idx="1244">
                  <c:v>0.46845734336567396</c:v>
                </c:pt>
                <c:pt idx="1245">
                  <c:v>0.46845734336567396</c:v>
                </c:pt>
                <c:pt idx="1246">
                  <c:v>0.46845734336567396</c:v>
                </c:pt>
                <c:pt idx="1247">
                  <c:v>0.46845734336567396</c:v>
                </c:pt>
                <c:pt idx="1248">
                  <c:v>0.46845734336567396</c:v>
                </c:pt>
                <c:pt idx="1249">
                  <c:v>0.46845734336567396</c:v>
                </c:pt>
                <c:pt idx="1250">
                  <c:v>0.46845734336567396</c:v>
                </c:pt>
                <c:pt idx="1251">
                  <c:v>0.46845734336567396</c:v>
                </c:pt>
                <c:pt idx="1252">
                  <c:v>0.46845734336567396</c:v>
                </c:pt>
                <c:pt idx="1253">
                  <c:v>0.46845734336567396</c:v>
                </c:pt>
                <c:pt idx="1254">
                  <c:v>0.46845734336567396</c:v>
                </c:pt>
                <c:pt idx="1255">
                  <c:v>0.46845734336567396</c:v>
                </c:pt>
                <c:pt idx="1256">
                  <c:v>0.46845734336567396</c:v>
                </c:pt>
                <c:pt idx="1257">
                  <c:v>0.46845734336567396</c:v>
                </c:pt>
                <c:pt idx="1258">
                  <c:v>0.46845734336567396</c:v>
                </c:pt>
                <c:pt idx="1259">
                  <c:v>0.46845734336567396</c:v>
                </c:pt>
                <c:pt idx="1260">
                  <c:v>0.46845734336567396</c:v>
                </c:pt>
                <c:pt idx="1261">
                  <c:v>0.46845734336567396</c:v>
                </c:pt>
                <c:pt idx="1262">
                  <c:v>0.46845734336567396</c:v>
                </c:pt>
                <c:pt idx="1263">
                  <c:v>0.46845734336567396</c:v>
                </c:pt>
                <c:pt idx="1264">
                  <c:v>0.46845734336567396</c:v>
                </c:pt>
                <c:pt idx="1265">
                  <c:v>0.48409095091374238</c:v>
                </c:pt>
                <c:pt idx="1266">
                  <c:v>0.48409095091374238</c:v>
                </c:pt>
                <c:pt idx="1267">
                  <c:v>0.48409095091374238</c:v>
                </c:pt>
                <c:pt idx="1268">
                  <c:v>0.48409095091374238</c:v>
                </c:pt>
                <c:pt idx="1269">
                  <c:v>0.48409095091374238</c:v>
                </c:pt>
                <c:pt idx="1270">
                  <c:v>0.48409095091374238</c:v>
                </c:pt>
                <c:pt idx="1271">
                  <c:v>0.48409095091374238</c:v>
                </c:pt>
                <c:pt idx="1272">
                  <c:v>0.48409095091374238</c:v>
                </c:pt>
                <c:pt idx="1273">
                  <c:v>0.48409095091374238</c:v>
                </c:pt>
                <c:pt idx="1274">
                  <c:v>0.48409095091374238</c:v>
                </c:pt>
                <c:pt idx="1275">
                  <c:v>0.48409095091374238</c:v>
                </c:pt>
                <c:pt idx="1276">
                  <c:v>0.48409095091374238</c:v>
                </c:pt>
                <c:pt idx="1277">
                  <c:v>0.48409095091374238</c:v>
                </c:pt>
                <c:pt idx="1278">
                  <c:v>0.48409095091374238</c:v>
                </c:pt>
                <c:pt idx="1279">
                  <c:v>0.48409095091374238</c:v>
                </c:pt>
                <c:pt idx="1280">
                  <c:v>0.48409095091374238</c:v>
                </c:pt>
                <c:pt idx="1281">
                  <c:v>0.48409095091374238</c:v>
                </c:pt>
                <c:pt idx="1282">
                  <c:v>0.48409095091374238</c:v>
                </c:pt>
                <c:pt idx="1283">
                  <c:v>0.48409095091374238</c:v>
                </c:pt>
                <c:pt idx="1284">
                  <c:v>0.48409095091374238</c:v>
                </c:pt>
                <c:pt idx="1285">
                  <c:v>0.48409095091374238</c:v>
                </c:pt>
                <c:pt idx="1286">
                  <c:v>0.48409095091374238</c:v>
                </c:pt>
                <c:pt idx="1287">
                  <c:v>0.48409095091374238</c:v>
                </c:pt>
                <c:pt idx="1288">
                  <c:v>0.48409095091374238</c:v>
                </c:pt>
                <c:pt idx="1289">
                  <c:v>0.48409095091374238</c:v>
                </c:pt>
                <c:pt idx="1290">
                  <c:v>0.48409095091374238</c:v>
                </c:pt>
                <c:pt idx="1291">
                  <c:v>0.48409095091374238</c:v>
                </c:pt>
                <c:pt idx="1292">
                  <c:v>0.48409095091374238</c:v>
                </c:pt>
                <c:pt idx="1293">
                  <c:v>0.48409095091374238</c:v>
                </c:pt>
                <c:pt idx="1294">
                  <c:v>0.48409095091374238</c:v>
                </c:pt>
                <c:pt idx="1295">
                  <c:v>0.48409095091374238</c:v>
                </c:pt>
                <c:pt idx="1296">
                  <c:v>0.48409095091374238</c:v>
                </c:pt>
                <c:pt idx="1297">
                  <c:v>0.48409095091374238</c:v>
                </c:pt>
                <c:pt idx="1298">
                  <c:v>0.48409095091374238</c:v>
                </c:pt>
                <c:pt idx="1299">
                  <c:v>0.48409095091374238</c:v>
                </c:pt>
                <c:pt idx="1300">
                  <c:v>0.48409095091374238</c:v>
                </c:pt>
                <c:pt idx="1301">
                  <c:v>0.48409095091374238</c:v>
                </c:pt>
                <c:pt idx="1302">
                  <c:v>0.48409095091374238</c:v>
                </c:pt>
                <c:pt idx="1303">
                  <c:v>0.48409095091374238</c:v>
                </c:pt>
                <c:pt idx="1304">
                  <c:v>0.48409095091374238</c:v>
                </c:pt>
                <c:pt idx="1305">
                  <c:v>0.48409095091374238</c:v>
                </c:pt>
                <c:pt idx="1306">
                  <c:v>0.48409095091374238</c:v>
                </c:pt>
                <c:pt idx="1307">
                  <c:v>0.48409095091374238</c:v>
                </c:pt>
                <c:pt idx="1308">
                  <c:v>0.48409095091374238</c:v>
                </c:pt>
                <c:pt idx="1309">
                  <c:v>0.48409095091374238</c:v>
                </c:pt>
                <c:pt idx="1310">
                  <c:v>0.48409095091374238</c:v>
                </c:pt>
                <c:pt idx="1311">
                  <c:v>0.48409095091374238</c:v>
                </c:pt>
                <c:pt idx="1312">
                  <c:v>0.48409095091374238</c:v>
                </c:pt>
                <c:pt idx="1313">
                  <c:v>0.48409095091374238</c:v>
                </c:pt>
                <c:pt idx="1314">
                  <c:v>0.48409095091374238</c:v>
                </c:pt>
                <c:pt idx="1315">
                  <c:v>0.48409095091374238</c:v>
                </c:pt>
                <c:pt idx="1316">
                  <c:v>0.48409095091374238</c:v>
                </c:pt>
                <c:pt idx="1317">
                  <c:v>0.48409095091374238</c:v>
                </c:pt>
                <c:pt idx="1318">
                  <c:v>0.48409095091374238</c:v>
                </c:pt>
                <c:pt idx="1319">
                  <c:v>0.48409095091374238</c:v>
                </c:pt>
                <c:pt idx="1320">
                  <c:v>0.48409095091374238</c:v>
                </c:pt>
                <c:pt idx="1321">
                  <c:v>0.48409095091374238</c:v>
                </c:pt>
                <c:pt idx="1322">
                  <c:v>0.48409095091374238</c:v>
                </c:pt>
                <c:pt idx="1323">
                  <c:v>0.48409095091374238</c:v>
                </c:pt>
                <c:pt idx="1324">
                  <c:v>0.48409095091374238</c:v>
                </c:pt>
                <c:pt idx="1325">
                  <c:v>0.48409095091374238</c:v>
                </c:pt>
                <c:pt idx="1326">
                  <c:v>0.48409095091374238</c:v>
                </c:pt>
                <c:pt idx="1327">
                  <c:v>0.48409095091374238</c:v>
                </c:pt>
                <c:pt idx="1328">
                  <c:v>0.48409095091374238</c:v>
                </c:pt>
                <c:pt idx="1329">
                  <c:v>0.48409095091374238</c:v>
                </c:pt>
                <c:pt idx="1330">
                  <c:v>0.48409095091374238</c:v>
                </c:pt>
                <c:pt idx="1331">
                  <c:v>0.48409095091374238</c:v>
                </c:pt>
                <c:pt idx="1332">
                  <c:v>0.48409095091374238</c:v>
                </c:pt>
                <c:pt idx="1333">
                  <c:v>0.48409095091374238</c:v>
                </c:pt>
                <c:pt idx="1334">
                  <c:v>0.48409095091374238</c:v>
                </c:pt>
                <c:pt idx="1335">
                  <c:v>0.48409095091374238</c:v>
                </c:pt>
                <c:pt idx="1336">
                  <c:v>0.48409095091374238</c:v>
                </c:pt>
                <c:pt idx="1337">
                  <c:v>0.48409095091374238</c:v>
                </c:pt>
                <c:pt idx="1338">
                  <c:v>0.48409095091374238</c:v>
                </c:pt>
                <c:pt idx="1339">
                  <c:v>0.48409095091374238</c:v>
                </c:pt>
                <c:pt idx="1340">
                  <c:v>0.48409095091374238</c:v>
                </c:pt>
                <c:pt idx="1341">
                  <c:v>0.48409095091374238</c:v>
                </c:pt>
                <c:pt idx="1342">
                  <c:v>0.48409095091374238</c:v>
                </c:pt>
                <c:pt idx="1343">
                  <c:v>0.48409095091374238</c:v>
                </c:pt>
                <c:pt idx="1344">
                  <c:v>0.48409095091374238</c:v>
                </c:pt>
                <c:pt idx="1345">
                  <c:v>0.48409095091374238</c:v>
                </c:pt>
                <c:pt idx="1346">
                  <c:v>0.48409095091374238</c:v>
                </c:pt>
                <c:pt idx="1347">
                  <c:v>0.48409095091374238</c:v>
                </c:pt>
                <c:pt idx="1348">
                  <c:v>0.48409095091374238</c:v>
                </c:pt>
                <c:pt idx="1349">
                  <c:v>0.48409095091374238</c:v>
                </c:pt>
                <c:pt idx="1350">
                  <c:v>0.48409095091374238</c:v>
                </c:pt>
                <c:pt idx="1351">
                  <c:v>0.48409095091374238</c:v>
                </c:pt>
                <c:pt idx="1352">
                  <c:v>0.48409095091374238</c:v>
                </c:pt>
                <c:pt idx="1353">
                  <c:v>0.48409095091374238</c:v>
                </c:pt>
                <c:pt idx="1354">
                  <c:v>0.48409095091374238</c:v>
                </c:pt>
                <c:pt idx="1355">
                  <c:v>0.48409095091374238</c:v>
                </c:pt>
                <c:pt idx="1356">
                  <c:v>0.48409095091374238</c:v>
                </c:pt>
                <c:pt idx="1357">
                  <c:v>0.48409095091374238</c:v>
                </c:pt>
                <c:pt idx="1358">
                  <c:v>0.48409095091374238</c:v>
                </c:pt>
                <c:pt idx="1359">
                  <c:v>0.48409095091374238</c:v>
                </c:pt>
                <c:pt idx="1360">
                  <c:v>0.48409095091374238</c:v>
                </c:pt>
                <c:pt idx="1361">
                  <c:v>0.48409095091374238</c:v>
                </c:pt>
                <c:pt idx="1362">
                  <c:v>0.48409095091374238</c:v>
                </c:pt>
                <c:pt idx="1363">
                  <c:v>0.48409095091374238</c:v>
                </c:pt>
                <c:pt idx="1364">
                  <c:v>0.48409095091374238</c:v>
                </c:pt>
                <c:pt idx="1365">
                  <c:v>0.48409095091374238</c:v>
                </c:pt>
                <c:pt idx="1366">
                  <c:v>0.48409095091374238</c:v>
                </c:pt>
                <c:pt idx="1367">
                  <c:v>0.48409095091374238</c:v>
                </c:pt>
                <c:pt idx="1368">
                  <c:v>0.48409095091374238</c:v>
                </c:pt>
                <c:pt idx="1369">
                  <c:v>0.48409095091374238</c:v>
                </c:pt>
                <c:pt idx="1370">
                  <c:v>0.48409095091374238</c:v>
                </c:pt>
                <c:pt idx="1371">
                  <c:v>0.48409095091374238</c:v>
                </c:pt>
                <c:pt idx="1372">
                  <c:v>0.48409095091374238</c:v>
                </c:pt>
                <c:pt idx="1373">
                  <c:v>0.48409095091374238</c:v>
                </c:pt>
                <c:pt idx="1374">
                  <c:v>0.48409095091374238</c:v>
                </c:pt>
                <c:pt idx="1375">
                  <c:v>0.48409095091374238</c:v>
                </c:pt>
                <c:pt idx="1376">
                  <c:v>0.48409095091374238</c:v>
                </c:pt>
                <c:pt idx="1377">
                  <c:v>0.48409095091374238</c:v>
                </c:pt>
                <c:pt idx="1378">
                  <c:v>0.48409095091374238</c:v>
                </c:pt>
                <c:pt idx="1379">
                  <c:v>0.48409095091374238</c:v>
                </c:pt>
                <c:pt idx="1380">
                  <c:v>0.48409095091374238</c:v>
                </c:pt>
                <c:pt idx="1381">
                  <c:v>0.48409095091374238</c:v>
                </c:pt>
                <c:pt idx="1382">
                  <c:v>0.48409095091374238</c:v>
                </c:pt>
                <c:pt idx="1383">
                  <c:v>0.48409095091374238</c:v>
                </c:pt>
                <c:pt idx="1384">
                  <c:v>0.48409095091374238</c:v>
                </c:pt>
                <c:pt idx="1385">
                  <c:v>0.48409095091374238</c:v>
                </c:pt>
                <c:pt idx="1386">
                  <c:v>0.48409095091374238</c:v>
                </c:pt>
                <c:pt idx="1387">
                  <c:v>0.48409095091374238</c:v>
                </c:pt>
                <c:pt idx="1388">
                  <c:v>0.48409095091374238</c:v>
                </c:pt>
                <c:pt idx="1389">
                  <c:v>0.48409095091374238</c:v>
                </c:pt>
                <c:pt idx="1390">
                  <c:v>0.48409095091374238</c:v>
                </c:pt>
                <c:pt idx="1391">
                  <c:v>0.48409095091374238</c:v>
                </c:pt>
                <c:pt idx="1392">
                  <c:v>0.48409095091374238</c:v>
                </c:pt>
                <c:pt idx="1393">
                  <c:v>0.48409095091374238</c:v>
                </c:pt>
                <c:pt idx="1394">
                  <c:v>0.48409095091374238</c:v>
                </c:pt>
                <c:pt idx="1395">
                  <c:v>0.48409095091374238</c:v>
                </c:pt>
                <c:pt idx="1396">
                  <c:v>0.48409095091374238</c:v>
                </c:pt>
                <c:pt idx="1397">
                  <c:v>0.48409095091374238</c:v>
                </c:pt>
                <c:pt idx="1398">
                  <c:v>0.48409095091374238</c:v>
                </c:pt>
                <c:pt idx="1399">
                  <c:v>0.48409095091374238</c:v>
                </c:pt>
                <c:pt idx="1400">
                  <c:v>0.48409095091374238</c:v>
                </c:pt>
                <c:pt idx="1401">
                  <c:v>0.48409095091374238</c:v>
                </c:pt>
                <c:pt idx="1402">
                  <c:v>0.48409095091374238</c:v>
                </c:pt>
                <c:pt idx="1403">
                  <c:v>0.48409095091374238</c:v>
                </c:pt>
                <c:pt idx="1404">
                  <c:v>0.48409095091374238</c:v>
                </c:pt>
                <c:pt idx="1405">
                  <c:v>0.48409095091374238</c:v>
                </c:pt>
                <c:pt idx="1406">
                  <c:v>0.48409095091374238</c:v>
                </c:pt>
                <c:pt idx="1407">
                  <c:v>0.48409095091374238</c:v>
                </c:pt>
                <c:pt idx="1408">
                  <c:v>0.48409095091374238</c:v>
                </c:pt>
                <c:pt idx="1409">
                  <c:v>0.48409095091374238</c:v>
                </c:pt>
                <c:pt idx="1410">
                  <c:v>0.48409095091374238</c:v>
                </c:pt>
                <c:pt idx="1411">
                  <c:v>0.48409095091374238</c:v>
                </c:pt>
                <c:pt idx="1412">
                  <c:v>0.48409095091374238</c:v>
                </c:pt>
                <c:pt idx="1413">
                  <c:v>0.48409095091374238</c:v>
                </c:pt>
                <c:pt idx="1414">
                  <c:v>0.48409095091374238</c:v>
                </c:pt>
                <c:pt idx="1415">
                  <c:v>0.48409095091374238</c:v>
                </c:pt>
                <c:pt idx="1416">
                  <c:v>0.48409095091374238</c:v>
                </c:pt>
                <c:pt idx="1417">
                  <c:v>0.48409095091374238</c:v>
                </c:pt>
                <c:pt idx="1418">
                  <c:v>0.48409095091374238</c:v>
                </c:pt>
                <c:pt idx="1419">
                  <c:v>0.48409095091374238</c:v>
                </c:pt>
                <c:pt idx="1420">
                  <c:v>0.48409095091374238</c:v>
                </c:pt>
                <c:pt idx="1421">
                  <c:v>0.48409095091374238</c:v>
                </c:pt>
                <c:pt idx="1422">
                  <c:v>0.48409095091374238</c:v>
                </c:pt>
                <c:pt idx="1423">
                  <c:v>0.48409095091374238</c:v>
                </c:pt>
                <c:pt idx="1424">
                  <c:v>0.48409095091374238</c:v>
                </c:pt>
                <c:pt idx="1425">
                  <c:v>0.48409095091374238</c:v>
                </c:pt>
                <c:pt idx="1426">
                  <c:v>0.48409095091374238</c:v>
                </c:pt>
                <c:pt idx="1427">
                  <c:v>0.48409095091374238</c:v>
                </c:pt>
                <c:pt idx="1428">
                  <c:v>0.48409095091374238</c:v>
                </c:pt>
                <c:pt idx="1429">
                  <c:v>0.48409095091374238</c:v>
                </c:pt>
                <c:pt idx="1430">
                  <c:v>0.48409095091374238</c:v>
                </c:pt>
                <c:pt idx="1431">
                  <c:v>0.48409095091374238</c:v>
                </c:pt>
                <c:pt idx="1432">
                  <c:v>0.48409095091374238</c:v>
                </c:pt>
                <c:pt idx="1433">
                  <c:v>0.48409095091374238</c:v>
                </c:pt>
                <c:pt idx="1434">
                  <c:v>0.48409095091374238</c:v>
                </c:pt>
                <c:pt idx="1435">
                  <c:v>0.48409095091374238</c:v>
                </c:pt>
                <c:pt idx="1436">
                  <c:v>0.48409095091374238</c:v>
                </c:pt>
                <c:pt idx="1437">
                  <c:v>0.48409095091374238</c:v>
                </c:pt>
                <c:pt idx="1438">
                  <c:v>0.48409095091374238</c:v>
                </c:pt>
                <c:pt idx="1439">
                  <c:v>0.48409095091374238</c:v>
                </c:pt>
                <c:pt idx="1440">
                  <c:v>0.48409095091374238</c:v>
                </c:pt>
                <c:pt idx="1441">
                  <c:v>0.48409095091374238</c:v>
                </c:pt>
                <c:pt idx="1442">
                  <c:v>0.48409095091374238</c:v>
                </c:pt>
                <c:pt idx="1443">
                  <c:v>0.48409095091374238</c:v>
                </c:pt>
                <c:pt idx="1444">
                  <c:v>0.48409095091374238</c:v>
                </c:pt>
                <c:pt idx="1445">
                  <c:v>0.48409095091374238</c:v>
                </c:pt>
                <c:pt idx="1446">
                  <c:v>0.48409095091374238</c:v>
                </c:pt>
                <c:pt idx="1447">
                  <c:v>0.48409095091374238</c:v>
                </c:pt>
                <c:pt idx="1448">
                  <c:v>0.48409095091374238</c:v>
                </c:pt>
                <c:pt idx="1449">
                  <c:v>0.48409095091374238</c:v>
                </c:pt>
                <c:pt idx="1450">
                  <c:v>0.48409095091374238</c:v>
                </c:pt>
                <c:pt idx="1451">
                  <c:v>0.48409095091374238</c:v>
                </c:pt>
                <c:pt idx="1452">
                  <c:v>0.48409095091374238</c:v>
                </c:pt>
                <c:pt idx="1453">
                  <c:v>0.48409095091374238</c:v>
                </c:pt>
                <c:pt idx="1454">
                  <c:v>0.48409095091374238</c:v>
                </c:pt>
                <c:pt idx="1455">
                  <c:v>0.48409095091374238</c:v>
                </c:pt>
                <c:pt idx="1456">
                  <c:v>0.48409095091374238</c:v>
                </c:pt>
                <c:pt idx="1457">
                  <c:v>0.48409095091374238</c:v>
                </c:pt>
                <c:pt idx="1458">
                  <c:v>0.48409095091374238</c:v>
                </c:pt>
                <c:pt idx="1459">
                  <c:v>0.48409095091374238</c:v>
                </c:pt>
                <c:pt idx="1460">
                  <c:v>0.48409095091374238</c:v>
                </c:pt>
                <c:pt idx="1461">
                  <c:v>0.48409095091374238</c:v>
                </c:pt>
                <c:pt idx="1462">
                  <c:v>0.48409095091374238</c:v>
                </c:pt>
                <c:pt idx="1463">
                  <c:v>0.48409095091374238</c:v>
                </c:pt>
                <c:pt idx="1464">
                  <c:v>0.48409095091374238</c:v>
                </c:pt>
                <c:pt idx="1465">
                  <c:v>0.48409095091374238</c:v>
                </c:pt>
                <c:pt idx="1466">
                  <c:v>0.48409095091374238</c:v>
                </c:pt>
                <c:pt idx="1467">
                  <c:v>0.48409095091374238</c:v>
                </c:pt>
                <c:pt idx="1468">
                  <c:v>0.48409095091374238</c:v>
                </c:pt>
                <c:pt idx="1469">
                  <c:v>0.48409095091374238</c:v>
                </c:pt>
                <c:pt idx="1470">
                  <c:v>0.48409095091374238</c:v>
                </c:pt>
                <c:pt idx="1471">
                  <c:v>0.48409095091374238</c:v>
                </c:pt>
                <c:pt idx="1472">
                  <c:v>0.48409095091374238</c:v>
                </c:pt>
                <c:pt idx="1473">
                  <c:v>0.48409095091374238</c:v>
                </c:pt>
                <c:pt idx="1474">
                  <c:v>0.48409095091374238</c:v>
                </c:pt>
                <c:pt idx="1475">
                  <c:v>0.48409095091374238</c:v>
                </c:pt>
                <c:pt idx="1476">
                  <c:v>0.48409095091374238</c:v>
                </c:pt>
                <c:pt idx="1477">
                  <c:v>0.48409095091374238</c:v>
                </c:pt>
                <c:pt idx="1478">
                  <c:v>0.48409095091374238</c:v>
                </c:pt>
                <c:pt idx="1479">
                  <c:v>0.48409095091374238</c:v>
                </c:pt>
                <c:pt idx="1480">
                  <c:v>0.48409095091374238</c:v>
                </c:pt>
                <c:pt idx="1481">
                  <c:v>0.48409095091374238</c:v>
                </c:pt>
                <c:pt idx="1482">
                  <c:v>0.48409095091374238</c:v>
                </c:pt>
                <c:pt idx="1483">
                  <c:v>0.48409095091374238</c:v>
                </c:pt>
                <c:pt idx="1484">
                  <c:v>0.48409095091374238</c:v>
                </c:pt>
                <c:pt idx="1485">
                  <c:v>0.48409095091374238</c:v>
                </c:pt>
                <c:pt idx="1486">
                  <c:v>0.48409095091374238</c:v>
                </c:pt>
                <c:pt idx="1487">
                  <c:v>0.48409095091374238</c:v>
                </c:pt>
                <c:pt idx="1488">
                  <c:v>0.48409095091374238</c:v>
                </c:pt>
                <c:pt idx="1489">
                  <c:v>0.48409095091374238</c:v>
                </c:pt>
                <c:pt idx="1490">
                  <c:v>0.48409095091374238</c:v>
                </c:pt>
                <c:pt idx="1491">
                  <c:v>0.48409095091374238</c:v>
                </c:pt>
                <c:pt idx="1492">
                  <c:v>0.48409095091374238</c:v>
                </c:pt>
                <c:pt idx="1493">
                  <c:v>0.48409095091374238</c:v>
                </c:pt>
                <c:pt idx="1494">
                  <c:v>0.48409095091374238</c:v>
                </c:pt>
                <c:pt idx="1495">
                  <c:v>0.48409095091374238</c:v>
                </c:pt>
                <c:pt idx="1496">
                  <c:v>0.48409095091374238</c:v>
                </c:pt>
                <c:pt idx="1497">
                  <c:v>0.48409095091374238</c:v>
                </c:pt>
                <c:pt idx="1498">
                  <c:v>0.48409095091374238</c:v>
                </c:pt>
                <c:pt idx="1499">
                  <c:v>0.48409095091374238</c:v>
                </c:pt>
                <c:pt idx="1500">
                  <c:v>0.48409095091374238</c:v>
                </c:pt>
                <c:pt idx="1501">
                  <c:v>0.48409095091374238</c:v>
                </c:pt>
                <c:pt idx="1502">
                  <c:v>0.48409095091374238</c:v>
                </c:pt>
                <c:pt idx="1503">
                  <c:v>0.48409095091374238</c:v>
                </c:pt>
                <c:pt idx="1504">
                  <c:v>0.48409095091374238</c:v>
                </c:pt>
                <c:pt idx="1505">
                  <c:v>0.48409095091374238</c:v>
                </c:pt>
                <c:pt idx="1506">
                  <c:v>0.48409095091374238</c:v>
                </c:pt>
                <c:pt idx="1507">
                  <c:v>0.48409095091374238</c:v>
                </c:pt>
                <c:pt idx="1508">
                  <c:v>0.48409095091374238</c:v>
                </c:pt>
                <c:pt idx="1509">
                  <c:v>0.48409095091374238</c:v>
                </c:pt>
                <c:pt idx="1510">
                  <c:v>0.48409095091374238</c:v>
                </c:pt>
                <c:pt idx="1511">
                  <c:v>0.48409095091374238</c:v>
                </c:pt>
                <c:pt idx="1512">
                  <c:v>0.48409095091374238</c:v>
                </c:pt>
                <c:pt idx="1513">
                  <c:v>0.48409095091374238</c:v>
                </c:pt>
                <c:pt idx="1514">
                  <c:v>0.48409095091374238</c:v>
                </c:pt>
                <c:pt idx="1515">
                  <c:v>0.48409095091374238</c:v>
                </c:pt>
                <c:pt idx="1516">
                  <c:v>0.48409095091374238</c:v>
                </c:pt>
                <c:pt idx="1517">
                  <c:v>0.48409095091374238</c:v>
                </c:pt>
                <c:pt idx="1518">
                  <c:v>0.48409095091374238</c:v>
                </c:pt>
                <c:pt idx="1519">
                  <c:v>0.48409095091374238</c:v>
                </c:pt>
                <c:pt idx="1520">
                  <c:v>0.48409095091374238</c:v>
                </c:pt>
                <c:pt idx="1521">
                  <c:v>0.48409095091374238</c:v>
                </c:pt>
                <c:pt idx="1522">
                  <c:v>0.48409095091374238</c:v>
                </c:pt>
                <c:pt idx="1523">
                  <c:v>0.48409095091374238</c:v>
                </c:pt>
                <c:pt idx="1524">
                  <c:v>0.48409095091374238</c:v>
                </c:pt>
                <c:pt idx="1525">
                  <c:v>0.48409095091374238</c:v>
                </c:pt>
                <c:pt idx="1526">
                  <c:v>0.48409095091374238</c:v>
                </c:pt>
                <c:pt idx="1527">
                  <c:v>0.48409095091374238</c:v>
                </c:pt>
                <c:pt idx="1528">
                  <c:v>0.48409095091374238</c:v>
                </c:pt>
                <c:pt idx="1529">
                  <c:v>0.48409095091374238</c:v>
                </c:pt>
                <c:pt idx="1530">
                  <c:v>0.48409095091374238</c:v>
                </c:pt>
                <c:pt idx="1531">
                  <c:v>0.48409095091374238</c:v>
                </c:pt>
                <c:pt idx="1532">
                  <c:v>0.48409095091374238</c:v>
                </c:pt>
                <c:pt idx="1533">
                  <c:v>0.48409095091374238</c:v>
                </c:pt>
                <c:pt idx="1534">
                  <c:v>0.48409095091374238</c:v>
                </c:pt>
                <c:pt idx="1535">
                  <c:v>0.48409095091374238</c:v>
                </c:pt>
                <c:pt idx="1536">
                  <c:v>0.48409095091374238</c:v>
                </c:pt>
                <c:pt idx="1537">
                  <c:v>0.48409095091374238</c:v>
                </c:pt>
                <c:pt idx="1538">
                  <c:v>0.48409095091374238</c:v>
                </c:pt>
                <c:pt idx="1539">
                  <c:v>0.48409095091374238</c:v>
                </c:pt>
                <c:pt idx="1540">
                  <c:v>0.48409095091374238</c:v>
                </c:pt>
                <c:pt idx="1541">
                  <c:v>0.48409095091374238</c:v>
                </c:pt>
                <c:pt idx="1542">
                  <c:v>0.48409095091374238</c:v>
                </c:pt>
                <c:pt idx="1543">
                  <c:v>0.48409095091374238</c:v>
                </c:pt>
                <c:pt idx="1544">
                  <c:v>0.48409095091374238</c:v>
                </c:pt>
                <c:pt idx="1545">
                  <c:v>0.48409095091374238</c:v>
                </c:pt>
                <c:pt idx="1546">
                  <c:v>0.48409095091374238</c:v>
                </c:pt>
                <c:pt idx="1547">
                  <c:v>0.48409095091374238</c:v>
                </c:pt>
                <c:pt idx="1548">
                  <c:v>0.48409095091374238</c:v>
                </c:pt>
                <c:pt idx="1549">
                  <c:v>0.48409095091374238</c:v>
                </c:pt>
                <c:pt idx="1550">
                  <c:v>0.48409095091374238</c:v>
                </c:pt>
                <c:pt idx="1551">
                  <c:v>0.48409095091374238</c:v>
                </c:pt>
                <c:pt idx="1552">
                  <c:v>0.48409095091374238</c:v>
                </c:pt>
                <c:pt idx="1553">
                  <c:v>0.48409095091374238</c:v>
                </c:pt>
                <c:pt idx="1554">
                  <c:v>0.48409095091374238</c:v>
                </c:pt>
                <c:pt idx="1555">
                  <c:v>0.48409095091374238</c:v>
                </c:pt>
                <c:pt idx="1556">
                  <c:v>0.48409095091374238</c:v>
                </c:pt>
                <c:pt idx="1557">
                  <c:v>0.48409095091374238</c:v>
                </c:pt>
                <c:pt idx="1558">
                  <c:v>0.48409095091374238</c:v>
                </c:pt>
                <c:pt idx="1559">
                  <c:v>0.48409095091374238</c:v>
                </c:pt>
                <c:pt idx="1560">
                  <c:v>0.48409095091374238</c:v>
                </c:pt>
                <c:pt idx="1561">
                  <c:v>0.48409095091374238</c:v>
                </c:pt>
                <c:pt idx="1562">
                  <c:v>0.48409095091374238</c:v>
                </c:pt>
                <c:pt idx="1563">
                  <c:v>0.48409095091374238</c:v>
                </c:pt>
                <c:pt idx="1564">
                  <c:v>0.48409095091374238</c:v>
                </c:pt>
                <c:pt idx="1565">
                  <c:v>0.48409095091374238</c:v>
                </c:pt>
                <c:pt idx="1566">
                  <c:v>0.48409095091374238</c:v>
                </c:pt>
                <c:pt idx="1567">
                  <c:v>0.48409095091374238</c:v>
                </c:pt>
                <c:pt idx="1568">
                  <c:v>0.48409095091374238</c:v>
                </c:pt>
                <c:pt idx="1569">
                  <c:v>0.48409095091374238</c:v>
                </c:pt>
                <c:pt idx="1570">
                  <c:v>0.48409095091374238</c:v>
                </c:pt>
                <c:pt idx="1571">
                  <c:v>0.48409095091374238</c:v>
                </c:pt>
                <c:pt idx="1572">
                  <c:v>0.48409095091374238</c:v>
                </c:pt>
                <c:pt idx="1573">
                  <c:v>0.48409095091374238</c:v>
                </c:pt>
                <c:pt idx="1574">
                  <c:v>0.48409095091374238</c:v>
                </c:pt>
                <c:pt idx="1575">
                  <c:v>0.48409095091374238</c:v>
                </c:pt>
                <c:pt idx="1576">
                  <c:v>0.48409095091374238</c:v>
                </c:pt>
                <c:pt idx="1577">
                  <c:v>0.48409095091374238</c:v>
                </c:pt>
                <c:pt idx="1578">
                  <c:v>0.48409095091374238</c:v>
                </c:pt>
                <c:pt idx="1579">
                  <c:v>0.48409095091374238</c:v>
                </c:pt>
                <c:pt idx="1580">
                  <c:v>0.48409095091374238</c:v>
                </c:pt>
                <c:pt idx="1581">
                  <c:v>0.48409095091374238</c:v>
                </c:pt>
                <c:pt idx="1582">
                  <c:v>0.48409095091374238</c:v>
                </c:pt>
                <c:pt idx="1583">
                  <c:v>0.48409095091374238</c:v>
                </c:pt>
                <c:pt idx="1584">
                  <c:v>0.48409095091374238</c:v>
                </c:pt>
                <c:pt idx="1585">
                  <c:v>0.48409095091374238</c:v>
                </c:pt>
                <c:pt idx="1586">
                  <c:v>0.48409095091374238</c:v>
                </c:pt>
                <c:pt idx="1587">
                  <c:v>0.48409095091374238</c:v>
                </c:pt>
                <c:pt idx="1588">
                  <c:v>0.48409095091374238</c:v>
                </c:pt>
                <c:pt idx="1589">
                  <c:v>0.48409095091374238</c:v>
                </c:pt>
                <c:pt idx="1590">
                  <c:v>0.48409095091374238</c:v>
                </c:pt>
                <c:pt idx="1591">
                  <c:v>0.48409095091374238</c:v>
                </c:pt>
                <c:pt idx="1592">
                  <c:v>0.48409095091374238</c:v>
                </c:pt>
                <c:pt idx="1593">
                  <c:v>0.48409095091374238</c:v>
                </c:pt>
                <c:pt idx="1594">
                  <c:v>0.48409095091374238</c:v>
                </c:pt>
                <c:pt idx="1595">
                  <c:v>0.48409095091374238</c:v>
                </c:pt>
                <c:pt idx="1596">
                  <c:v>0.48409095091374238</c:v>
                </c:pt>
                <c:pt idx="1597">
                  <c:v>0.48409095091374238</c:v>
                </c:pt>
                <c:pt idx="1598">
                  <c:v>0.48409095091374238</c:v>
                </c:pt>
                <c:pt idx="1599">
                  <c:v>0.48409095091374238</c:v>
                </c:pt>
                <c:pt idx="1600">
                  <c:v>0.48409095091374238</c:v>
                </c:pt>
                <c:pt idx="1601">
                  <c:v>0.48409095091374238</c:v>
                </c:pt>
                <c:pt idx="1602">
                  <c:v>0.48409095091374238</c:v>
                </c:pt>
                <c:pt idx="1603">
                  <c:v>0.48409095091374238</c:v>
                </c:pt>
                <c:pt idx="1604">
                  <c:v>0.48409095091374238</c:v>
                </c:pt>
                <c:pt idx="1605">
                  <c:v>0.48409095091374238</c:v>
                </c:pt>
                <c:pt idx="1606">
                  <c:v>0.48409095091374238</c:v>
                </c:pt>
                <c:pt idx="1607">
                  <c:v>0.48409095091374238</c:v>
                </c:pt>
                <c:pt idx="1608">
                  <c:v>0.48409095091374238</c:v>
                </c:pt>
                <c:pt idx="1609">
                  <c:v>0.48409095091374238</c:v>
                </c:pt>
                <c:pt idx="1610">
                  <c:v>0.48409095091374238</c:v>
                </c:pt>
                <c:pt idx="1611">
                  <c:v>0.48409095091374238</c:v>
                </c:pt>
                <c:pt idx="1612">
                  <c:v>0.48409095091374238</c:v>
                </c:pt>
                <c:pt idx="1613">
                  <c:v>0.48409095091374238</c:v>
                </c:pt>
                <c:pt idx="1614">
                  <c:v>0.48409095091374238</c:v>
                </c:pt>
                <c:pt idx="1615">
                  <c:v>0.48409095091374238</c:v>
                </c:pt>
                <c:pt idx="1616">
                  <c:v>0.48409095091374238</c:v>
                </c:pt>
                <c:pt idx="1617">
                  <c:v>0.48409095091374238</c:v>
                </c:pt>
                <c:pt idx="1618">
                  <c:v>0.48409095091374238</c:v>
                </c:pt>
                <c:pt idx="1619">
                  <c:v>0.48409095091374238</c:v>
                </c:pt>
                <c:pt idx="1620">
                  <c:v>0.48409095091374238</c:v>
                </c:pt>
                <c:pt idx="1621">
                  <c:v>0.48409095091374238</c:v>
                </c:pt>
                <c:pt idx="1622">
                  <c:v>0.48409095091374238</c:v>
                </c:pt>
                <c:pt idx="1623">
                  <c:v>0.48409095091374238</c:v>
                </c:pt>
                <c:pt idx="1624">
                  <c:v>0.48409095091374238</c:v>
                </c:pt>
                <c:pt idx="1625">
                  <c:v>0.48409095091374238</c:v>
                </c:pt>
                <c:pt idx="1626">
                  <c:v>0.48409095091374238</c:v>
                </c:pt>
                <c:pt idx="1627">
                  <c:v>0.48409095091374238</c:v>
                </c:pt>
                <c:pt idx="1628">
                  <c:v>0.48409095091374238</c:v>
                </c:pt>
                <c:pt idx="1629">
                  <c:v>0.48409095091374238</c:v>
                </c:pt>
                <c:pt idx="1630">
                  <c:v>0.48409095091374238</c:v>
                </c:pt>
                <c:pt idx="1631">
                  <c:v>0.48409095091374238</c:v>
                </c:pt>
                <c:pt idx="1632">
                  <c:v>0.48409095091374238</c:v>
                </c:pt>
                <c:pt idx="1633">
                  <c:v>0.48409095091374238</c:v>
                </c:pt>
                <c:pt idx="1634">
                  <c:v>0.48409095091374238</c:v>
                </c:pt>
                <c:pt idx="1635">
                  <c:v>0.48409095091374238</c:v>
                </c:pt>
                <c:pt idx="1636">
                  <c:v>0.48409095091374238</c:v>
                </c:pt>
                <c:pt idx="1637">
                  <c:v>0.48409095091374238</c:v>
                </c:pt>
                <c:pt idx="1638">
                  <c:v>0.48409095091374238</c:v>
                </c:pt>
                <c:pt idx="1639">
                  <c:v>0.48409095091374238</c:v>
                </c:pt>
                <c:pt idx="1640">
                  <c:v>0.48409095091374238</c:v>
                </c:pt>
                <c:pt idx="1641">
                  <c:v>0.48409095091374238</c:v>
                </c:pt>
                <c:pt idx="1642">
                  <c:v>0.48409095091374238</c:v>
                </c:pt>
                <c:pt idx="1643">
                  <c:v>0.48409095091374238</c:v>
                </c:pt>
                <c:pt idx="1644">
                  <c:v>0.48409095091374238</c:v>
                </c:pt>
                <c:pt idx="1645">
                  <c:v>0.48409095091374238</c:v>
                </c:pt>
                <c:pt idx="1646">
                  <c:v>0.48409095091374238</c:v>
                </c:pt>
                <c:pt idx="1647">
                  <c:v>0.48409095091374238</c:v>
                </c:pt>
                <c:pt idx="1648">
                  <c:v>0.48409095091374238</c:v>
                </c:pt>
                <c:pt idx="1649">
                  <c:v>0.48409095091374238</c:v>
                </c:pt>
                <c:pt idx="1650">
                  <c:v>0.48409095091374238</c:v>
                </c:pt>
                <c:pt idx="1651">
                  <c:v>0.48409095091374238</c:v>
                </c:pt>
                <c:pt idx="1652">
                  <c:v>0.48409095091374238</c:v>
                </c:pt>
                <c:pt idx="1653">
                  <c:v>0.48409095091374238</c:v>
                </c:pt>
                <c:pt idx="1654">
                  <c:v>0.48409095091374238</c:v>
                </c:pt>
                <c:pt idx="1655">
                  <c:v>0.48409095091374238</c:v>
                </c:pt>
                <c:pt idx="1656">
                  <c:v>0.57007579242811857</c:v>
                </c:pt>
                <c:pt idx="1657">
                  <c:v>0.57007579242811857</c:v>
                </c:pt>
                <c:pt idx="1658">
                  <c:v>0.57007579242811857</c:v>
                </c:pt>
                <c:pt idx="1659">
                  <c:v>0.57007579242811857</c:v>
                </c:pt>
                <c:pt idx="1660">
                  <c:v>0.57007579242811857</c:v>
                </c:pt>
                <c:pt idx="1661">
                  <c:v>0.57007579242811857</c:v>
                </c:pt>
                <c:pt idx="1662">
                  <c:v>0.57007579242811857</c:v>
                </c:pt>
                <c:pt idx="1663">
                  <c:v>0.57007579242811857</c:v>
                </c:pt>
                <c:pt idx="1664">
                  <c:v>0.57007579242811857</c:v>
                </c:pt>
                <c:pt idx="1665">
                  <c:v>0.57007579242811857</c:v>
                </c:pt>
                <c:pt idx="1666">
                  <c:v>0.57007579242811857</c:v>
                </c:pt>
                <c:pt idx="1667">
                  <c:v>0.57007579242811857</c:v>
                </c:pt>
                <c:pt idx="1668">
                  <c:v>0.57007579242811857</c:v>
                </c:pt>
                <c:pt idx="1669">
                  <c:v>0.57007579242811857</c:v>
                </c:pt>
                <c:pt idx="1670">
                  <c:v>0.57007579242811857</c:v>
                </c:pt>
                <c:pt idx="1671">
                  <c:v>0.57007579242811857</c:v>
                </c:pt>
                <c:pt idx="1672">
                  <c:v>0.57007579242811857</c:v>
                </c:pt>
                <c:pt idx="1673">
                  <c:v>0.57007579242811857</c:v>
                </c:pt>
                <c:pt idx="1674">
                  <c:v>0.57007579242811857</c:v>
                </c:pt>
                <c:pt idx="1675">
                  <c:v>0.57007579242811857</c:v>
                </c:pt>
                <c:pt idx="1676">
                  <c:v>0.57007579242811857</c:v>
                </c:pt>
                <c:pt idx="1677">
                  <c:v>0.57007579242811857</c:v>
                </c:pt>
                <c:pt idx="1678">
                  <c:v>0.57007579242811857</c:v>
                </c:pt>
                <c:pt idx="1679">
                  <c:v>0.57007579242811857</c:v>
                </c:pt>
                <c:pt idx="1680">
                  <c:v>0.57007579242811857</c:v>
                </c:pt>
                <c:pt idx="1681">
                  <c:v>0.57007579242811857</c:v>
                </c:pt>
                <c:pt idx="1682">
                  <c:v>0.57007579242811857</c:v>
                </c:pt>
                <c:pt idx="1683">
                  <c:v>0.57007579242811857</c:v>
                </c:pt>
                <c:pt idx="1684">
                  <c:v>0.57007579242811857</c:v>
                </c:pt>
                <c:pt idx="1685">
                  <c:v>0.57007579242811857</c:v>
                </c:pt>
                <c:pt idx="1686">
                  <c:v>0.57007579242811857</c:v>
                </c:pt>
                <c:pt idx="1687">
                  <c:v>0.57007579242811857</c:v>
                </c:pt>
                <c:pt idx="1688">
                  <c:v>0.57007579242811857</c:v>
                </c:pt>
                <c:pt idx="1689">
                  <c:v>0.57007579242811857</c:v>
                </c:pt>
                <c:pt idx="1690">
                  <c:v>0.57007579242811857</c:v>
                </c:pt>
                <c:pt idx="1691">
                  <c:v>0.57007579242811857</c:v>
                </c:pt>
                <c:pt idx="1692">
                  <c:v>0.57007579242811857</c:v>
                </c:pt>
                <c:pt idx="1693">
                  <c:v>0.57007579242811857</c:v>
                </c:pt>
                <c:pt idx="1694">
                  <c:v>0.57007579242811857</c:v>
                </c:pt>
                <c:pt idx="1695">
                  <c:v>0.57007579242811857</c:v>
                </c:pt>
                <c:pt idx="1696">
                  <c:v>0.57007579242811857</c:v>
                </c:pt>
                <c:pt idx="1697">
                  <c:v>0.57007579242811857</c:v>
                </c:pt>
                <c:pt idx="1698">
                  <c:v>0.57007579242811857</c:v>
                </c:pt>
                <c:pt idx="1699">
                  <c:v>0.57007579242811857</c:v>
                </c:pt>
                <c:pt idx="1700">
                  <c:v>0.57007579242811857</c:v>
                </c:pt>
                <c:pt idx="1701">
                  <c:v>0.57007579242811857</c:v>
                </c:pt>
                <c:pt idx="1702">
                  <c:v>0.57007579242811857</c:v>
                </c:pt>
                <c:pt idx="1703">
                  <c:v>0.57007579242811857</c:v>
                </c:pt>
                <c:pt idx="1704">
                  <c:v>0.57007579242811857</c:v>
                </c:pt>
                <c:pt idx="1705">
                  <c:v>0.57007579242811857</c:v>
                </c:pt>
                <c:pt idx="1706">
                  <c:v>0.57007579242811857</c:v>
                </c:pt>
                <c:pt idx="1707">
                  <c:v>0.57007579242811857</c:v>
                </c:pt>
                <c:pt idx="1708">
                  <c:v>0.57007579242811857</c:v>
                </c:pt>
                <c:pt idx="1709">
                  <c:v>0.57007579242811857</c:v>
                </c:pt>
                <c:pt idx="1710">
                  <c:v>0.57007579242811857</c:v>
                </c:pt>
                <c:pt idx="1711">
                  <c:v>0.57007579242811857</c:v>
                </c:pt>
                <c:pt idx="1712">
                  <c:v>0.57007579242811857</c:v>
                </c:pt>
                <c:pt idx="1713">
                  <c:v>0.57007579242811857</c:v>
                </c:pt>
                <c:pt idx="1714">
                  <c:v>0.57007579242811857</c:v>
                </c:pt>
                <c:pt idx="1715">
                  <c:v>0.57007579242811857</c:v>
                </c:pt>
                <c:pt idx="1716">
                  <c:v>0.57007579242811857</c:v>
                </c:pt>
                <c:pt idx="1717">
                  <c:v>0.57007579242811857</c:v>
                </c:pt>
                <c:pt idx="1718">
                  <c:v>0.57007579242811857</c:v>
                </c:pt>
                <c:pt idx="1719">
                  <c:v>0.57007579242811857</c:v>
                </c:pt>
                <c:pt idx="1720">
                  <c:v>0.57007579242811857</c:v>
                </c:pt>
                <c:pt idx="1721">
                  <c:v>0.57007579242811857</c:v>
                </c:pt>
                <c:pt idx="1722">
                  <c:v>0.57007579242811857</c:v>
                </c:pt>
                <c:pt idx="1723">
                  <c:v>0.57007579242811857</c:v>
                </c:pt>
                <c:pt idx="1724">
                  <c:v>0.57007579242811857</c:v>
                </c:pt>
                <c:pt idx="1725">
                  <c:v>0.57007579242811857</c:v>
                </c:pt>
                <c:pt idx="1726">
                  <c:v>0.57007579242811857</c:v>
                </c:pt>
                <c:pt idx="1727">
                  <c:v>0.57007579242811857</c:v>
                </c:pt>
                <c:pt idx="1728">
                  <c:v>0.57007579242811857</c:v>
                </c:pt>
                <c:pt idx="1729">
                  <c:v>0.57007579242811857</c:v>
                </c:pt>
                <c:pt idx="1730">
                  <c:v>0.57007579242811857</c:v>
                </c:pt>
                <c:pt idx="1731">
                  <c:v>0.57007579242811857</c:v>
                </c:pt>
                <c:pt idx="1732">
                  <c:v>0.57007579242811857</c:v>
                </c:pt>
                <c:pt idx="1733">
                  <c:v>0.57007579242811857</c:v>
                </c:pt>
                <c:pt idx="1734">
                  <c:v>0.57007579242811857</c:v>
                </c:pt>
                <c:pt idx="1735">
                  <c:v>0.57007579242811857</c:v>
                </c:pt>
                <c:pt idx="1736">
                  <c:v>0.57007579242811857</c:v>
                </c:pt>
                <c:pt idx="1737">
                  <c:v>0.57007579242811857</c:v>
                </c:pt>
                <c:pt idx="1738">
                  <c:v>0.57007579242811857</c:v>
                </c:pt>
                <c:pt idx="1739">
                  <c:v>0.57007579242811857</c:v>
                </c:pt>
                <c:pt idx="1740">
                  <c:v>0.57007579242811857</c:v>
                </c:pt>
                <c:pt idx="1741">
                  <c:v>0.57007579242811857</c:v>
                </c:pt>
                <c:pt idx="1742">
                  <c:v>0.57007579242811857</c:v>
                </c:pt>
                <c:pt idx="1743">
                  <c:v>0.57007579242811857</c:v>
                </c:pt>
                <c:pt idx="1744">
                  <c:v>0.57007579242811857</c:v>
                </c:pt>
                <c:pt idx="1745">
                  <c:v>0.57007579242811857</c:v>
                </c:pt>
                <c:pt idx="1746">
                  <c:v>0.57007579242811857</c:v>
                </c:pt>
                <c:pt idx="1747">
                  <c:v>0.57007579242811857</c:v>
                </c:pt>
                <c:pt idx="1748">
                  <c:v>0.57007579242811857</c:v>
                </c:pt>
                <c:pt idx="1749">
                  <c:v>0.57007579242811857</c:v>
                </c:pt>
                <c:pt idx="1750">
                  <c:v>0.57007579242811857</c:v>
                </c:pt>
                <c:pt idx="1751">
                  <c:v>0.57007579242811857</c:v>
                </c:pt>
                <c:pt idx="1752">
                  <c:v>0.57007579242811857</c:v>
                </c:pt>
                <c:pt idx="1753">
                  <c:v>0.57007579242811857</c:v>
                </c:pt>
                <c:pt idx="1754">
                  <c:v>0.57007579242811857</c:v>
                </c:pt>
                <c:pt idx="1755">
                  <c:v>0.57007579242811857</c:v>
                </c:pt>
                <c:pt idx="1756">
                  <c:v>0.57007579242811857</c:v>
                </c:pt>
                <c:pt idx="1757">
                  <c:v>0.57007579242811857</c:v>
                </c:pt>
                <c:pt idx="1758">
                  <c:v>0.57007579242811857</c:v>
                </c:pt>
                <c:pt idx="1759">
                  <c:v>0.57007579242811857</c:v>
                </c:pt>
                <c:pt idx="1760">
                  <c:v>0.57007579242811857</c:v>
                </c:pt>
                <c:pt idx="1761">
                  <c:v>0.57007579242811857</c:v>
                </c:pt>
                <c:pt idx="1762">
                  <c:v>0.57007579242811857</c:v>
                </c:pt>
                <c:pt idx="1763">
                  <c:v>0.57007579242811857</c:v>
                </c:pt>
                <c:pt idx="1764">
                  <c:v>0.57007579242811857</c:v>
                </c:pt>
                <c:pt idx="1765">
                  <c:v>0.57007579242811857</c:v>
                </c:pt>
                <c:pt idx="1766">
                  <c:v>0.57007579242811857</c:v>
                </c:pt>
                <c:pt idx="1767">
                  <c:v>0.57007579242811857</c:v>
                </c:pt>
                <c:pt idx="1768">
                  <c:v>0.57007579242811857</c:v>
                </c:pt>
                <c:pt idx="1769">
                  <c:v>0.57007579242811857</c:v>
                </c:pt>
                <c:pt idx="1770">
                  <c:v>0.57007579242811857</c:v>
                </c:pt>
                <c:pt idx="1771">
                  <c:v>0.57007579242811857</c:v>
                </c:pt>
                <c:pt idx="1772">
                  <c:v>0.57007579242811857</c:v>
                </c:pt>
                <c:pt idx="1773">
                  <c:v>0.57007579242811857</c:v>
                </c:pt>
                <c:pt idx="1774">
                  <c:v>0.57007579242811857</c:v>
                </c:pt>
                <c:pt idx="1775">
                  <c:v>0.57007579242811857</c:v>
                </c:pt>
                <c:pt idx="1776">
                  <c:v>0.57007579242811857</c:v>
                </c:pt>
                <c:pt idx="1777">
                  <c:v>0.57007579242811857</c:v>
                </c:pt>
                <c:pt idx="1778">
                  <c:v>0.57007579242811857</c:v>
                </c:pt>
                <c:pt idx="1779">
                  <c:v>0.57007579242811857</c:v>
                </c:pt>
                <c:pt idx="1780">
                  <c:v>0.57007579242811857</c:v>
                </c:pt>
                <c:pt idx="1781">
                  <c:v>0.57007579242811857</c:v>
                </c:pt>
                <c:pt idx="1782">
                  <c:v>0.57007579242811857</c:v>
                </c:pt>
                <c:pt idx="1783">
                  <c:v>0.57007579242811857</c:v>
                </c:pt>
                <c:pt idx="1784">
                  <c:v>0.57007579242811857</c:v>
                </c:pt>
                <c:pt idx="1785">
                  <c:v>0.57007579242811857</c:v>
                </c:pt>
                <c:pt idx="1786">
                  <c:v>0.57007579242811857</c:v>
                </c:pt>
                <c:pt idx="1787">
                  <c:v>0.57007579242811857</c:v>
                </c:pt>
                <c:pt idx="1788">
                  <c:v>0.57007579242811857</c:v>
                </c:pt>
                <c:pt idx="1789">
                  <c:v>0.57007579242811857</c:v>
                </c:pt>
                <c:pt idx="1790">
                  <c:v>0.57007579242811857</c:v>
                </c:pt>
                <c:pt idx="1791">
                  <c:v>0.57007579242811857</c:v>
                </c:pt>
                <c:pt idx="1792">
                  <c:v>0.57007579242811857</c:v>
                </c:pt>
                <c:pt idx="1793">
                  <c:v>0.57007579242811857</c:v>
                </c:pt>
                <c:pt idx="1794">
                  <c:v>0.57007579242811857</c:v>
                </c:pt>
                <c:pt idx="1795">
                  <c:v>0.57007579242811857</c:v>
                </c:pt>
                <c:pt idx="1796">
                  <c:v>0.57007579242811857</c:v>
                </c:pt>
                <c:pt idx="1797">
                  <c:v>0.57007579242811857</c:v>
                </c:pt>
                <c:pt idx="1798">
                  <c:v>0.57007579242811857</c:v>
                </c:pt>
                <c:pt idx="1799">
                  <c:v>0.57007579242811857</c:v>
                </c:pt>
                <c:pt idx="1826">
                  <c:v>8.5365738530033514E-2</c:v>
                </c:pt>
                <c:pt idx="1827">
                  <c:v>8.5365738530033514E-2</c:v>
                </c:pt>
                <c:pt idx="1828">
                  <c:v>8.8055839299062827E-2</c:v>
                </c:pt>
                <c:pt idx="1829">
                  <c:v>9.0761905057819309E-2</c:v>
                </c:pt>
                <c:pt idx="1830">
                  <c:v>9.0761905057819309E-2</c:v>
                </c:pt>
                <c:pt idx="1831">
                  <c:v>9.0761905057819309E-2</c:v>
                </c:pt>
                <c:pt idx="1832">
                  <c:v>9.0761905057819309E-2</c:v>
                </c:pt>
                <c:pt idx="1833">
                  <c:v>9.0761905057819309E-2</c:v>
                </c:pt>
                <c:pt idx="1834">
                  <c:v>9.0761905057819309E-2</c:v>
                </c:pt>
                <c:pt idx="1835">
                  <c:v>9.0761905057819309E-2</c:v>
                </c:pt>
                <c:pt idx="1836">
                  <c:v>9.0761905057819309E-2</c:v>
                </c:pt>
                <c:pt idx="1837">
                  <c:v>9.0761905057819309E-2</c:v>
                </c:pt>
                <c:pt idx="1838">
                  <c:v>9.0761905057819309E-2</c:v>
                </c:pt>
                <c:pt idx="1839">
                  <c:v>9.0761905057819309E-2</c:v>
                </c:pt>
                <c:pt idx="1840">
                  <c:v>9.0761905057819309E-2</c:v>
                </c:pt>
                <c:pt idx="1841">
                  <c:v>9.0761905057819309E-2</c:v>
                </c:pt>
                <c:pt idx="1842">
                  <c:v>9.0761905057819309E-2</c:v>
                </c:pt>
                <c:pt idx="1843">
                  <c:v>9.0761905057819309E-2</c:v>
                </c:pt>
                <c:pt idx="1844">
                  <c:v>9.0761905057819309E-2</c:v>
                </c:pt>
                <c:pt idx="1845">
                  <c:v>9.0761905057819309E-2</c:v>
                </c:pt>
                <c:pt idx="1846">
                  <c:v>9.0761905057819309E-2</c:v>
                </c:pt>
                <c:pt idx="1847">
                  <c:v>9.0761905057819309E-2</c:v>
                </c:pt>
                <c:pt idx="1848">
                  <c:v>9.0761905057819309E-2</c:v>
                </c:pt>
                <c:pt idx="1849">
                  <c:v>9.0761905057819309E-2</c:v>
                </c:pt>
                <c:pt idx="1850">
                  <c:v>9.0761905057819309E-2</c:v>
                </c:pt>
                <c:pt idx="1851">
                  <c:v>9.0761905057819309E-2</c:v>
                </c:pt>
                <c:pt idx="1852">
                  <c:v>9.0761905057819309E-2</c:v>
                </c:pt>
                <c:pt idx="1853">
                  <c:v>9.0761905057819309E-2</c:v>
                </c:pt>
                <c:pt idx="1854">
                  <c:v>9.0761905057819309E-2</c:v>
                </c:pt>
                <c:pt idx="1855">
                  <c:v>9.0761905057819309E-2</c:v>
                </c:pt>
                <c:pt idx="1856">
                  <c:v>9.0761905057819309E-2</c:v>
                </c:pt>
                <c:pt idx="1857">
                  <c:v>9.0761905057819309E-2</c:v>
                </c:pt>
                <c:pt idx="1858">
                  <c:v>9.0761905057819309E-2</c:v>
                </c:pt>
                <c:pt idx="1859">
                  <c:v>9.0761905057819309E-2</c:v>
                </c:pt>
                <c:pt idx="1860">
                  <c:v>9.0761905057819309E-2</c:v>
                </c:pt>
                <c:pt idx="1861">
                  <c:v>9.0761905057819309E-2</c:v>
                </c:pt>
                <c:pt idx="1862">
                  <c:v>9.0761905057819309E-2</c:v>
                </c:pt>
                <c:pt idx="1863">
                  <c:v>9.0761905057819309E-2</c:v>
                </c:pt>
                <c:pt idx="1864">
                  <c:v>9.0761905057819309E-2</c:v>
                </c:pt>
                <c:pt idx="1865">
                  <c:v>9.0761905057819309E-2</c:v>
                </c:pt>
                <c:pt idx="1866">
                  <c:v>9.0761905057819309E-2</c:v>
                </c:pt>
                <c:pt idx="1867">
                  <c:v>9.0761905057819309E-2</c:v>
                </c:pt>
                <c:pt idx="1868">
                  <c:v>9.0761905057819309E-2</c:v>
                </c:pt>
                <c:pt idx="1869">
                  <c:v>9.0761905057819309E-2</c:v>
                </c:pt>
                <c:pt idx="1870">
                  <c:v>9.0761905057819309E-2</c:v>
                </c:pt>
                <c:pt idx="1871">
                  <c:v>9.0761905057819309E-2</c:v>
                </c:pt>
                <c:pt idx="1872">
                  <c:v>9.0761905057819309E-2</c:v>
                </c:pt>
                <c:pt idx="1873">
                  <c:v>9.0761905057819309E-2</c:v>
                </c:pt>
                <c:pt idx="1874">
                  <c:v>9.0761905057819309E-2</c:v>
                </c:pt>
                <c:pt idx="1875">
                  <c:v>9.0761905057819309E-2</c:v>
                </c:pt>
                <c:pt idx="1876">
                  <c:v>9.0761905057819309E-2</c:v>
                </c:pt>
                <c:pt idx="1877">
                  <c:v>9.0761905057819309E-2</c:v>
                </c:pt>
                <c:pt idx="1878">
                  <c:v>9.0761905057819309E-2</c:v>
                </c:pt>
                <c:pt idx="1879">
                  <c:v>9.0761905057819309E-2</c:v>
                </c:pt>
                <c:pt idx="1880">
                  <c:v>9.0761905057819309E-2</c:v>
                </c:pt>
                <c:pt idx="1881">
                  <c:v>9.3941059235938817E-2</c:v>
                </c:pt>
                <c:pt idx="1882">
                  <c:v>9.3941059235938817E-2</c:v>
                </c:pt>
                <c:pt idx="1883">
                  <c:v>9.3941059235938817E-2</c:v>
                </c:pt>
                <c:pt idx="1884">
                  <c:v>9.3941059235938817E-2</c:v>
                </c:pt>
                <c:pt idx="1885">
                  <c:v>9.3941059235938817E-2</c:v>
                </c:pt>
                <c:pt idx="1886">
                  <c:v>9.3941059235938817E-2</c:v>
                </c:pt>
                <c:pt idx="1887">
                  <c:v>9.3941059235938817E-2</c:v>
                </c:pt>
                <c:pt idx="1888">
                  <c:v>9.3941059235938817E-2</c:v>
                </c:pt>
                <c:pt idx="1889">
                  <c:v>9.3941059235938817E-2</c:v>
                </c:pt>
                <c:pt idx="1890">
                  <c:v>9.3941059235938817E-2</c:v>
                </c:pt>
                <c:pt idx="1891">
                  <c:v>9.3941059235938817E-2</c:v>
                </c:pt>
                <c:pt idx="1892">
                  <c:v>9.3941059235938817E-2</c:v>
                </c:pt>
                <c:pt idx="1893">
                  <c:v>9.3941059235938817E-2</c:v>
                </c:pt>
                <c:pt idx="1894">
                  <c:v>9.3941059235938817E-2</c:v>
                </c:pt>
                <c:pt idx="1895">
                  <c:v>9.3941059235938817E-2</c:v>
                </c:pt>
                <c:pt idx="1896">
                  <c:v>9.3941059235938817E-2</c:v>
                </c:pt>
                <c:pt idx="1897">
                  <c:v>9.3941059235938817E-2</c:v>
                </c:pt>
                <c:pt idx="1898">
                  <c:v>9.3941059235938817E-2</c:v>
                </c:pt>
                <c:pt idx="1899">
                  <c:v>9.3941059235938817E-2</c:v>
                </c:pt>
                <c:pt idx="1900">
                  <c:v>9.3941059235938817E-2</c:v>
                </c:pt>
                <c:pt idx="1901">
                  <c:v>9.3941059235938817E-2</c:v>
                </c:pt>
                <c:pt idx="1902">
                  <c:v>9.3941059235938817E-2</c:v>
                </c:pt>
                <c:pt idx="1903">
                  <c:v>9.3941059235938817E-2</c:v>
                </c:pt>
                <c:pt idx="1904">
                  <c:v>9.3941059235938817E-2</c:v>
                </c:pt>
                <c:pt idx="1905">
                  <c:v>9.3941059235938817E-2</c:v>
                </c:pt>
                <c:pt idx="1906">
                  <c:v>9.3941059235938817E-2</c:v>
                </c:pt>
                <c:pt idx="1907">
                  <c:v>9.3941059235938817E-2</c:v>
                </c:pt>
                <c:pt idx="1908">
                  <c:v>9.3941059235938817E-2</c:v>
                </c:pt>
                <c:pt idx="1909">
                  <c:v>9.3941059235938817E-2</c:v>
                </c:pt>
                <c:pt idx="1910">
                  <c:v>9.3941059235938817E-2</c:v>
                </c:pt>
                <c:pt idx="1911">
                  <c:v>9.3941059235938817E-2</c:v>
                </c:pt>
                <c:pt idx="1912">
                  <c:v>9.3941059235938817E-2</c:v>
                </c:pt>
                <c:pt idx="1913">
                  <c:v>9.3941059235938817E-2</c:v>
                </c:pt>
                <c:pt idx="1914">
                  <c:v>9.3941059235938817E-2</c:v>
                </c:pt>
                <c:pt idx="1915">
                  <c:v>9.3941059235938817E-2</c:v>
                </c:pt>
                <c:pt idx="1916">
                  <c:v>9.3941059235938817E-2</c:v>
                </c:pt>
                <c:pt idx="1917">
                  <c:v>9.3941059235938817E-2</c:v>
                </c:pt>
                <c:pt idx="1918">
                  <c:v>9.3941059235938817E-2</c:v>
                </c:pt>
                <c:pt idx="1919">
                  <c:v>9.3941059235938817E-2</c:v>
                </c:pt>
                <c:pt idx="1920">
                  <c:v>9.3941059235938817E-2</c:v>
                </c:pt>
                <c:pt idx="1921">
                  <c:v>9.3941059235938817E-2</c:v>
                </c:pt>
                <c:pt idx="1922">
                  <c:v>9.3941059235938817E-2</c:v>
                </c:pt>
                <c:pt idx="1923">
                  <c:v>9.3941059235938817E-2</c:v>
                </c:pt>
                <c:pt idx="1924">
                  <c:v>9.3941059235938817E-2</c:v>
                </c:pt>
                <c:pt idx="1925">
                  <c:v>9.3941059235938817E-2</c:v>
                </c:pt>
                <c:pt idx="1926">
                  <c:v>9.3941059235938817E-2</c:v>
                </c:pt>
                <c:pt idx="1927">
                  <c:v>9.3941059235938817E-2</c:v>
                </c:pt>
                <c:pt idx="1928">
                  <c:v>9.3941059235938817E-2</c:v>
                </c:pt>
                <c:pt idx="1929">
                  <c:v>9.3941059235938817E-2</c:v>
                </c:pt>
                <c:pt idx="1930">
                  <c:v>9.3941059235938817E-2</c:v>
                </c:pt>
                <c:pt idx="1931">
                  <c:v>9.3941059235938817E-2</c:v>
                </c:pt>
                <c:pt idx="1932">
                  <c:v>9.3941059235938817E-2</c:v>
                </c:pt>
                <c:pt idx="1933">
                  <c:v>9.3941059235938817E-2</c:v>
                </c:pt>
                <c:pt idx="1934">
                  <c:v>9.3941059235938817E-2</c:v>
                </c:pt>
                <c:pt idx="1935">
                  <c:v>9.3941059235938817E-2</c:v>
                </c:pt>
                <c:pt idx="1936">
                  <c:v>9.3941059235938817E-2</c:v>
                </c:pt>
                <c:pt idx="1937">
                  <c:v>9.3941059235938817E-2</c:v>
                </c:pt>
                <c:pt idx="1938">
                  <c:v>9.3941059235938817E-2</c:v>
                </c:pt>
                <c:pt idx="1939">
                  <c:v>9.3941059235938817E-2</c:v>
                </c:pt>
                <c:pt idx="1940">
                  <c:v>9.3941059235938817E-2</c:v>
                </c:pt>
                <c:pt idx="1941">
                  <c:v>9.3941059235938817E-2</c:v>
                </c:pt>
                <c:pt idx="1942">
                  <c:v>9.3941059235938817E-2</c:v>
                </c:pt>
                <c:pt idx="1943">
                  <c:v>9.3941059235938817E-2</c:v>
                </c:pt>
                <c:pt idx="1944">
                  <c:v>9.3941059235938817E-2</c:v>
                </c:pt>
                <c:pt idx="1945">
                  <c:v>9.3941059235938817E-2</c:v>
                </c:pt>
                <c:pt idx="1946">
                  <c:v>9.3941059235938817E-2</c:v>
                </c:pt>
                <c:pt idx="1947">
                  <c:v>9.3941059235938817E-2</c:v>
                </c:pt>
                <c:pt idx="1948">
                  <c:v>9.3941059235938817E-2</c:v>
                </c:pt>
                <c:pt idx="1949">
                  <c:v>9.3941059235938817E-2</c:v>
                </c:pt>
                <c:pt idx="1950">
                  <c:v>9.3941059235938817E-2</c:v>
                </c:pt>
                <c:pt idx="1951">
                  <c:v>9.3941059235938817E-2</c:v>
                </c:pt>
                <c:pt idx="1952">
                  <c:v>9.3941059235938817E-2</c:v>
                </c:pt>
                <c:pt idx="1953">
                  <c:v>9.3941059235938817E-2</c:v>
                </c:pt>
                <c:pt idx="1954">
                  <c:v>9.3941059235938817E-2</c:v>
                </c:pt>
                <c:pt idx="1955">
                  <c:v>9.3941059235938817E-2</c:v>
                </c:pt>
                <c:pt idx="1956">
                  <c:v>9.3941059235938817E-2</c:v>
                </c:pt>
                <c:pt idx="1957">
                  <c:v>9.3941059235938817E-2</c:v>
                </c:pt>
                <c:pt idx="1958">
                  <c:v>9.3941059235938817E-2</c:v>
                </c:pt>
                <c:pt idx="1959">
                  <c:v>9.3941059235938817E-2</c:v>
                </c:pt>
                <c:pt idx="1960">
                  <c:v>9.3941059235938817E-2</c:v>
                </c:pt>
                <c:pt idx="1961">
                  <c:v>9.8174979519883021E-2</c:v>
                </c:pt>
                <c:pt idx="1962">
                  <c:v>9.8174979519883021E-2</c:v>
                </c:pt>
                <c:pt idx="1963">
                  <c:v>9.8174979519883021E-2</c:v>
                </c:pt>
                <c:pt idx="1964">
                  <c:v>9.8174979519883021E-2</c:v>
                </c:pt>
                <c:pt idx="1965">
                  <c:v>9.8174979519883021E-2</c:v>
                </c:pt>
                <c:pt idx="1966">
                  <c:v>9.8174979519883021E-2</c:v>
                </c:pt>
                <c:pt idx="1967">
                  <c:v>9.8174979519883021E-2</c:v>
                </c:pt>
                <c:pt idx="1968">
                  <c:v>9.8174979519883021E-2</c:v>
                </c:pt>
                <c:pt idx="1969">
                  <c:v>9.8174979519883021E-2</c:v>
                </c:pt>
                <c:pt idx="1970">
                  <c:v>0.10257412596124944</c:v>
                </c:pt>
                <c:pt idx="1971">
                  <c:v>0.10257412596124944</c:v>
                </c:pt>
                <c:pt idx="1972">
                  <c:v>0.10257412596124944</c:v>
                </c:pt>
                <c:pt idx="1973">
                  <c:v>0.10257412596124944</c:v>
                </c:pt>
                <c:pt idx="1974">
                  <c:v>0.10257412596124944</c:v>
                </c:pt>
                <c:pt idx="1975">
                  <c:v>0.10257412596124944</c:v>
                </c:pt>
                <c:pt idx="1976">
                  <c:v>0.10257412596124944</c:v>
                </c:pt>
                <c:pt idx="1977">
                  <c:v>0.10257412596124944</c:v>
                </c:pt>
                <c:pt idx="1978">
                  <c:v>0.10257412596124944</c:v>
                </c:pt>
                <c:pt idx="1979">
                  <c:v>0.10257412596124944</c:v>
                </c:pt>
                <c:pt idx="1980">
                  <c:v>0.10257412596124944</c:v>
                </c:pt>
                <c:pt idx="1981">
                  <c:v>0.10257412596124944</c:v>
                </c:pt>
                <c:pt idx="1982">
                  <c:v>0.10257412596124944</c:v>
                </c:pt>
                <c:pt idx="1983">
                  <c:v>0.10257412596124944</c:v>
                </c:pt>
                <c:pt idx="1984">
                  <c:v>0.10257412596124944</c:v>
                </c:pt>
                <c:pt idx="1985">
                  <c:v>0.10257412596124944</c:v>
                </c:pt>
                <c:pt idx="1986">
                  <c:v>0.10257412596124944</c:v>
                </c:pt>
                <c:pt idx="1987">
                  <c:v>0.10257412596124944</c:v>
                </c:pt>
                <c:pt idx="1988">
                  <c:v>0.10257412596124944</c:v>
                </c:pt>
                <c:pt idx="1989">
                  <c:v>0.10257412596124944</c:v>
                </c:pt>
                <c:pt idx="1990">
                  <c:v>0.10257412596124944</c:v>
                </c:pt>
                <c:pt idx="1991">
                  <c:v>0.10257412596124944</c:v>
                </c:pt>
                <c:pt idx="1992">
                  <c:v>0.10257412596124944</c:v>
                </c:pt>
                <c:pt idx="1993">
                  <c:v>0.10257412596124944</c:v>
                </c:pt>
                <c:pt idx="1994">
                  <c:v>0.10257412596124944</c:v>
                </c:pt>
                <c:pt idx="1995">
                  <c:v>0.10257412596124944</c:v>
                </c:pt>
                <c:pt idx="1996">
                  <c:v>0.10257412596124944</c:v>
                </c:pt>
                <c:pt idx="1997">
                  <c:v>0.10257412596124944</c:v>
                </c:pt>
                <c:pt idx="1998">
                  <c:v>0.10257412596124944</c:v>
                </c:pt>
                <c:pt idx="1999">
                  <c:v>0.10257412596124944</c:v>
                </c:pt>
                <c:pt idx="2000">
                  <c:v>0.10257412596124944</c:v>
                </c:pt>
                <c:pt idx="2001">
                  <c:v>0.10257412596124944</c:v>
                </c:pt>
                <c:pt idx="2002">
                  <c:v>0.10257412596124944</c:v>
                </c:pt>
                <c:pt idx="2003">
                  <c:v>0.10257412596124944</c:v>
                </c:pt>
                <c:pt idx="2004">
                  <c:v>0.10257412596124944</c:v>
                </c:pt>
                <c:pt idx="2005">
                  <c:v>0.10257412596124944</c:v>
                </c:pt>
                <c:pt idx="2006">
                  <c:v>0.10257412596124944</c:v>
                </c:pt>
                <c:pt idx="2007">
                  <c:v>0.10257412596124944</c:v>
                </c:pt>
                <c:pt idx="2008">
                  <c:v>0.10257412596124944</c:v>
                </c:pt>
                <c:pt idx="2009">
                  <c:v>0.10257412596124944</c:v>
                </c:pt>
                <c:pt idx="2010">
                  <c:v>0.10257412596124944</c:v>
                </c:pt>
                <c:pt idx="2011">
                  <c:v>0.10257412596124944</c:v>
                </c:pt>
                <c:pt idx="2012">
                  <c:v>0.10257412596124944</c:v>
                </c:pt>
                <c:pt idx="2013">
                  <c:v>0.10257412596124944</c:v>
                </c:pt>
                <c:pt idx="2014">
                  <c:v>0.10257412596124944</c:v>
                </c:pt>
                <c:pt idx="2015">
                  <c:v>0.10257412596124944</c:v>
                </c:pt>
                <c:pt idx="2016">
                  <c:v>0.10257412596124944</c:v>
                </c:pt>
                <c:pt idx="2017">
                  <c:v>0.10257412596124944</c:v>
                </c:pt>
                <c:pt idx="2018">
                  <c:v>0.10257412596124944</c:v>
                </c:pt>
                <c:pt idx="2019">
                  <c:v>0.10859711840446253</c:v>
                </c:pt>
                <c:pt idx="2020">
                  <c:v>0.10859711840446253</c:v>
                </c:pt>
                <c:pt idx="2021">
                  <c:v>0.10859711840446253</c:v>
                </c:pt>
                <c:pt idx="2022">
                  <c:v>0.10859711840446253</c:v>
                </c:pt>
                <c:pt idx="2023">
                  <c:v>0.10859711840446253</c:v>
                </c:pt>
                <c:pt idx="2024">
                  <c:v>0.10859711840446253</c:v>
                </c:pt>
                <c:pt idx="2025">
                  <c:v>0.10859711840446253</c:v>
                </c:pt>
                <c:pt idx="2026">
                  <c:v>0.10859711840446253</c:v>
                </c:pt>
                <c:pt idx="2027">
                  <c:v>0.10859711840446253</c:v>
                </c:pt>
                <c:pt idx="2028">
                  <c:v>0.10859711840446253</c:v>
                </c:pt>
                <c:pt idx="2029">
                  <c:v>0.10859711840446253</c:v>
                </c:pt>
                <c:pt idx="2030">
                  <c:v>0.10859711840446253</c:v>
                </c:pt>
                <c:pt idx="2031">
                  <c:v>0.10859711840446253</c:v>
                </c:pt>
                <c:pt idx="2032">
                  <c:v>0.10859711840446253</c:v>
                </c:pt>
                <c:pt idx="2033">
                  <c:v>0.10859711840446253</c:v>
                </c:pt>
                <c:pt idx="2034">
                  <c:v>0.10859711840446253</c:v>
                </c:pt>
                <c:pt idx="2035">
                  <c:v>0.10859711840446253</c:v>
                </c:pt>
                <c:pt idx="2036">
                  <c:v>0.10859711840446253</c:v>
                </c:pt>
                <c:pt idx="2037">
                  <c:v>0.10859711840446253</c:v>
                </c:pt>
                <c:pt idx="2038">
                  <c:v>0.10859711840446253</c:v>
                </c:pt>
                <c:pt idx="2039">
                  <c:v>0.10859711840446253</c:v>
                </c:pt>
                <c:pt idx="2040">
                  <c:v>0.10859711840446253</c:v>
                </c:pt>
                <c:pt idx="2041">
                  <c:v>0.10859711840446253</c:v>
                </c:pt>
                <c:pt idx="2042">
                  <c:v>0.10859711840446253</c:v>
                </c:pt>
                <c:pt idx="2043">
                  <c:v>0.10859711840446253</c:v>
                </c:pt>
                <c:pt idx="2044">
                  <c:v>0.10859711840446253</c:v>
                </c:pt>
                <c:pt idx="2045">
                  <c:v>0.10859711840446253</c:v>
                </c:pt>
                <c:pt idx="2046">
                  <c:v>0.10859711840446253</c:v>
                </c:pt>
                <c:pt idx="2047">
                  <c:v>0.10859711840446253</c:v>
                </c:pt>
                <c:pt idx="2048">
                  <c:v>0.10859711840446253</c:v>
                </c:pt>
                <c:pt idx="2049">
                  <c:v>0.10859711840446253</c:v>
                </c:pt>
                <c:pt idx="2050">
                  <c:v>0.10859711840446253</c:v>
                </c:pt>
                <c:pt idx="2051">
                  <c:v>0.10859711840446253</c:v>
                </c:pt>
                <c:pt idx="2052">
                  <c:v>0.10859711840446253</c:v>
                </c:pt>
                <c:pt idx="2053">
                  <c:v>0.10859711840446253</c:v>
                </c:pt>
                <c:pt idx="2054">
                  <c:v>0.10859711840446253</c:v>
                </c:pt>
                <c:pt idx="2055">
                  <c:v>0.10859711840446253</c:v>
                </c:pt>
                <c:pt idx="2056">
                  <c:v>0.10859711840446253</c:v>
                </c:pt>
                <c:pt idx="2057">
                  <c:v>0.10859711840446253</c:v>
                </c:pt>
                <c:pt idx="2058">
                  <c:v>0.10859711840446253</c:v>
                </c:pt>
                <c:pt idx="2059">
                  <c:v>0.10859711840446253</c:v>
                </c:pt>
                <c:pt idx="2060">
                  <c:v>0.10859711840446253</c:v>
                </c:pt>
                <c:pt idx="2061">
                  <c:v>0.10859711840446253</c:v>
                </c:pt>
                <c:pt idx="2062">
                  <c:v>0.10859711840446253</c:v>
                </c:pt>
                <c:pt idx="2063">
                  <c:v>0.10859711840446253</c:v>
                </c:pt>
                <c:pt idx="2064">
                  <c:v>0.10859711840446253</c:v>
                </c:pt>
                <c:pt idx="2065">
                  <c:v>0.10859711840446253</c:v>
                </c:pt>
                <c:pt idx="2066">
                  <c:v>0.10859711840446253</c:v>
                </c:pt>
                <c:pt idx="2067">
                  <c:v>0.10859711840446253</c:v>
                </c:pt>
                <c:pt idx="2068">
                  <c:v>0.10859711840446253</c:v>
                </c:pt>
                <c:pt idx="2069">
                  <c:v>0.10859711840446253</c:v>
                </c:pt>
                <c:pt idx="2070">
                  <c:v>0.10859711840446253</c:v>
                </c:pt>
                <c:pt idx="2071">
                  <c:v>0.10859711840446253</c:v>
                </c:pt>
                <c:pt idx="2072">
                  <c:v>0.10859711840446253</c:v>
                </c:pt>
                <c:pt idx="2073">
                  <c:v>0.10859711840446253</c:v>
                </c:pt>
                <c:pt idx="2074">
                  <c:v>0.10859711840446253</c:v>
                </c:pt>
                <c:pt idx="2075">
                  <c:v>0.10859711840446253</c:v>
                </c:pt>
                <c:pt idx="2076">
                  <c:v>0.10859711840446253</c:v>
                </c:pt>
                <c:pt idx="2077">
                  <c:v>0.10859711840446253</c:v>
                </c:pt>
                <c:pt idx="2078">
                  <c:v>0.10859711840446253</c:v>
                </c:pt>
                <c:pt idx="2079">
                  <c:v>0.10859711840446253</c:v>
                </c:pt>
                <c:pt idx="2080">
                  <c:v>0.10859711840446253</c:v>
                </c:pt>
                <c:pt idx="2081">
                  <c:v>0.10859711840446253</c:v>
                </c:pt>
                <c:pt idx="2082">
                  <c:v>0.10859711840446253</c:v>
                </c:pt>
                <c:pt idx="2083">
                  <c:v>0.10859711840446253</c:v>
                </c:pt>
                <c:pt idx="2084">
                  <c:v>0.10859711840446253</c:v>
                </c:pt>
                <c:pt idx="2085">
                  <c:v>0.10859711840446253</c:v>
                </c:pt>
                <c:pt idx="2086">
                  <c:v>0.10859711840446253</c:v>
                </c:pt>
                <c:pt idx="2087">
                  <c:v>0.11751114722041789</c:v>
                </c:pt>
                <c:pt idx="2088">
                  <c:v>0.11751114722041789</c:v>
                </c:pt>
                <c:pt idx="2089">
                  <c:v>0.11751114722041789</c:v>
                </c:pt>
                <c:pt idx="2090">
                  <c:v>0.11751114722041789</c:v>
                </c:pt>
                <c:pt idx="2091">
                  <c:v>0.11751114722041789</c:v>
                </c:pt>
                <c:pt idx="2092">
                  <c:v>0.11751114722041789</c:v>
                </c:pt>
                <c:pt idx="2093">
                  <c:v>0.11751114722041789</c:v>
                </c:pt>
                <c:pt idx="2094">
                  <c:v>0.11751114722041789</c:v>
                </c:pt>
                <c:pt idx="2095">
                  <c:v>0.11751114722041789</c:v>
                </c:pt>
                <c:pt idx="2096">
                  <c:v>0.11751114722041789</c:v>
                </c:pt>
                <c:pt idx="2097">
                  <c:v>0.11751114722041789</c:v>
                </c:pt>
                <c:pt idx="2098">
                  <c:v>0.11751114722041789</c:v>
                </c:pt>
                <c:pt idx="2099">
                  <c:v>0.11751114722041789</c:v>
                </c:pt>
                <c:pt idx="2100">
                  <c:v>0.11751114722041789</c:v>
                </c:pt>
                <c:pt idx="2101">
                  <c:v>0.11751114722041789</c:v>
                </c:pt>
                <c:pt idx="2102">
                  <c:v>0.11751114722041789</c:v>
                </c:pt>
                <c:pt idx="2103">
                  <c:v>0.11751114722041789</c:v>
                </c:pt>
                <c:pt idx="2104">
                  <c:v>0.11751114722041789</c:v>
                </c:pt>
                <c:pt idx="2105">
                  <c:v>0.11751114722041789</c:v>
                </c:pt>
                <c:pt idx="2106">
                  <c:v>0.11751114722041789</c:v>
                </c:pt>
                <c:pt idx="2107">
                  <c:v>0.11751114722041789</c:v>
                </c:pt>
                <c:pt idx="2108">
                  <c:v>0.11751114722041789</c:v>
                </c:pt>
                <c:pt idx="2109">
                  <c:v>0.11751114722041789</c:v>
                </c:pt>
                <c:pt idx="2110">
                  <c:v>0.11751114722041789</c:v>
                </c:pt>
                <c:pt idx="2111">
                  <c:v>0.11751114722041789</c:v>
                </c:pt>
                <c:pt idx="2112">
                  <c:v>0.11751114722041789</c:v>
                </c:pt>
                <c:pt idx="2113">
                  <c:v>0.11751114722041789</c:v>
                </c:pt>
                <c:pt idx="2114">
                  <c:v>0.11751114722041789</c:v>
                </c:pt>
                <c:pt idx="2115">
                  <c:v>0.11751114722041789</c:v>
                </c:pt>
                <c:pt idx="2116">
                  <c:v>0.11751114722041789</c:v>
                </c:pt>
                <c:pt idx="2117">
                  <c:v>0.11751114722041789</c:v>
                </c:pt>
                <c:pt idx="2118">
                  <c:v>0.11751114722041789</c:v>
                </c:pt>
                <c:pt idx="2119">
                  <c:v>0.11751114722041789</c:v>
                </c:pt>
                <c:pt idx="2120">
                  <c:v>0.11751114722041789</c:v>
                </c:pt>
                <c:pt idx="2121">
                  <c:v>0.11751114722041789</c:v>
                </c:pt>
                <c:pt idx="2122">
                  <c:v>0.11751114722041789</c:v>
                </c:pt>
                <c:pt idx="2123">
                  <c:v>0.11751114722041789</c:v>
                </c:pt>
                <c:pt idx="2124">
                  <c:v>0.11751114722041789</c:v>
                </c:pt>
                <c:pt idx="2125">
                  <c:v>0.11751114722041789</c:v>
                </c:pt>
                <c:pt idx="2126">
                  <c:v>0.11751114722041789</c:v>
                </c:pt>
                <c:pt idx="2127">
                  <c:v>0.11751114722041789</c:v>
                </c:pt>
                <c:pt idx="2128">
                  <c:v>0.11751114722041789</c:v>
                </c:pt>
                <c:pt idx="2129">
                  <c:v>0.11751114722041789</c:v>
                </c:pt>
                <c:pt idx="2130">
                  <c:v>0.11751114722041789</c:v>
                </c:pt>
                <c:pt idx="2131">
                  <c:v>0.11751114722041789</c:v>
                </c:pt>
                <c:pt idx="2132">
                  <c:v>0.11751114722041789</c:v>
                </c:pt>
                <c:pt idx="2133">
                  <c:v>0.11751114722041789</c:v>
                </c:pt>
                <c:pt idx="2134">
                  <c:v>0.11751114722041789</c:v>
                </c:pt>
                <c:pt idx="2135">
                  <c:v>0.11751114722041789</c:v>
                </c:pt>
                <c:pt idx="2136">
                  <c:v>0.11751114722041789</c:v>
                </c:pt>
                <c:pt idx="2137">
                  <c:v>0.11751114722041789</c:v>
                </c:pt>
                <c:pt idx="2138">
                  <c:v>0.11751114722041789</c:v>
                </c:pt>
                <c:pt idx="2139">
                  <c:v>0.11751114722041789</c:v>
                </c:pt>
                <c:pt idx="2140">
                  <c:v>0.11751114722041789</c:v>
                </c:pt>
                <c:pt idx="2141">
                  <c:v>0.11751114722041789</c:v>
                </c:pt>
                <c:pt idx="2142">
                  <c:v>0.11751114722041789</c:v>
                </c:pt>
                <c:pt idx="2143">
                  <c:v>0.11751114722041789</c:v>
                </c:pt>
                <c:pt idx="2144">
                  <c:v>0.11751114722041789</c:v>
                </c:pt>
                <c:pt idx="2145">
                  <c:v>0.11751114722041789</c:v>
                </c:pt>
                <c:pt idx="2146">
                  <c:v>0.11751114722041789</c:v>
                </c:pt>
                <c:pt idx="2147">
                  <c:v>0.11751114722041789</c:v>
                </c:pt>
                <c:pt idx="2148">
                  <c:v>0.11751114722041789</c:v>
                </c:pt>
                <c:pt idx="2149">
                  <c:v>0.11751114722041789</c:v>
                </c:pt>
                <c:pt idx="2150">
                  <c:v>0.11751114722041789</c:v>
                </c:pt>
                <c:pt idx="2151">
                  <c:v>0.11751114722041789</c:v>
                </c:pt>
                <c:pt idx="2152">
                  <c:v>0.13130003554509886</c:v>
                </c:pt>
                <c:pt idx="2153">
                  <c:v>0.13130003554509886</c:v>
                </c:pt>
                <c:pt idx="2154">
                  <c:v>0.13130003554509886</c:v>
                </c:pt>
                <c:pt idx="2155">
                  <c:v>0.13130003554509886</c:v>
                </c:pt>
                <c:pt idx="2156">
                  <c:v>0.13130003554509886</c:v>
                </c:pt>
                <c:pt idx="2157">
                  <c:v>0.13130003554509886</c:v>
                </c:pt>
                <c:pt idx="2158">
                  <c:v>0.13130003554509886</c:v>
                </c:pt>
                <c:pt idx="2159">
                  <c:v>0.13130003554509886</c:v>
                </c:pt>
                <c:pt idx="2160">
                  <c:v>0.13130003554509886</c:v>
                </c:pt>
                <c:pt idx="2161">
                  <c:v>0.13130003554509886</c:v>
                </c:pt>
                <c:pt idx="2162">
                  <c:v>0.13130003554509886</c:v>
                </c:pt>
                <c:pt idx="2163">
                  <c:v>0.13130003554509886</c:v>
                </c:pt>
                <c:pt idx="2164">
                  <c:v>0.13130003554509886</c:v>
                </c:pt>
                <c:pt idx="2165">
                  <c:v>0.13130003554509886</c:v>
                </c:pt>
                <c:pt idx="2166">
                  <c:v>0.13130003554509886</c:v>
                </c:pt>
                <c:pt idx="2167">
                  <c:v>0.13130003554509886</c:v>
                </c:pt>
                <c:pt idx="2168">
                  <c:v>0.13130003554509886</c:v>
                </c:pt>
                <c:pt idx="2169">
                  <c:v>0.13130003554509886</c:v>
                </c:pt>
                <c:pt idx="2170">
                  <c:v>0.13130003554509886</c:v>
                </c:pt>
                <c:pt idx="2171">
                  <c:v>0.13130003554509886</c:v>
                </c:pt>
                <c:pt idx="2172">
                  <c:v>0.13130003554509886</c:v>
                </c:pt>
                <c:pt idx="2173">
                  <c:v>0.13130003554509886</c:v>
                </c:pt>
                <c:pt idx="2174">
                  <c:v>0.13130003554509886</c:v>
                </c:pt>
                <c:pt idx="2175">
                  <c:v>0.13130003554509886</c:v>
                </c:pt>
                <c:pt idx="2176">
                  <c:v>0.13130003554509886</c:v>
                </c:pt>
                <c:pt idx="2177">
                  <c:v>0.13130003554509886</c:v>
                </c:pt>
                <c:pt idx="2178">
                  <c:v>0.13130003554509886</c:v>
                </c:pt>
                <c:pt idx="2179">
                  <c:v>0.13130003554509886</c:v>
                </c:pt>
                <c:pt idx="2180">
                  <c:v>0.13130003554509886</c:v>
                </c:pt>
                <c:pt idx="2181">
                  <c:v>0.13130003554509886</c:v>
                </c:pt>
                <c:pt idx="2182">
                  <c:v>0.13130003554509886</c:v>
                </c:pt>
                <c:pt idx="2183">
                  <c:v>0.13130003554509886</c:v>
                </c:pt>
                <c:pt idx="2184">
                  <c:v>0.13130003554509886</c:v>
                </c:pt>
                <c:pt idx="2185">
                  <c:v>0.13130003554509886</c:v>
                </c:pt>
                <c:pt idx="2186">
                  <c:v>0.13130003554509886</c:v>
                </c:pt>
                <c:pt idx="2187">
                  <c:v>0.13130003554509886</c:v>
                </c:pt>
                <c:pt idx="2188">
                  <c:v>0.13130003554509886</c:v>
                </c:pt>
                <c:pt idx="2189">
                  <c:v>0.13130003554509886</c:v>
                </c:pt>
                <c:pt idx="2190">
                  <c:v>0.13130003554509886</c:v>
                </c:pt>
                <c:pt idx="2191">
                  <c:v>0.13130003554509886</c:v>
                </c:pt>
                <c:pt idx="2192">
                  <c:v>0.13130003554509886</c:v>
                </c:pt>
                <c:pt idx="2193">
                  <c:v>0.13130003554509886</c:v>
                </c:pt>
                <c:pt idx="2194">
                  <c:v>0.13130003554509886</c:v>
                </c:pt>
                <c:pt idx="2195">
                  <c:v>0.13130003554509886</c:v>
                </c:pt>
                <c:pt idx="2196">
                  <c:v>0.13130003554509886</c:v>
                </c:pt>
                <c:pt idx="2197">
                  <c:v>0.13130003554509886</c:v>
                </c:pt>
                <c:pt idx="2198">
                  <c:v>0.13130003554509886</c:v>
                </c:pt>
                <c:pt idx="2199">
                  <c:v>0.13130003554509886</c:v>
                </c:pt>
                <c:pt idx="2200">
                  <c:v>0.13130003554509886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A4E-48EE-BAC0-5F2D5A5B88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556968"/>
        <c:axId val="1"/>
      </c:scatterChart>
      <c:valAx>
        <c:axId val="662556968"/>
        <c:scaling>
          <c:orientation val="minMax"/>
          <c:max val="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Follow up (years)</a:t>
                </a:r>
              </a:p>
            </c:rich>
          </c:tx>
          <c:layout>
            <c:manualLayout>
              <c:xMode val="edge"/>
              <c:yMode val="edge"/>
              <c:x val="0.46977032588949519"/>
              <c:y val="0.9323827956672424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;\-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1"/>
        <c:crosses val="autoZero"/>
        <c:crossBetween val="midCat"/>
        <c:majorUnit val="1"/>
      </c:valAx>
      <c:valAx>
        <c:axId val="1"/>
        <c:scaling>
          <c:orientation val="minMax"/>
          <c:max val="0.60000000000000009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Cumulative Incidence</a:t>
                </a:r>
                <a:r>
                  <a:rPr lang="en-US" baseline="0" dirty="0"/>
                  <a:t>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4.7588304158615008E-2"/>
              <c:y val="0.1493183293192315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6625569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4131413503942"/>
          <c:y val="2.809220921281854E-2"/>
          <c:w val="0.78486331446722679"/>
          <c:h val="0.81534401667691792"/>
        </c:manualLayout>
      </c:layout>
      <c:scatterChart>
        <c:scatterStyle val="smoothMarker"/>
        <c:varyColors val="0"/>
        <c:ser>
          <c:idx val="1"/>
          <c:order val="0"/>
          <c:tx>
            <c:strRef>
              <c:f>CUM_INCID_CR1!$C$1</c:f>
              <c:strCache>
                <c:ptCount val="1"/>
                <c:pt idx="0">
                  <c:v>cif_inv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CUM_INCID_CR1!$C$2:$C$2202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2.5906735751295338E-3</c:v>
                </c:pt>
                <c:pt idx="7">
                  <c:v>2.5906735751295338E-3</c:v>
                </c:pt>
                <c:pt idx="8">
                  <c:v>2.5906735751295338E-3</c:v>
                </c:pt>
                <c:pt idx="9">
                  <c:v>2.5906735751295338E-3</c:v>
                </c:pt>
                <c:pt idx="10">
                  <c:v>2.5906735751295338E-3</c:v>
                </c:pt>
                <c:pt idx="11">
                  <c:v>2.5906735751295338E-3</c:v>
                </c:pt>
                <c:pt idx="12">
                  <c:v>5.1813471502590676E-3</c:v>
                </c:pt>
                <c:pt idx="13">
                  <c:v>7.7720207253886009E-3</c:v>
                </c:pt>
                <c:pt idx="14">
                  <c:v>7.7720207253886009E-3</c:v>
                </c:pt>
                <c:pt idx="15">
                  <c:v>1.0362694300518135E-2</c:v>
                </c:pt>
                <c:pt idx="16">
                  <c:v>1.0362694300518135E-2</c:v>
                </c:pt>
                <c:pt idx="17">
                  <c:v>1.0362694300518135E-2</c:v>
                </c:pt>
                <c:pt idx="18">
                  <c:v>1.0362694300518135E-2</c:v>
                </c:pt>
                <c:pt idx="19">
                  <c:v>1.0362694300518135E-2</c:v>
                </c:pt>
                <c:pt idx="20">
                  <c:v>1.0362694300518135E-2</c:v>
                </c:pt>
                <c:pt idx="21">
                  <c:v>1.0362694300518135E-2</c:v>
                </c:pt>
                <c:pt idx="22">
                  <c:v>1.0362694300518135E-2</c:v>
                </c:pt>
                <c:pt idx="23">
                  <c:v>1.0362694300518135E-2</c:v>
                </c:pt>
                <c:pt idx="24">
                  <c:v>1.5544041450777202E-2</c:v>
                </c:pt>
                <c:pt idx="25">
                  <c:v>1.5544041450777202E-2</c:v>
                </c:pt>
                <c:pt idx="26">
                  <c:v>1.5544041450777202E-2</c:v>
                </c:pt>
                <c:pt idx="27">
                  <c:v>1.5544041450777202E-2</c:v>
                </c:pt>
                <c:pt idx="28">
                  <c:v>1.5544041450777202E-2</c:v>
                </c:pt>
                <c:pt idx="29">
                  <c:v>1.8141550576236891E-2</c:v>
                </c:pt>
                <c:pt idx="30">
                  <c:v>1.8141550576236891E-2</c:v>
                </c:pt>
                <c:pt idx="31">
                  <c:v>2.073905970169658E-2</c:v>
                </c:pt>
                <c:pt idx="32">
                  <c:v>2.5934077952615962E-2</c:v>
                </c:pt>
                <c:pt idx="33">
                  <c:v>2.8531587078075651E-2</c:v>
                </c:pt>
                <c:pt idx="34">
                  <c:v>3.112909620353534E-2</c:v>
                </c:pt>
                <c:pt idx="35">
                  <c:v>3.112909620353534E-2</c:v>
                </c:pt>
                <c:pt idx="36">
                  <c:v>3.112909620353534E-2</c:v>
                </c:pt>
                <c:pt idx="37">
                  <c:v>3.3726605328995032E-2</c:v>
                </c:pt>
                <c:pt idx="38">
                  <c:v>3.3726605328995032E-2</c:v>
                </c:pt>
                <c:pt idx="39">
                  <c:v>3.3726605328995032E-2</c:v>
                </c:pt>
                <c:pt idx="40">
                  <c:v>3.3726605328995032E-2</c:v>
                </c:pt>
                <c:pt idx="41">
                  <c:v>3.6324114454454721E-2</c:v>
                </c:pt>
                <c:pt idx="42">
                  <c:v>3.6324114454454721E-2</c:v>
                </c:pt>
                <c:pt idx="43">
                  <c:v>3.6324114454454721E-2</c:v>
                </c:pt>
                <c:pt idx="44">
                  <c:v>3.8921623579914411E-2</c:v>
                </c:pt>
                <c:pt idx="45">
                  <c:v>3.8921623579914411E-2</c:v>
                </c:pt>
                <c:pt idx="46">
                  <c:v>3.8921623579914411E-2</c:v>
                </c:pt>
                <c:pt idx="47">
                  <c:v>4.4116641830833789E-2</c:v>
                </c:pt>
                <c:pt idx="48">
                  <c:v>4.4116641830833789E-2</c:v>
                </c:pt>
                <c:pt idx="49">
                  <c:v>4.4116641830833789E-2</c:v>
                </c:pt>
                <c:pt idx="50">
                  <c:v>4.6714150956293478E-2</c:v>
                </c:pt>
                <c:pt idx="51">
                  <c:v>4.6714150956293478E-2</c:v>
                </c:pt>
                <c:pt idx="52">
                  <c:v>4.6714150956293478E-2</c:v>
                </c:pt>
                <c:pt idx="53">
                  <c:v>4.6714150956293478E-2</c:v>
                </c:pt>
                <c:pt idx="54">
                  <c:v>4.6714150956293478E-2</c:v>
                </c:pt>
                <c:pt idx="55">
                  <c:v>4.9311660081753167E-2</c:v>
                </c:pt>
                <c:pt idx="56">
                  <c:v>4.9311660081753167E-2</c:v>
                </c:pt>
                <c:pt idx="57">
                  <c:v>4.9311660081753167E-2</c:v>
                </c:pt>
                <c:pt idx="58">
                  <c:v>5.1909169207212856E-2</c:v>
                </c:pt>
                <c:pt idx="59">
                  <c:v>5.1909169207212856E-2</c:v>
                </c:pt>
                <c:pt idx="60">
                  <c:v>5.1909169207212856E-2</c:v>
                </c:pt>
                <c:pt idx="61">
                  <c:v>5.1909169207212856E-2</c:v>
                </c:pt>
                <c:pt idx="62">
                  <c:v>5.1909169207212856E-2</c:v>
                </c:pt>
                <c:pt idx="63">
                  <c:v>5.4506678332672545E-2</c:v>
                </c:pt>
                <c:pt idx="64">
                  <c:v>5.4506678332672545E-2</c:v>
                </c:pt>
                <c:pt idx="65">
                  <c:v>5.4506678332672545E-2</c:v>
                </c:pt>
                <c:pt idx="66">
                  <c:v>5.4506678332672545E-2</c:v>
                </c:pt>
                <c:pt idx="67">
                  <c:v>5.4506678332672545E-2</c:v>
                </c:pt>
                <c:pt idx="68">
                  <c:v>5.4506678332672545E-2</c:v>
                </c:pt>
                <c:pt idx="69">
                  <c:v>5.4506678332672545E-2</c:v>
                </c:pt>
                <c:pt idx="70">
                  <c:v>5.9701696583591923E-2</c:v>
                </c:pt>
                <c:pt idx="71">
                  <c:v>6.2299205709051612E-2</c:v>
                </c:pt>
                <c:pt idx="72">
                  <c:v>6.2299205709051612E-2</c:v>
                </c:pt>
                <c:pt idx="73">
                  <c:v>6.2299205709051612E-2</c:v>
                </c:pt>
                <c:pt idx="74">
                  <c:v>6.2299205709051612E-2</c:v>
                </c:pt>
                <c:pt idx="75">
                  <c:v>6.2299205709051612E-2</c:v>
                </c:pt>
                <c:pt idx="76">
                  <c:v>6.2299205709051612E-2</c:v>
                </c:pt>
                <c:pt idx="77">
                  <c:v>6.2299205709051612E-2</c:v>
                </c:pt>
                <c:pt idx="78">
                  <c:v>6.2299205709051612E-2</c:v>
                </c:pt>
                <c:pt idx="79">
                  <c:v>6.490393013763758E-2</c:v>
                </c:pt>
                <c:pt idx="80">
                  <c:v>6.490393013763758E-2</c:v>
                </c:pt>
                <c:pt idx="81">
                  <c:v>6.490393013763758E-2</c:v>
                </c:pt>
                <c:pt idx="82">
                  <c:v>6.490393013763758E-2</c:v>
                </c:pt>
                <c:pt idx="83">
                  <c:v>6.490393013763758E-2</c:v>
                </c:pt>
                <c:pt idx="84">
                  <c:v>6.490393013763758E-2</c:v>
                </c:pt>
                <c:pt idx="85">
                  <c:v>6.490393013763758E-2</c:v>
                </c:pt>
                <c:pt idx="86">
                  <c:v>6.490393013763758E-2</c:v>
                </c:pt>
                <c:pt idx="87">
                  <c:v>6.490393013763758E-2</c:v>
                </c:pt>
                <c:pt idx="88">
                  <c:v>6.490393013763758E-2</c:v>
                </c:pt>
                <c:pt idx="89">
                  <c:v>6.490393013763758E-2</c:v>
                </c:pt>
                <c:pt idx="90">
                  <c:v>6.490393013763758E-2</c:v>
                </c:pt>
                <c:pt idx="91">
                  <c:v>7.0113378994809517E-2</c:v>
                </c:pt>
                <c:pt idx="92">
                  <c:v>7.0113378994809517E-2</c:v>
                </c:pt>
                <c:pt idx="93">
                  <c:v>7.0113378994809517E-2</c:v>
                </c:pt>
                <c:pt idx="94">
                  <c:v>7.0113378994809517E-2</c:v>
                </c:pt>
                <c:pt idx="95">
                  <c:v>7.2718103423395478E-2</c:v>
                </c:pt>
                <c:pt idx="96">
                  <c:v>7.2718103423395478E-2</c:v>
                </c:pt>
                <c:pt idx="97">
                  <c:v>7.2718103423395478E-2</c:v>
                </c:pt>
                <c:pt idx="98">
                  <c:v>7.2718103423395478E-2</c:v>
                </c:pt>
                <c:pt idx="99">
                  <c:v>7.2718103423395478E-2</c:v>
                </c:pt>
                <c:pt idx="100">
                  <c:v>7.2718103423395478E-2</c:v>
                </c:pt>
                <c:pt idx="101">
                  <c:v>7.2718103423395478E-2</c:v>
                </c:pt>
                <c:pt idx="102">
                  <c:v>7.2718103423395478E-2</c:v>
                </c:pt>
                <c:pt idx="103">
                  <c:v>7.2718103423395478E-2</c:v>
                </c:pt>
                <c:pt idx="104">
                  <c:v>7.2718103423395478E-2</c:v>
                </c:pt>
                <c:pt idx="105">
                  <c:v>7.2718103423395478E-2</c:v>
                </c:pt>
                <c:pt idx="106">
                  <c:v>7.2718103423395478E-2</c:v>
                </c:pt>
                <c:pt idx="107">
                  <c:v>7.2718103423395478E-2</c:v>
                </c:pt>
                <c:pt idx="108">
                  <c:v>7.2718103423395478E-2</c:v>
                </c:pt>
                <c:pt idx="109">
                  <c:v>7.2718103423395478E-2</c:v>
                </c:pt>
                <c:pt idx="110">
                  <c:v>7.2718103423395478E-2</c:v>
                </c:pt>
                <c:pt idx="111">
                  <c:v>7.2718103423395478E-2</c:v>
                </c:pt>
                <c:pt idx="112">
                  <c:v>7.2718103423395478E-2</c:v>
                </c:pt>
                <c:pt idx="113">
                  <c:v>7.2718103423395478E-2</c:v>
                </c:pt>
                <c:pt idx="114">
                  <c:v>7.2718103423395478E-2</c:v>
                </c:pt>
                <c:pt idx="115">
                  <c:v>7.2718103423395478E-2</c:v>
                </c:pt>
                <c:pt idx="116">
                  <c:v>7.2718103423395478E-2</c:v>
                </c:pt>
                <c:pt idx="117">
                  <c:v>7.2718103423395478E-2</c:v>
                </c:pt>
                <c:pt idx="118">
                  <c:v>7.2718103423395478E-2</c:v>
                </c:pt>
                <c:pt idx="119">
                  <c:v>7.7927552280567414E-2</c:v>
                </c:pt>
                <c:pt idx="120">
                  <c:v>7.7927552280567414E-2</c:v>
                </c:pt>
                <c:pt idx="121">
                  <c:v>7.7927552280567414E-2</c:v>
                </c:pt>
                <c:pt idx="122">
                  <c:v>8.0532276709153375E-2</c:v>
                </c:pt>
                <c:pt idx="123">
                  <c:v>8.0532276709153375E-2</c:v>
                </c:pt>
                <c:pt idx="124">
                  <c:v>8.0532276709153375E-2</c:v>
                </c:pt>
                <c:pt idx="125">
                  <c:v>8.0532276709153375E-2</c:v>
                </c:pt>
                <c:pt idx="126">
                  <c:v>8.0532276709153375E-2</c:v>
                </c:pt>
                <c:pt idx="127">
                  <c:v>8.0532276709153375E-2</c:v>
                </c:pt>
                <c:pt idx="128">
                  <c:v>8.0532276709153375E-2</c:v>
                </c:pt>
                <c:pt idx="129">
                  <c:v>8.0532276709153375E-2</c:v>
                </c:pt>
                <c:pt idx="130">
                  <c:v>8.0532276709153375E-2</c:v>
                </c:pt>
                <c:pt idx="131">
                  <c:v>8.0532276709153375E-2</c:v>
                </c:pt>
                <c:pt idx="132">
                  <c:v>8.3137001137739336E-2</c:v>
                </c:pt>
                <c:pt idx="133">
                  <c:v>8.5741725566325297E-2</c:v>
                </c:pt>
                <c:pt idx="134">
                  <c:v>8.5741725566325297E-2</c:v>
                </c:pt>
                <c:pt idx="135">
                  <c:v>8.5741725566325297E-2</c:v>
                </c:pt>
                <c:pt idx="136">
                  <c:v>8.5741725566325297E-2</c:v>
                </c:pt>
                <c:pt idx="137">
                  <c:v>8.5741725566325297E-2</c:v>
                </c:pt>
                <c:pt idx="138">
                  <c:v>8.8346449994911258E-2</c:v>
                </c:pt>
                <c:pt idx="139">
                  <c:v>8.8346449994911258E-2</c:v>
                </c:pt>
                <c:pt idx="140">
                  <c:v>9.0951174423497233E-2</c:v>
                </c:pt>
                <c:pt idx="141">
                  <c:v>9.0951174423497233E-2</c:v>
                </c:pt>
                <c:pt idx="142">
                  <c:v>9.0951174423497233E-2</c:v>
                </c:pt>
                <c:pt idx="143">
                  <c:v>9.0951174423497233E-2</c:v>
                </c:pt>
                <c:pt idx="144">
                  <c:v>9.0951174423497233E-2</c:v>
                </c:pt>
                <c:pt idx="145">
                  <c:v>9.3555898852083194E-2</c:v>
                </c:pt>
                <c:pt idx="146">
                  <c:v>9.3555898852083194E-2</c:v>
                </c:pt>
                <c:pt idx="147">
                  <c:v>9.3555898852083194E-2</c:v>
                </c:pt>
                <c:pt idx="148">
                  <c:v>9.3555898852083194E-2</c:v>
                </c:pt>
                <c:pt idx="149">
                  <c:v>9.3555898852083194E-2</c:v>
                </c:pt>
                <c:pt idx="150">
                  <c:v>9.3555898852083194E-2</c:v>
                </c:pt>
                <c:pt idx="151">
                  <c:v>9.3555898852083194E-2</c:v>
                </c:pt>
                <c:pt idx="152">
                  <c:v>9.3555898852083194E-2</c:v>
                </c:pt>
                <c:pt idx="153">
                  <c:v>9.3555898852083194E-2</c:v>
                </c:pt>
                <c:pt idx="154">
                  <c:v>9.3555898852083194E-2</c:v>
                </c:pt>
                <c:pt idx="155">
                  <c:v>9.3555898852083194E-2</c:v>
                </c:pt>
                <c:pt idx="156">
                  <c:v>9.6160623280669155E-2</c:v>
                </c:pt>
                <c:pt idx="157">
                  <c:v>9.6160623280669155E-2</c:v>
                </c:pt>
                <c:pt idx="158">
                  <c:v>9.8765347709255116E-2</c:v>
                </c:pt>
                <c:pt idx="159">
                  <c:v>9.8765347709255116E-2</c:v>
                </c:pt>
                <c:pt idx="160">
                  <c:v>9.8765347709255116E-2</c:v>
                </c:pt>
                <c:pt idx="161">
                  <c:v>9.8765347709255116E-2</c:v>
                </c:pt>
                <c:pt idx="162">
                  <c:v>0.10137007213784108</c:v>
                </c:pt>
                <c:pt idx="163">
                  <c:v>0.10137007213784108</c:v>
                </c:pt>
                <c:pt idx="164">
                  <c:v>0.10137007213784108</c:v>
                </c:pt>
                <c:pt idx="165">
                  <c:v>0.10137007213784108</c:v>
                </c:pt>
                <c:pt idx="166">
                  <c:v>0.10137007213784108</c:v>
                </c:pt>
                <c:pt idx="167">
                  <c:v>0.10397479656642704</c:v>
                </c:pt>
                <c:pt idx="168">
                  <c:v>0.10397479656642704</c:v>
                </c:pt>
                <c:pt idx="169">
                  <c:v>0.10397479656642704</c:v>
                </c:pt>
                <c:pt idx="170">
                  <c:v>0.10397479656642704</c:v>
                </c:pt>
                <c:pt idx="171">
                  <c:v>0.10397479656642704</c:v>
                </c:pt>
                <c:pt idx="172">
                  <c:v>0.10397479656642704</c:v>
                </c:pt>
                <c:pt idx="173">
                  <c:v>0.10397479656642704</c:v>
                </c:pt>
                <c:pt idx="174">
                  <c:v>0.10397479656642704</c:v>
                </c:pt>
                <c:pt idx="175">
                  <c:v>0.10397479656642704</c:v>
                </c:pt>
                <c:pt idx="176">
                  <c:v>0.10397479656642704</c:v>
                </c:pt>
                <c:pt idx="177">
                  <c:v>0.10397479656642704</c:v>
                </c:pt>
                <c:pt idx="178">
                  <c:v>0.10397479656642704</c:v>
                </c:pt>
                <c:pt idx="179">
                  <c:v>0.10397479656642704</c:v>
                </c:pt>
                <c:pt idx="180">
                  <c:v>0.10397479656642704</c:v>
                </c:pt>
                <c:pt idx="181">
                  <c:v>0.10397479656642704</c:v>
                </c:pt>
                <c:pt idx="182">
                  <c:v>0.10397479656642704</c:v>
                </c:pt>
                <c:pt idx="183">
                  <c:v>0.10397479656642704</c:v>
                </c:pt>
                <c:pt idx="184">
                  <c:v>0.10397479656642704</c:v>
                </c:pt>
                <c:pt idx="185">
                  <c:v>0.10397479656642704</c:v>
                </c:pt>
                <c:pt idx="186">
                  <c:v>0.10397479656642704</c:v>
                </c:pt>
                <c:pt idx="187">
                  <c:v>0.10397479656642704</c:v>
                </c:pt>
                <c:pt idx="188">
                  <c:v>0.10397479656642704</c:v>
                </c:pt>
                <c:pt idx="189">
                  <c:v>0.10397479656642704</c:v>
                </c:pt>
                <c:pt idx="190">
                  <c:v>0.10659475330161293</c:v>
                </c:pt>
                <c:pt idx="191">
                  <c:v>0.10659475330161293</c:v>
                </c:pt>
                <c:pt idx="192">
                  <c:v>0.10659475330161293</c:v>
                </c:pt>
                <c:pt idx="193">
                  <c:v>0.10659475330161293</c:v>
                </c:pt>
                <c:pt idx="194">
                  <c:v>0.10659475330161293</c:v>
                </c:pt>
                <c:pt idx="195">
                  <c:v>0.10659475330161293</c:v>
                </c:pt>
                <c:pt idx="196">
                  <c:v>0.1092224157919023</c:v>
                </c:pt>
                <c:pt idx="197">
                  <c:v>0.1092224157919023</c:v>
                </c:pt>
                <c:pt idx="198">
                  <c:v>0.1092224157919023</c:v>
                </c:pt>
                <c:pt idx="199">
                  <c:v>0.1092224157919023</c:v>
                </c:pt>
                <c:pt idx="200">
                  <c:v>0.1092224157919023</c:v>
                </c:pt>
                <c:pt idx="201">
                  <c:v>0.1092224157919023</c:v>
                </c:pt>
                <c:pt idx="202">
                  <c:v>0.11185007828219166</c:v>
                </c:pt>
                <c:pt idx="203">
                  <c:v>0.11185007828219166</c:v>
                </c:pt>
                <c:pt idx="204">
                  <c:v>0.11185007828219166</c:v>
                </c:pt>
                <c:pt idx="205">
                  <c:v>0.11185007828219166</c:v>
                </c:pt>
                <c:pt idx="206">
                  <c:v>0.11185007828219166</c:v>
                </c:pt>
                <c:pt idx="207">
                  <c:v>0.11185007828219166</c:v>
                </c:pt>
                <c:pt idx="208">
                  <c:v>0.11185007828219166</c:v>
                </c:pt>
                <c:pt idx="209">
                  <c:v>0.11447774077248103</c:v>
                </c:pt>
                <c:pt idx="210">
                  <c:v>0.11447774077248103</c:v>
                </c:pt>
                <c:pt idx="211">
                  <c:v>0.11447774077248103</c:v>
                </c:pt>
                <c:pt idx="212">
                  <c:v>0.1171054032627704</c:v>
                </c:pt>
                <c:pt idx="213">
                  <c:v>0.1171054032627704</c:v>
                </c:pt>
                <c:pt idx="214">
                  <c:v>0.1171054032627704</c:v>
                </c:pt>
                <c:pt idx="215">
                  <c:v>0.1171054032627704</c:v>
                </c:pt>
                <c:pt idx="216">
                  <c:v>0.1171054032627704</c:v>
                </c:pt>
                <c:pt idx="217">
                  <c:v>0.11973306575305977</c:v>
                </c:pt>
                <c:pt idx="218">
                  <c:v>0.11973306575305977</c:v>
                </c:pt>
                <c:pt idx="219">
                  <c:v>0.11973306575305977</c:v>
                </c:pt>
                <c:pt idx="220">
                  <c:v>0.11973306575305977</c:v>
                </c:pt>
                <c:pt idx="221">
                  <c:v>0.12236859549631408</c:v>
                </c:pt>
                <c:pt idx="222">
                  <c:v>0.12236859549631408</c:v>
                </c:pt>
                <c:pt idx="223">
                  <c:v>0.12236859549631408</c:v>
                </c:pt>
                <c:pt idx="224">
                  <c:v>0.12236859549631408</c:v>
                </c:pt>
                <c:pt idx="225">
                  <c:v>0.12236859549631408</c:v>
                </c:pt>
                <c:pt idx="226">
                  <c:v>0.12236859549631408</c:v>
                </c:pt>
                <c:pt idx="227">
                  <c:v>0.12236859549631408</c:v>
                </c:pt>
                <c:pt idx="228">
                  <c:v>0.12236859549631408</c:v>
                </c:pt>
                <c:pt idx="229">
                  <c:v>0.12236859549631408</c:v>
                </c:pt>
                <c:pt idx="230">
                  <c:v>0.12500412523956839</c:v>
                </c:pt>
                <c:pt idx="231">
                  <c:v>0.12500412523956839</c:v>
                </c:pt>
                <c:pt idx="232">
                  <c:v>0.12500412523956839</c:v>
                </c:pt>
                <c:pt idx="233">
                  <c:v>0.12500412523956839</c:v>
                </c:pt>
                <c:pt idx="234">
                  <c:v>0.12500412523956839</c:v>
                </c:pt>
                <c:pt idx="235">
                  <c:v>0.12500412523956839</c:v>
                </c:pt>
                <c:pt idx="236">
                  <c:v>0.12500412523956839</c:v>
                </c:pt>
                <c:pt idx="237">
                  <c:v>0.12500412523956839</c:v>
                </c:pt>
                <c:pt idx="238">
                  <c:v>0.12500412523956839</c:v>
                </c:pt>
                <c:pt idx="239">
                  <c:v>0.12500412523956839</c:v>
                </c:pt>
                <c:pt idx="240">
                  <c:v>0.12500412523956839</c:v>
                </c:pt>
                <c:pt idx="241">
                  <c:v>0.12500412523956839</c:v>
                </c:pt>
                <c:pt idx="242">
                  <c:v>0.12500412523956839</c:v>
                </c:pt>
                <c:pt idx="243">
                  <c:v>0.12500412523956839</c:v>
                </c:pt>
                <c:pt idx="244">
                  <c:v>0.12500412523956839</c:v>
                </c:pt>
                <c:pt idx="245">
                  <c:v>0.12500412523956839</c:v>
                </c:pt>
                <c:pt idx="246">
                  <c:v>0.12500412523956839</c:v>
                </c:pt>
                <c:pt idx="247">
                  <c:v>0.12500412523956839</c:v>
                </c:pt>
                <c:pt idx="248">
                  <c:v>0.12500412523956839</c:v>
                </c:pt>
                <c:pt idx="249">
                  <c:v>0.12500412523956839</c:v>
                </c:pt>
                <c:pt idx="250">
                  <c:v>0.12500412523956839</c:v>
                </c:pt>
                <c:pt idx="251">
                  <c:v>0.12500412523956839</c:v>
                </c:pt>
                <c:pt idx="252">
                  <c:v>0.1276396549828227</c:v>
                </c:pt>
                <c:pt idx="253">
                  <c:v>0.1276396549828227</c:v>
                </c:pt>
                <c:pt idx="254">
                  <c:v>0.1276396549828227</c:v>
                </c:pt>
                <c:pt idx="255">
                  <c:v>0.1276396549828227</c:v>
                </c:pt>
                <c:pt idx="256">
                  <c:v>0.1276396549828227</c:v>
                </c:pt>
                <c:pt idx="257">
                  <c:v>0.1276396549828227</c:v>
                </c:pt>
                <c:pt idx="258">
                  <c:v>0.1276396549828227</c:v>
                </c:pt>
                <c:pt idx="259">
                  <c:v>0.1276396549828227</c:v>
                </c:pt>
                <c:pt idx="260">
                  <c:v>0.13027518472607702</c:v>
                </c:pt>
                <c:pt idx="261">
                  <c:v>0.13027518472607702</c:v>
                </c:pt>
                <c:pt idx="262">
                  <c:v>0.13027518472607702</c:v>
                </c:pt>
                <c:pt idx="263">
                  <c:v>0.13027518472607702</c:v>
                </c:pt>
                <c:pt idx="264">
                  <c:v>0.13027518472607702</c:v>
                </c:pt>
                <c:pt idx="265">
                  <c:v>0.13027518472607702</c:v>
                </c:pt>
                <c:pt idx="266">
                  <c:v>0.13027518472607702</c:v>
                </c:pt>
                <c:pt idx="267">
                  <c:v>0.13291071446933134</c:v>
                </c:pt>
                <c:pt idx="268">
                  <c:v>0.13291071446933134</c:v>
                </c:pt>
                <c:pt idx="269">
                  <c:v>0.13291071446933134</c:v>
                </c:pt>
                <c:pt idx="270">
                  <c:v>0.13291071446933134</c:v>
                </c:pt>
                <c:pt idx="271">
                  <c:v>0.13291071446933134</c:v>
                </c:pt>
                <c:pt idx="272">
                  <c:v>0.13291071446933134</c:v>
                </c:pt>
                <c:pt idx="273">
                  <c:v>0.13554624421258565</c:v>
                </c:pt>
                <c:pt idx="274">
                  <c:v>0.13554624421258565</c:v>
                </c:pt>
                <c:pt idx="275">
                  <c:v>0.13554624421258565</c:v>
                </c:pt>
                <c:pt idx="276">
                  <c:v>0.13554624421258565</c:v>
                </c:pt>
                <c:pt idx="277">
                  <c:v>0.13554624421258565</c:v>
                </c:pt>
                <c:pt idx="278">
                  <c:v>0.13554624421258565</c:v>
                </c:pt>
                <c:pt idx="279">
                  <c:v>0.13554624421258565</c:v>
                </c:pt>
                <c:pt idx="280">
                  <c:v>0.13554624421258565</c:v>
                </c:pt>
                <c:pt idx="281">
                  <c:v>0.13554624421258565</c:v>
                </c:pt>
                <c:pt idx="282">
                  <c:v>0.13554624421258565</c:v>
                </c:pt>
                <c:pt idx="283">
                  <c:v>0.13554624421258565</c:v>
                </c:pt>
                <c:pt idx="284">
                  <c:v>0.13554624421258565</c:v>
                </c:pt>
                <c:pt idx="285">
                  <c:v>0.13554624421258565</c:v>
                </c:pt>
                <c:pt idx="286">
                  <c:v>0.13554624421258565</c:v>
                </c:pt>
                <c:pt idx="287">
                  <c:v>0.13554624421258565</c:v>
                </c:pt>
                <c:pt idx="288">
                  <c:v>0.13554624421258565</c:v>
                </c:pt>
                <c:pt idx="289">
                  <c:v>0.13554624421258565</c:v>
                </c:pt>
                <c:pt idx="290">
                  <c:v>0.13554624421258565</c:v>
                </c:pt>
                <c:pt idx="291">
                  <c:v>0.13554624421258565</c:v>
                </c:pt>
                <c:pt idx="292">
                  <c:v>0.13554624421258565</c:v>
                </c:pt>
                <c:pt idx="293">
                  <c:v>0.13554624421258565</c:v>
                </c:pt>
                <c:pt idx="294">
                  <c:v>0.13818983367982546</c:v>
                </c:pt>
                <c:pt idx="295">
                  <c:v>0.13818983367982546</c:v>
                </c:pt>
                <c:pt idx="296">
                  <c:v>0.13818983367982546</c:v>
                </c:pt>
                <c:pt idx="297">
                  <c:v>0.13818983367982546</c:v>
                </c:pt>
                <c:pt idx="298">
                  <c:v>0.13818983367982546</c:v>
                </c:pt>
                <c:pt idx="299">
                  <c:v>0.13818983367982546</c:v>
                </c:pt>
                <c:pt idx="300">
                  <c:v>0.13818983367982546</c:v>
                </c:pt>
                <c:pt idx="301">
                  <c:v>0.13818983367982546</c:v>
                </c:pt>
                <c:pt idx="302">
                  <c:v>0.13818983367982546</c:v>
                </c:pt>
                <c:pt idx="303">
                  <c:v>0.13818983367982546</c:v>
                </c:pt>
                <c:pt idx="304">
                  <c:v>0.13818983367982546</c:v>
                </c:pt>
                <c:pt idx="305">
                  <c:v>0.14347701261430507</c:v>
                </c:pt>
                <c:pt idx="306">
                  <c:v>0.14347701261430507</c:v>
                </c:pt>
                <c:pt idx="307">
                  <c:v>0.14612060208154487</c:v>
                </c:pt>
                <c:pt idx="308">
                  <c:v>0.14876419154878467</c:v>
                </c:pt>
                <c:pt idx="309">
                  <c:v>0.14876419154878467</c:v>
                </c:pt>
                <c:pt idx="310">
                  <c:v>0.14876419154878467</c:v>
                </c:pt>
                <c:pt idx="311">
                  <c:v>0.14876419154878467</c:v>
                </c:pt>
                <c:pt idx="312">
                  <c:v>0.14876419154878467</c:v>
                </c:pt>
                <c:pt idx="313">
                  <c:v>0.14876419154878467</c:v>
                </c:pt>
                <c:pt idx="314">
                  <c:v>0.14876419154878467</c:v>
                </c:pt>
                <c:pt idx="315">
                  <c:v>0.14876419154878467</c:v>
                </c:pt>
                <c:pt idx="316">
                  <c:v>0.14876419154878467</c:v>
                </c:pt>
                <c:pt idx="317">
                  <c:v>0.14876419154878467</c:v>
                </c:pt>
                <c:pt idx="318">
                  <c:v>0.14876419154878467</c:v>
                </c:pt>
                <c:pt idx="319">
                  <c:v>0.14876419154878467</c:v>
                </c:pt>
                <c:pt idx="320">
                  <c:v>0.15140778101602448</c:v>
                </c:pt>
                <c:pt idx="321">
                  <c:v>0.15140778101602448</c:v>
                </c:pt>
                <c:pt idx="322">
                  <c:v>0.15140778101602448</c:v>
                </c:pt>
                <c:pt idx="323">
                  <c:v>0.15140778101602448</c:v>
                </c:pt>
                <c:pt idx="324">
                  <c:v>0.15140778101602448</c:v>
                </c:pt>
                <c:pt idx="325">
                  <c:v>0.15140778101602448</c:v>
                </c:pt>
                <c:pt idx="326">
                  <c:v>0.15140778101602448</c:v>
                </c:pt>
                <c:pt idx="327">
                  <c:v>0.15405137048326428</c:v>
                </c:pt>
                <c:pt idx="328">
                  <c:v>0.15405137048326428</c:v>
                </c:pt>
                <c:pt idx="329">
                  <c:v>0.15405137048326428</c:v>
                </c:pt>
                <c:pt idx="330">
                  <c:v>0.15405137048326428</c:v>
                </c:pt>
                <c:pt idx="331">
                  <c:v>0.15405137048326428</c:v>
                </c:pt>
                <c:pt idx="332">
                  <c:v>0.15405137048326428</c:v>
                </c:pt>
                <c:pt idx="333">
                  <c:v>0.15405137048326428</c:v>
                </c:pt>
                <c:pt idx="334">
                  <c:v>0.15405137048326428</c:v>
                </c:pt>
                <c:pt idx="335">
                  <c:v>0.15405137048326428</c:v>
                </c:pt>
                <c:pt idx="336">
                  <c:v>0.15669495995050409</c:v>
                </c:pt>
                <c:pt idx="337">
                  <c:v>0.15933854941774389</c:v>
                </c:pt>
                <c:pt idx="338">
                  <c:v>0.15933854941774389</c:v>
                </c:pt>
                <c:pt idx="339">
                  <c:v>0.15933854941774389</c:v>
                </c:pt>
                <c:pt idx="340">
                  <c:v>0.1619821388849837</c:v>
                </c:pt>
                <c:pt idx="341">
                  <c:v>0.1619821388849837</c:v>
                </c:pt>
                <c:pt idx="342">
                  <c:v>0.1619821388849837</c:v>
                </c:pt>
                <c:pt idx="343">
                  <c:v>0.1619821388849837</c:v>
                </c:pt>
                <c:pt idx="344">
                  <c:v>0.1619821388849837</c:v>
                </c:pt>
                <c:pt idx="345">
                  <c:v>0.1619821388849837</c:v>
                </c:pt>
                <c:pt idx="346">
                  <c:v>0.1619821388849837</c:v>
                </c:pt>
                <c:pt idx="347">
                  <c:v>0.1619821388849837</c:v>
                </c:pt>
                <c:pt idx="348">
                  <c:v>0.1619821388849837</c:v>
                </c:pt>
                <c:pt idx="349">
                  <c:v>0.1619821388849837</c:v>
                </c:pt>
                <c:pt idx="350">
                  <c:v>0.1619821388849837</c:v>
                </c:pt>
                <c:pt idx="351">
                  <c:v>0.1646257283522235</c:v>
                </c:pt>
                <c:pt idx="352">
                  <c:v>0.1646257283522235</c:v>
                </c:pt>
                <c:pt idx="353">
                  <c:v>0.1646257283522235</c:v>
                </c:pt>
                <c:pt idx="354">
                  <c:v>0.1646257283522235</c:v>
                </c:pt>
                <c:pt idx="355">
                  <c:v>0.1646257283522235</c:v>
                </c:pt>
                <c:pt idx="356">
                  <c:v>0.1646257283522235</c:v>
                </c:pt>
                <c:pt idx="357">
                  <c:v>0.1672693178194633</c:v>
                </c:pt>
                <c:pt idx="358">
                  <c:v>0.1672693178194633</c:v>
                </c:pt>
                <c:pt idx="359">
                  <c:v>0.1672693178194633</c:v>
                </c:pt>
                <c:pt idx="360">
                  <c:v>0.1672693178194633</c:v>
                </c:pt>
                <c:pt idx="361">
                  <c:v>0.1672693178194633</c:v>
                </c:pt>
                <c:pt idx="362">
                  <c:v>0.1672693178194633</c:v>
                </c:pt>
                <c:pt idx="363">
                  <c:v>0.1672693178194633</c:v>
                </c:pt>
                <c:pt idx="364">
                  <c:v>0.1672693178194633</c:v>
                </c:pt>
                <c:pt idx="365">
                  <c:v>0.1672693178194633</c:v>
                </c:pt>
                <c:pt idx="366">
                  <c:v>0.1672693178194633</c:v>
                </c:pt>
                <c:pt idx="367">
                  <c:v>0.1672693178194633</c:v>
                </c:pt>
                <c:pt idx="368">
                  <c:v>0.1672693178194633</c:v>
                </c:pt>
                <c:pt idx="369">
                  <c:v>0.1672693178194633</c:v>
                </c:pt>
                <c:pt idx="370">
                  <c:v>0.1672693178194633</c:v>
                </c:pt>
                <c:pt idx="371">
                  <c:v>0.1672693178194633</c:v>
                </c:pt>
                <c:pt idx="372">
                  <c:v>0.1672693178194633</c:v>
                </c:pt>
                <c:pt idx="373">
                  <c:v>0.1672693178194633</c:v>
                </c:pt>
                <c:pt idx="374">
                  <c:v>0.1672693178194633</c:v>
                </c:pt>
                <c:pt idx="375">
                  <c:v>0.1672693178194633</c:v>
                </c:pt>
                <c:pt idx="376">
                  <c:v>0.1672693178194633</c:v>
                </c:pt>
                <c:pt idx="377">
                  <c:v>0.16992132636143953</c:v>
                </c:pt>
                <c:pt idx="378">
                  <c:v>0.16992132636143953</c:v>
                </c:pt>
                <c:pt idx="379">
                  <c:v>0.16992132636143953</c:v>
                </c:pt>
                <c:pt idx="380">
                  <c:v>0.16992132636143953</c:v>
                </c:pt>
                <c:pt idx="381">
                  <c:v>0.16992132636143953</c:v>
                </c:pt>
                <c:pt idx="382">
                  <c:v>0.17522534344539198</c:v>
                </c:pt>
                <c:pt idx="383">
                  <c:v>0.17522534344539198</c:v>
                </c:pt>
                <c:pt idx="384">
                  <c:v>0.17522534344539198</c:v>
                </c:pt>
                <c:pt idx="385">
                  <c:v>0.1778773519873682</c:v>
                </c:pt>
                <c:pt idx="386">
                  <c:v>0.1778773519873682</c:v>
                </c:pt>
                <c:pt idx="387">
                  <c:v>0.1778773519873682</c:v>
                </c:pt>
                <c:pt idx="388">
                  <c:v>0.1778773519873682</c:v>
                </c:pt>
                <c:pt idx="389">
                  <c:v>0.1778773519873682</c:v>
                </c:pt>
                <c:pt idx="390">
                  <c:v>0.18052936052934443</c:v>
                </c:pt>
                <c:pt idx="391">
                  <c:v>0.18052936052934443</c:v>
                </c:pt>
                <c:pt idx="392">
                  <c:v>0.18052936052934443</c:v>
                </c:pt>
                <c:pt idx="393">
                  <c:v>0.18052936052934443</c:v>
                </c:pt>
                <c:pt idx="394">
                  <c:v>0.18318136907132065</c:v>
                </c:pt>
                <c:pt idx="395">
                  <c:v>0.18318136907132065</c:v>
                </c:pt>
                <c:pt idx="396">
                  <c:v>0.18318136907132065</c:v>
                </c:pt>
                <c:pt idx="397">
                  <c:v>0.18318136907132065</c:v>
                </c:pt>
                <c:pt idx="398">
                  <c:v>0.18318136907132065</c:v>
                </c:pt>
                <c:pt idx="399">
                  <c:v>0.18318136907132065</c:v>
                </c:pt>
                <c:pt idx="400">
                  <c:v>0.18318136907132065</c:v>
                </c:pt>
                <c:pt idx="401">
                  <c:v>0.18318136907132065</c:v>
                </c:pt>
                <c:pt idx="402">
                  <c:v>0.18318136907132065</c:v>
                </c:pt>
                <c:pt idx="403">
                  <c:v>0.18318136907132065</c:v>
                </c:pt>
                <c:pt idx="404">
                  <c:v>0.18318136907132065</c:v>
                </c:pt>
                <c:pt idx="405">
                  <c:v>0.18318136907132065</c:v>
                </c:pt>
                <c:pt idx="406">
                  <c:v>0.18318136907132065</c:v>
                </c:pt>
                <c:pt idx="407">
                  <c:v>0.18318136907132065</c:v>
                </c:pt>
                <c:pt idx="408">
                  <c:v>0.18318136907132065</c:v>
                </c:pt>
                <c:pt idx="409">
                  <c:v>0.18318136907132065</c:v>
                </c:pt>
                <c:pt idx="410">
                  <c:v>0.18318136907132065</c:v>
                </c:pt>
                <c:pt idx="411">
                  <c:v>0.18318136907132065</c:v>
                </c:pt>
                <c:pt idx="412">
                  <c:v>0.18318136907132065</c:v>
                </c:pt>
                <c:pt idx="413">
                  <c:v>0.18318136907132065</c:v>
                </c:pt>
                <c:pt idx="414">
                  <c:v>0.18584201607760301</c:v>
                </c:pt>
                <c:pt idx="415">
                  <c:v>0.18584201607760301</c:v>
                </c:pt>
                <c:pt idx="416">
                  <c:v>0.18584201607760301</c:v>
                </c:pt>
                <c:pt idx="417">
                  <c:v>0.18584201607760301</c:v>
                </c:pt>
                <c:pt idx="418">
                  <c:v>0.18584201607760301</c:v>
                </c:pt>
                <c:pt idx="419">
                  <c:v>0.18584201607760301</c:v>
                </c:pt>
                <c:pt idx="420">
                  <c:v>0.18584201607760301</c:v>
                </c:pt>
                <c:pt idx="421">
                  <c:v>0.18584201607760301</c:v>
                </c:pt>
                <c:pt idx="422">
                  <c:v>0.18584201607760301</c:v>
                </c:pt>
                <c:pt idx="423">
                  <c:v>0.18584201607760301</c:v>
                </c:pt>
                <c:pt idx="424">
                  <c:v>0.18584201607760301</c:v>
                </c:pt>
                <c:pt idx="425">
                  <c:v>0.18584201607760301</c:v>
                </c:pt>
                <c:pt idx="426">
                  <c:v>0.18584201607760301</c:v>
                </c:pt>
                <c:pt idx="427">
                  <c:v>0.18584201607760301</c:v>
                </c:pt>
                <c:pt idx="428">
                  <c:v>0.18850266308388536</c:v>
                </c:pt>
                <c:pt idx="429">
                  <c:v>0.18850266308388536</c:v>
                </c:pt>
                <c:pt idx="430">
                  <c:v>0.18850266308388536</c:v>
                </c:pt>
                <c:pt idx="431">
                  <c:v>0.19116331009016771</c:v>
                </c:pt>
                <c:pt idx="432">
                  <c:v>0.19116331009016771</c:v>
                </c:pt>
                <c:pt idx="433">
                  <c:v>0.19116331009016771</c:v>
                </c:pt>
                <c:pt idx="434">
                  <c:v>0.19116331009016771</c:v>
                </c:pt>
                <c:pt idx="435">
                  <c:v>0.19116331009016771</c:v>
                </c:pt>
                <c:pt idx="436">
                  <c:v>0.19116331009016771</c:v>
                </c:pt>
                <c:pt idx="437">
                  <c:v>0.19116331009016771</c:v>
                </c:pt>
                <c:pt idx="438">
                  <c:v>0.19116331009016771</c:v>
                </c:pt>
                <c:pt idx="439">
                  <c:v>0.19116331009016771</c:v>
                </c:pt>
                <c:pt idx="440">
                  <c:v>0.19116331009016771</c:v>
                </c:pt>
                <c:pt idx="441">
                  <c:v>0.19116331009016771</c:v>
                </c:pt>
                <c:pt idx="442">
                  <c:v>0.19116331009016771</c:v>
                </c:pt>
                <c:pt idx="443">
                  <c:v>0.19116331009016771</c:v>
                </c:pt>
                <c:pt idx="444">
                  <c:v>0.19116331009016771</c:v>
                </c:pt>
                <c:pt idx="445">
                  <c:v>0.19116331009016771</c:v>
                </c:pt>
                <c:pt idx="446">
                  <c:v>0.19116331009016771</c:v>
                </c:pt>
                <c:pt idx="447">
                  <c:v>0.19116331009016771</c:v>
                </c:pt>
                <c:pt idx="448">
                  <c:v>0.19116331009016771</c:v>
                </c:pt>
                <c:pt idx="449">
                  <c:v>0.19116331009016771</c:v>
                </c:pt>
                <c:pt idx="450">
                  <c:v>0.19116331009016771</c:v>
                </c:pt>
                <c:pt idx="451">
                  <c:v>0.19116331009016771</c:v>
                </c:pt>
                <c:pt idx="452">
                  <c:v>0.19116331009016771</c:v>
                </c:pt>
                <c:pt idx="453">
                  <c:v>0.19382395709645006</c:v>
                </c:pt>
                <c:pt idx="454">
                  <c:v>0.19382395709645006</c:v>
                </c:pt>
                <c:pt idx="455">
                  <c:v>0.19382395709645006</c:v>
                </c:pt>
                <c:pt idx="456">
                  <c:v>0.19382395709645006</c:v>
                </c:pt>
                <c:pt idx="457">
                  <c:v>0.19382395709645006</c:v>
                </c:pt>
                <c:pt idx="458">
                  <c:v>0.19382395709645006</c:v>
                </c:pt>
                <c:pt idx="459">
                  <c:v>0.19382395709645006</c:v>
                </c:pt>
                <c:pt idx="460">
                  <c:v>0.19382395709645006</c:v>
                </c:pt>
                <c:pt idx="461">
                  <c:v>0.19382395709645006</c:v>
                </c:pt>
                <c:pt idx="462">
                  <c:v>0.19382395709645006</c:v>
                </c:pt>
                <c:pt idx="463">
                  <c:v>0.19648460410273241</c:v>
                </c:pt>
                <c:pt idx="464">
                  <c:v>0.19648460410273241</c:v>
                </c:pt>
                <c:pt idx="465">
                  <c:v>0.19648460410273241</c:v>
                </c:pt>
                <c:pt idx="466">
                  <c:v>0.19648460410273241</c:v>
                </c:pt>
                <c:pt idx="467">
                  <c:v>0.19648460410273241</c:v>
                </c:pt>
                <c:pt idx="468">
                  <c:v>0.19648460410273241</c:v>
                </c:pt>
                <c:pt idx="469">
                  <c:v>0.19648460410273241</c:v>
                </c:pt>
                <c:pt idx="470">
                  <c:v>0.19648460410273241</c:v>
                </c:pt>
                <c:pt idx="471">
                  <c:v>0.19914525110901476</c:v>
                </c:pt>
                <c:pt idx="472">
                  <c:v>0.19914525110901476</c:v>
                </c:pt>
                <c:pt idx="473">
                  <c:v>0.19914525110901476</c:v>
                </c:pt>
                <c:pt idx="474">
                  <c:v>0.19914525110901476</c:v>
                </c:pt>
                <c:pt idx="475">
                  <c:v>0.19914525110901476</c:v>
                </c:pt>
                <c:pt idx="476">
                  <c:v>0.19914525110901476</c:v>
                </c:pt>
                <c:pt idx="477">
                  <c:v>0.19914525110901476</c:v>
                </c:pt>
                <c:pt idx="478">
                  <c:v>0.19914525110901476</c:v>
                </c:pt>
                <c:pt idx="479">
                  <c:v>0.20180589811529712</c:v>
                </c:pt>
                <c:pt idx="480">
                  <c:v>0.20180589811529712</c:v>
                </c:pt>
                <c:pt idx="481">
                  <c:v>0.20180589811529712</c:v>
                </c:pt>
                <c:pt idx="482">
                  <c:v>0.20180589811529712</c:v>
                </c:pt>
                <c:pt idx="483">
                  <c:v>0.20180589811529712</c:v>
                </c:pt>
                <c:pt idx="484">
                  <c:v>0.20180589811529712</c:v>
                </c:pt>
                <c:pt idx="485">
                  <c:v>0.20180589811529712</c:v>
                </c:pt>
                <c:pt idx="486">
                  <c:v>0.20180589811529712</c:v>
                </c:pt>
                <c:pt idx="487">
                  <c:v>0.20180589811529712</c:v>
                </c:pt>
                <c:pt idx="488">
                  <c:v>0.20180589811529712</c:v>
                </c:pt>
                <c:pt idx="489">
                  <c:v>0.20180589811529712</c:v>
                </c:pt>
                <c:pt idx="490">
                  <c:v>0.20180589811529712</c:v>
                </c:pt>
                <c:pt idx="491">
                  <c:v>0.20449342034386514</c:v>
                </c:pt>
                <c:pt idx="492">
                  <c:v>0.20449342034386514</c:v>
                </c:pt>
                <c:pt idx="493">
                  <c:v>0.20449342034386514</c:v>
                </c:pt>
                <c:pt idx="494">
                  <c:v>0.20449342034386514</c:v>
                </c:pt>
                <c:pt idx="495">
                  <c:v>0.20449342034386514</c:v>
                </c:pt>
                <c:pt idx="496">
                  <c:v>0.20449342034386514</c:v>
                </c:pt>
                <c:pt idx="497">
                  <c:v>0.20449342034386514</c:v>
                </c:pt>
                <c:pt idx="498">
                  <c:v>0.20449342034386514</c:v>
                </c:pt>
                <c:pt idx="499">
                  <c:v>0.20719005281727576</c:v>
                </c:pt>
                <c:pt idx="500">
                  <c:v>0.20719005281727576</c:v>
                </c:pt>
                <c:pt idx="501">
                  <c:v>0.20719005281727576</c:v>
                </c:pt>
                <c:pt idx="502">
                  <c:v>0.20719005281727576</c:v>
                </c:pt>
                <c:pt idx="503">
                  <c:v>0.20719005281727576</c:v>
                </c:pt>
                <c:pt idx="504">
                  <c:v>0.20719005281727576</c:v>
                </c:pt>
                <c:pt idx="505">
                  <c:v>0.20719005281727576</c:v>
                </c:pt>
                <c:pt idx="506">
                  <c:v>0.20989588881448643</c:v>
                </c:pt>
                <c:pt idx="507">
                  <c:v>0.20989588881448643</c:v>
                </c:pt>
                <c:pt idx="508">
                  <c:v>0.20989588881448643</c:v>
                </c:pt>
                <c:pt idx="509">
                  <c:v>0.20989588881448643</c:v>
                </c:pt>
                <c:pt idx="510">
                  <c:v>0.20989588881448643</c:v>
                </c:pt>
                <c:pt idx="511">
                  <c:v>0.20989588881448643</c:v>
                </c:pt>
                <c:pt idx="512">
                  <c:v>0.21534488268473134</c:v>
                </c:pt>
                <c:pt idx="513">
                  <c:v>0.21808843204597353</c:v>
                </c:pt>
                <c:pt idx="514">
                  <c:v>0.22084164179229052</c:v>
                </c:pt>
                <c:pt idx="515">
                  <c:v>0.2235948515386075</c:v>
                </c:pt>
                <c:pt idx="516">
                  <c:v>0.22634806128492449</c:v>
                </c:pt>
                <c:pt idx="517">
                  <c:v>0.22910127103124148</c:v>
                </c:pt>
                <c:pt idx="518">
                  <c:v>0.22910127103124148</c:v>
                </c:pt>
                <c:pt idx="519">
                  <c:v>0.23186434891284993</c:v>
                </c:pt>
                <c:pt idx="520">
                  <c:v>0.23186434891284993</c:v>
                </c:pt>
                <c:pt idx="521">
                  <c:v>0.23186434891284993</c:v>
                </c:pt>
                <c:pt idx="522">
                  <c:v>0.23186434891284993</c:v>
                </c:pt>
                <c:pt idx="523">
                  <c:v>0.23186434891284993</c:v>
                </c:pt>
                <c:pt idx="524">
                  <c:v>0.23466776369783954</c:v>
                </c:pt>
                <c:pt idx="525">
                  <c:v>0.23466776369783954</c:v>
                </c:pt>
                <c:pt idx="526">
                  <c:v>0.23466776369783954</c:v>
                </c:pt>
                <c:pt idx="527">
                  <c:v>0.23466776369783954</c:v>
                </c:pt>
                <c:pt idx="528">
                  <c:v>0.23466776369783954</c:v>
                </c:pt>
                <c:pt idx="529">
                  <c:v>0.23466776369783954</c:v>
                </c:pt>
                <c:pt idx="530">
                  <c:v>0.23466776369783954</c:v>
                </c:pt>
                <c:pt idx="531">
                  <c:v>0.23466776369783954</c:v>
                </c:pt>
                <c:pt idx="532">
                  <c:v>0.23749186789083643</c:v>
                </c:pt>
                <c:pt idx="533">
                  <c:v>0.23749186789083643</c:v>
                </c:pt>
                <c:pt idx="534">
                  <c:v>0.23749186789083643</c:v>
                </c:pt>
                <c:pt idx="535">
                  <c:v>0.23749186789083643</c:v>
                </c:pt>
                <c:pt idx="536">
                  <c:v>0.23749186789083643</c:v>
                </c:pt>
                <c:pt idx="537">
                  <c:v>0.23749186789083643</c:v>
                </c:pt>
                <c:pt idx="538">
                  <c:v>0.23749186789083643</c:v>
                </c:pt>
                <c:pt idx="539">
                  <c:v>0.23749186789083643</c:v>
                </c:pt>
                <c:pt idx="540">
                  <c:v>0.24033704748825868</c:v>
                </c:pt>
                <c:pt idx="541">
                  <c:v>0.24033704748825868</c:v>
                </c:pt>
                <c:pt idx="542">
                  <c:v>0.24033704748825868</c:v>
                </c:pt>
                <c:pt idx="543">
                  <c:v>0.24033704748825868</c:v>
                </c:pt>
                <c:pt idx="544">
                  <c:v>0.24033704748825868</c:v>
                </c:pt>
                <c:pt idx="545">
                  <c:v>0.24033704748825868</c:v>
                </c:pt>
                <c:pt idx="546">
                  <c:v>0.24033704748825868</c:v>
                </c:pt>
                <c:pt idx="547">
                  <c:v>0.24033704748825868</c:v>
                </c:pt>
                <c:pt idx="548">
                  <c:v>0.24033704748825868</c:v>
                </c:pt>
                <c:pt idx="549">
                  <c:v>0.24033704748825868</c:v>
                </c:pt>
                <c:pt idx="550">
                  <c:v>0.24033704748825868</c:v>
                </c:pt>
                <c:pt idx="551">
                  <c:v>0.24033704748825868</c:v>
                </c:pt>
                <c:pt idx="552">
                  <c:v>0.24033704748825868</c:v>
                </c:pt>
                <c:pt idx="553">
                  <c:v>0.24033704748825868</c:v>
                </c:pt>
                <c:pt idx="554">
                  <c:v>0.24033704748825868</c:v>
                </c:pt>
                <c:pt idx="555">
                  <c:v>0.2432814775367538</c:v>
                </c:pt>
                <c:pt idx="556">
                  <c:v>0.2432814775367538</c:v>
                </c:pt>
                <c:pt idx="557">
                  <c:v>0.2432814775367538</c:v>
                </c:pt>
                <c:pt idx="558">
                  <c:v>0.2432814775367538</c:v>
                </c:pt>
                <c:pt idx="559">
                  <c:v>0.2432814775367538</c:v>
                </c:pt>
                <c:pt idx="560">
                  <c:v>0.2432814775367538</c:v>
                </c:pt>
                <c:pt idx="561">
                  <c:v>0.2432814775367538</c:v>
                </c:pt>
                <c:pt idx="562">
                  <c:v>0.2432814775367538</c:v>
                </c:pt>
                <c:pt idx="563">
                  <c:v>0.2432814775367538</c:v>
                </c:pt>
                <c:pt idx="564">
                  <c:v>0.2432814775367538</c:v>
                </c:pt>
                <c:pt idx="565">
                  <c:v>0.2432814775367538</c:v>
                </c:pt>
                <c:pt idx="566">
                  <c:v>0.2432814775367538</c:v>
                </c:pt>
                <c:pt idx="567">
                  <c:v>0.2432814775367538</c:v>
                </c:pt>
                <c:pt idx="568">
                  <c:v>0.2432814775367538</c:v>
                </c:pt>
                <c:pt idx="569">
                  <c:v>0.2432814775367538</c:v>
                </c:pt>
                <c:pt idx="570">
                  <c:v>0.2432814775367538</c:v>
                </c:pt>
                <c:pt idx="571">
                  <c:v>0.2432814775367538</c:v>
                </c:pt>
                <c:pt idx="572">
                  <c:v>0.2432814775367538</c:v>
                </c:pt>
                <c:pt idx="573">
                  <c:v>0.2432814775367538</c:v>
                </c:pt>
                <c:pt idx="574">
                  <c:v>0.2432814775367538</c:v>
                </c:pt>
                <c:pt idx="575">
                  <c:v>0.2432814775367538</c:v>
                </c:pt>
                <c:pt idx="576">
                  <c:v>0.2432814775367538</c:v>
                </c:pt>
                <c:pt idx="577">
                  <c:v>0.2432814775367538</c:v>
                </c:pt>
                <c:pt idx="578">
                  <c:v>0.2432814775367538</c:v>
                </c:pt>
                <c:pt idx="579">
                  <c:v>0.2432814775367538</c:v>
                </c:pt>
                <c:pt idx="580">
                  <c:v>0.2432814775367538</c:v>
                </c:pt>
                <c:pt idx="581">
                  <c:v>0.2432814775367538</c:v>
                </c:pt>
                <c:pt idx="582">
                  <c:v>0.2432814775367538</c:v>
                </c:pt>
                <c:pt idx="583">
                  <c:v>0.2432814775367538</c:v>
                </c:pt>
                <c:pt idx="584">
                  <c:v>0.24629629236728467</c:v>
                </c:pt>
                <c:pt idx="585">
                  <c:v>0.24629629236728467</c:v>
                </c:pt>
                <c:pt idx="586">
                  <c:v>0.24629629236728467</c:v>
                </c:pt>
                <c:pt idx="587">
                  <c:v>0.24629629236728467</c:v>
                </c:pt>
                <c:pt idx="588">
                  <c:v>0.24629629236728467</c:v>
                </c:pt>
                <c:pt idx="589">
                  <c:v>0.24629629236728467</c:v>
                </c:pt>
                <c:pt idx="590">
                  <c:v>0.24629629236728467</c:v>
                </c:pt>
                <c:pt idx="591">
                  <c:v>0.24629629236728467</c:v>
                </c:pt>
                <c:pt idx="592">
                  <c:v>0.24629629236728467</c:v>
                </c:pt>
                <c:pt idx="593">
                  <c:v>0.24629629236728467</c:v>
                </c:pt>
                <c:pt idx="594">
                  <c:v>0.24629629236728467</c:v>
                </c:pt>
                <c:pt idx="595">
                  <c:v>0.24629629236728467</c:v>
                </c:pt>
                <c:pt idx="596">
                  <c:v>0.25249961506385021</c:v>
                </c:pt>
                <c:pt idx="597">
                  <c:v>0.25249961506385021</c:v>
                </c:pt>
                <c:pt idx="598">
                  <c:v>0.25249961506385021</c:v>
                </c:pt>
                <c:pt idx="599">
                  <c:v>0.25249961506385021</c:v>
                </c:pt>
                <c:pt idx="600">
                  <c:v>0.25249961506385021</c:v>
                </c:pt>
                <c:pt idx="601">
                  <c:v>0.25249961506385021</c:v>
                </c:pt>
                <c:pt idx="602">
                  <c:v>0.25562723173722324</c:v>
                </c:pt>
                <c:pt idx="603">
                  <c:v>0.25562723173722324</c:v>
                </c:pt>
                <c:pt idx="604">
                  <c:v>0.25562723173722324</c:v>
                </c:pt>
                <c:pt idx="605">
                  <c:v>0.25562723173722324</c:v>
                </c:pt>
                <c:pt idx="606">
                  <c:v>0.25562723173722324</c:v>
                </c:pt>
                <c:pt idx="607">
                  <c:v>0.25562723173722324</c:v>
                </c:pt>
                <c:pt idx="608">
                  <c:v>0.25562723173722324</c:v>
                </c:pt>
                <c:pt idx="609">
                  <c:v>0.25562723173722324</c:v>
                </c:pt>
                <c:pt idx="610">
                  <c:v>0.25562723173722324</c:v>
                </c:pt>
                <c:pt idx="611">
                  <c:v>0.25562723173722324</c:v>
                </c:pt>
                <c:pt idx="612">
                  <c:v>0.25562723173722324</c:v>
                </c:pt>
                <c:pt idx="613">
                  <c:v>0.25562723173722324</c:v>
                </c:pt>
                <c:pt idx="614">
                  <c:v>0.25562723173722324</c:v>
                </c:pt>
                <c:pt idx="615">
                  <c:v>0.25562723173722324</c:v>
                </c:pt>
                <c:pt idx="616">
                  <c:v>0.25562723173722324</c:v>
                </c:pt>
                <c:pt idx="617">
                  <c:v>0.25562723173722324</c:v>
                </c:pt>
                <c:pt idx="618">
                  <c:v>0.25562723173722324</c:v>
                </c:pt>
                <c:pt idx="619">
                  <c:v>0.25562723173722324</c:v>
                </c:pt>
                <c:pt idx="620">
                  <c:v>0.25562723173722324</c:v>
                </c:pt>
                <c:pt idx="621">
                  <c:v>0.25562723173722324</c:v>
                </c:pt>
                <c:pt idx="622">
                  <c:v>0.25562723173722324</c:v>
                </c:pt>
                <c:pt idx="623">
                  <c:v>0.25562723173722324</c:v>
                </c:pt>
                <c:pt idx="624">
                  <c:v>0.25879477543195845</c:v>
                </c:pt>
                <c:pt idx="625">
                  <c:v>0.25879477543195845</c:v>
                </c:pt>
                <c:pt idx="626">
                  <c:v>0.25879477543195845</c:v>
                </c:pt>
                <c:pt idx="627">
                  <c:v>0.25879477543195845</c:v>
                </c:pt>
                <c:pt idx="628">
                  <c:v>0.25879477543195845</c:v>
                </c:pt>
                <c:pt idx="629">
                  <c:v>0.26512986282142886</c:v>
                </c:pt>
                <c:pt idx="630">
                  <c:v>0.26512986282142886</c:v>
                </c:pt>
                <c:pt idx="631">
                  <c:v>0.26512986282142886</c:v>
                </c:pt>
                <c:pt idx="632">
                  <c:v>0.26512986282142886</c:v>
                </c:pt>
                <c:pt idx="633">
                  <c:v>0.26512986282142886</c:v>
                </c:pt>
                <c:pt idx="634">
                  <c:v>0.26512986282142886</c:v>
                </c:pt>
                <c:pt idx="635">
                  <c:v>0.26512986282142886</c:v>
                </c:pt>
                <c:pt idx="636">
                  <c:v>0.27152003792732948</c:v>
                </c:pt>
                <c:pt idx="637">
                  <c:v>0.27152003792732948</c:v>
                </c:pt>
                <c:pt idx="638">
                  <c:v>0.27152003792732948</c:v>
                </c:pt>
                <c:pt idx="639">
                  <c:v>0.27152003792732948</c:v>
                </c:pt>
                <c:pt idx="640">
                  <c:v>0.27152003792732948</c:v>
                </c:pt>
                <c:pt idx="641">
                  <c:v>0.27472920075584345</c:v>
                </c:pt>
                <c:pt idx="642">
                  <c:v>0.27472920075584345</c:v>
                </c:pt>
                <c:pt idx="643">
                  <c:v>0.27472920075584345</c:v>
                </c:pt>
                <c:pt idx="644">
                  <c:v>0.27472920075584345</c:v>
                </c:pt>
                <c:pt idx="645">
                  <c:v>0.27472920075584345</c:v>
                </c:pt>
                <c:pt idx="646">
                  <c:v>0.27472920075584345</c:v>
                </c:pt>
                <c:pt idx="647">
                  <c:v>0.27472920075584345</c:v>
                </c:pt>
                <c:pt idx="648">
                  <c:v>0.27472920075584345</c:v>
                </c:pt>
                <c:pt idx="649">
                  <c:v>0.27472920075584345</c:v>
                </c:pt>
                <c:pt idx="650">
                  <c:v>0.27472920075584345</c:v>
                </c:pt>
                <c:pt idx="651">
                  <c:v>0.27472920075584345</c:v>
                </c:pt>
                <c:pt idx="652">
                  <c:v>0.27472920075584345</c:v>
                </c:pt>
                <c:pt idx="653">
                  <c:v>0.27472920075584345</c:v>
                </c:pt>
                <c:pt idx="654">
                  <c:v>0.27472920075584345</c:v>
                </c:pt>
                <c:pt idx="655">
                  <c:v>0.27472920075584345</c:v>
                </c:pt>
                <c:pt idx="656">
                  <c:v>0.27472920075584345</c:v>
                </c:pt>
                <c:pt idx="657">
                  <c:v>0.27472920075584345</c:v>
                </c:pt>
                <c:pt idx="658">
                  <c:v>0.27796701682389774</c:v>
                </c:pt>
                <c:pt idx="659">
                  <c:v>0.27796701682389774</c:v>
                </c:pt>
                <c:pt idx="660">
                  <c:v>0.27796701682389774</c:v>
                </c:pt>
                <c:pt idx="661">
                  <c:v>0.27796701682389774</c:v>
                </c:pt>
                <c:pt idx="662">
                  <c:v>0.27796701682389774</c:v>
                </c:pt>
                <c:pt idx="663">
                  <c:v>0.27796701682389774</c:v>
                </c:pt>
                <c:pt idx="664">
                  <c:v>0.27796701682389774</c:v>
                </c:pt>
                <c:pt idx="665">
                  <c:v>0.27796701682389774</c:v>
                </c:pt>
                <c:pt idx="666">
                  <c:v>0.27796701682389774</c:v>
                </c:pt>
                <c:pt idx="667">
                  <c:v>0.27796701682389774</c:v>
                </c:pt>
                <c:pt idx="668">
                  <c:v>0.27796701682389774</c:v>
                </c:pt>
                <c:pt idx="669">
                  <c:v>0.27796701682389774</c:v>
                </c:pt>
                <c:pt idx="670">
                  <c:v>0.27796701682389774</c:v>
                </c:pt>
                <c:pt idx="671">
                  <c:v>0.27796701682389774</c:v>
                </c:pt>
                <c:pt idx="672">
                  <c:v>0.27796701682389774</c:v>
                </c:pt>
                <c:pt idx="673">
                  <c:v>0.27796701682389774</c:v>
                </c:pt>
                <c:pt idx="674">
                  <c:v>0.27796701682389774</c:v>
                </c:pt>
                <c:pt idx="675">
                  <c:v>0.27796701682389774</c:v>
                </c:pt>
                <c:pt idx="676">
                  <c:v>0.27796701682389774</c:v>
                </c:pt>
                <c:pt idx="677">
                  <c:v>0.27796701682389774</c:v>
                </c:pt>
                <c:pt idx="678">
                  <c:v>0.27796701682389774</c:v>
                </c:pt>
                <c:pt idx="679">
                  <c:v>0.27796701682389774</c:v>
                </c:pt>
                <c:pt idx="680">
                  <c:v>0.27796701682389774</c:v>
                </c:pt>
                <c:pt idx="681">
                  <c:v>0.27796701682389774</c:v>
                </c:pt>
                <c:pt idx="682">
                  <c:v>0.27796701682389774</c:v>
                </c:pt>
                <c:pt idx="683">
                  <c:v>0.28124898492924366</c:v>
                </c:pt>
                <c:pt idx="684">
                  <c:v>0.28124898492924366</c:v>
                </c:pt>
                <c:pt idx="685">
                  <c:v>0.28124898492924366</c:v>
                </c:pt>
                <c:pt idx="686">
                  <c:v>0.28124898492924366</c:v>
                </c:pt>
                <c:pt idx="687">
                  <c:v>0.28124898492924366</c:v>
                </c:pt>
                <c:pt idx="688">
                  <c:v>0.28124898492924366</c:v>
                </c:pt>
                <c:pt idx="689">
                  <c:v>0.28124898492924366</c:v>
                </c:pt>
                <c:pt idx="690">
                  <c:v>0.28124898492924366</c:v>
                </c:pt>
                <c:pt idx="691">
                  <c:v>0.28124898492924366</c:v>
                </c:pt>
                <c:pt idx="692">
                  <c:v>0.28124898492924366</c:v>
                </c:pt>
                <c:pt idx="693">
                  <c:v>0.28124898492924366</c:v>
                </c:pt>
                <c:pt idx="694">
                  <c:v>0.28124898492924366</c:v>
                </c:pt>
                <c:pt idx="695">
                  <c:v>0.28124898492924366</c:v>
                </c:pt>
                <c:pt idx="696">
                  <c:v>0.28124898492924366</c:v>
                </c:pt>
                <c:pt idx="697">
                  <c:v>0.28124898492924366</c:v>
                </c:pt>
                <c:pt idx="698">
                  <c:v>0.28124898492924366</c:v>
                </c:pt>
                <c:pt idx="699">
                  <c:v>0.28124898492924366</c:v>
                </c:pt>
                <c:pt idx="700">
                  <c:v>0.28124898492924366</c:v>
                </c:pt>
                <c:pt idx="701">
                  <c:v>0.28124898492924366</c:v>
                </c:pt>
                <c:pt idx="702">
                  <c:v>0.28124898492924366</c:v>
                </c:pt>
                <c:pt idx="703">
                  <c:v>0.28124898492924366</c:v>
                </c:pt>
                <c:pt idx="704">
                  <c:v>0.28124898492924366</c:v>
                </c:pt>
                <c:pt idx="705">
                  <c:v>0.28124898492924366</c:v>
                </c:pt>
                <c:pt idx="706">
                  <c:v>0.28124898492924366</c:v>
                </c:pt>
                <c:pt idx="707">
                  <c:v>0.28124898492924366</c:v>
                </c:pt>
                <c:pt idx="708">
                  <c:v>0.28124898492924366</c:v>
                </c:pt>
                <c:pt idx="709">
                  <c:v>0.28124898492924366</c:v>
                </c:pt>
                <c:pt idx="710">
                  <c:v>0.28124898492924366</c:v>
                </c:pt>
                <c:pt idx="711">
                  <c:v>0.28124898492924366</c:v>
                </c:pt>
                <c:pt idx="712">
                  <c:v>0.28124898492924366</c:v>
                </c:pt>
                <c:pt idx="713">
                  <c:v>0.28124898492924366</c:v>
                </c:pt>
                <c:pt idx="714">
                  <c:v>0.28124898492924366</c:v>
                </c:pt>
                <c:pt idx="715">
                  <c:v>0.28124898492924366</c:v>
                </c:pt>
                <c:pt idx="716">
                  <c:v>0.28124898492924366</c:v>
                </c:pt>
                <c:pt idx="717">
                  <c:v>0.28124898492924366</c:v>
                </c:pt>
                <c:pt idx="718">
                  <c:v>0.28124898492924366</c:v>
                </c:pt>
                <c:pt idx="719">
                  <c:v>0.28124898492924366</c:v>
                </c:pt>
                <c:pt idx="720">
                  <c:v>0.28124898492924366</c:v>
                </c:pt>
                <c:pt idx="721">
                  <c:v>0.28124898492924366</c:v>
                </c:pt>
                <c:pt idx="722">
                  <c:v>0.28509257324513004</c:v>
                </c:pt>
                <c:pt idx="723">
                  <c:v>0.28509257324513004</c:v>
                </c:pt>
                <c:pt idx="724">
                  <c:v>0.28509257324513004</c:v>
                </c:pt>
                <c:pt idx="725">
                  <c:v>0.28509257324513004</c:v>
                </c:pt>
                <c:pt idx="726">
                  <c:v>0.28893616156101642</c:v>
                </c:pt>
                <c:pt idx="727">
                  <c:v>0.28893616156101642</c:v>
                </c:pt>
                <c:pt idx="728">
                  <c:v>0.28893616156101642</c:v>
                </c:pt>
                <c:pt idx="729">
                  <c:v>0.29280063894383701</c:v>
                </c:pt>
                <c:pt idx="730">
                  <c:v>0.29280063894383701</c:v>
                </c:pt>
                <c:pt idx="731">
                  <c:v>0.29280063894383701</c:v>
                </c:pt>
                <c:pt idx="732">
                  <c:v>0.29280063894383701</c:v>
                </c:pt>
                <c:pt idx="733">
                  <c:v>0.29280063894383701</c:v>
                </c:pt>
                <c:pt idx="734">
                  <c:v>0.29280063894383701</c:v>
                </c:pt>
                <c:pt idx="735">
                  <c:v>0.29280063894383701</c:v>
                </c:pt>
                <c:pt idx="736">
                  <c:v>0.29675147336314517</c:v>
                </c:pt>
                <c:pt idx="737">
                  <c:v>0.29675147336314517</c:v>
                </c:pt>
                <c:pt idx="738">
                  <c:v>0.29675147336314517</c:v>
                </c:pt>
                <c:pt idx="739">
                  <c:v>0.29675147336314517</c:v>
                </c:pt>
                <c:pt idx="740">
                  <c:v>0.29675147336314517</c:v>
                </c:pt>
                <c:pt idx="741">
                  <c:v>0.29675147336314517</c:v>
                </c:pt>
                <c:pt idx="742">
                  <c:v>0.29675147336314517</c:v>
                </c:pt>
                <c:pt idx="743">
                  <c:v>0.29675147336314517</c:v>
                </c:pt>
                <c:pt idx="744">
                  <c:v>0.29675147336314517</c:v>
                </c:pt>
                <c:pt idx="745">
                  <c:v>0.29675147336314517</c:v>
                </c:pt>
                <c:pt idx="746">
                  <c:v>0.29675147336314517</c:v>
                </c:pt>
                <c:pt idx="747">
                  <c:v>0.29675147336314517</c:v>
                </c:pt>
                <c:pt idx="748">
                  <c:v>0.29675147336314517</c:v>
                </c:pt>
                <c:pt idx="749">
                  <c:v>0.29675147336314517</c:v>
                </c:pt>
                <c:pt idx="750">
                  <c:v>0.29675147336314517</c:v>
                </c:pt>
                <c:pt idx="751">
                  <c:v>0.29675147336314517</c:v>
                </c:pt>
                <c:pt idx="752">
                  <c:v>0.29675147336314517</c:v>
                </c:pt>
                <c:pt idx="753">
                  <c:v>0.29675147336314517</c:v>
                </c:pt>
                <c:pt idx="754">
                  <c:v>0.29675147336314517</c:v>
                </c:pt>
                <c:pt idx="755">
                  <c:v>0.29675147336314517</c:v>
                </c:pt>
                <c:pt idx="756">
                  <c:v>0.29675147336314517</c:v>
                </c:pt>
                <c:pt idx="757">
                  <c:v>0.29675147336314517</c:v>
                </c:pt>
                <c:pt idx="758">
                  <c:v>0.29675147336314517</c:v>
                </c:pt>
                <c:pt idx="759">
                  <c:v>0.29675147336314517</c:v>
                </c:pt>
                <c:pt idx="760">
                  <c:v>0.29675147336314517</c:v>
                </c:pt>
                <c:pt idx="761">
                  <c:v>0.29675147336314517</c:v>
                </c:pt>
                <c:pt idx="762">
                  <c:v>0.29675147336314517</c:v>
                </c:pt>
                <c:pt idx="763">
                  <c:v>0.29675147336314517</c:v>
                </c:pt>
                <c:pt idx="764">
                  <c:v>0.30096254238492276</c:v>
                </c:pt>
                <c:pt idx="765">
                  <c:v>0.30096254238492276</c:v>
                </c:pt>
                <c:pt idx="766">
                  <c:v>0.30096254238492276</c:v>
                </c:pt>
                <c:pt idx="767">
                  <c:v>0.30517361140670035</c:v>
                </c:pt>
                <c:pt idx="768">
                  <c:v>0.30517361140670035</c:v>
                </c:pt>
                <c:pt idx="769">
                  <c:v>0.30517361140670035</c:v>
                </c:pt>
                <c:pt idx="770">
                  <c:v>0.30517361140670035</c:v>
                </c:pt>
                <c:pt idx="771">
                  <c:v>0.30517361140670035</c:v>
                </c:pt>
                <c:pt idx="772">
                  <c:v>0.30517361140670035</c:v>
                </c:pt>
                <c:pt idx="773">
                  <c:v>0.30517361140670035</c:v>
                </c:pt>
                <c:pt idx="774">
                  <c:v>0.30517361140670035</c:v>
                </c:pt>
                <c:pt idx="775">
                  <c:v>0.30517361140670035</c:v>
                </c:pt>
                <c:pt idx="776">
                  <c:v>0.30517361140670035</c:v>
                </c:pt>
                <c:pt idx="777">
                  <c:v>0.30517361140670035</c:v>
                </c:pt>
                <c:pt idx="778">
                  <c:v>0.30517361140670035</c:v>
                </c:pt>
                <c:pt idx="779">
                  <c:v>0.30517361140670035</c:v>
                </c:pt>
                <c:pt idx="780">
                  <c:v>0.30517361140670035</c:v>
                </c:pt>
                <c:pt idx="781">
                  <c:v>0.30517361140670035</c:v>
                </c:pt>
                <c:pt idx="782">
                  <c:v>0.30517361140670035</c:v>
                </c:pt>
                <c:pt idx="783">
                  <c:v>0.30517361140670035</c:v>
                </c:pt>
                <c:pt idx="784">
                  <c:v>0.30517361140670035</c:v>
                </c:pt>
                <c:pt idx="785">
                  <c:v>0.30517361140670035</c:v>
                </c:pt>
                <c:pt idx="786">
                  <c:v>0.30517361140670035</c:v>
                </c:pt>
                <c:pt idx="787">
                  <c:v>0.30517361140670035</c:v>
                </c:pt>
                <c:pt idx="788">
                  <c:v>0.30517361140670035</c:v>
                </c:pt>
                <c:pt idx="789">
                  <c:v>0.30517361140670035</c:v>
                </c:pt>
                <c:pt idx="790">
                  <c:v>0.30517361140670035</c:v>
                </c:pt>
                <c:pt idx="791">
                  <c:v>0.30517361140670035</c:v>
                </c:pt>
                <c:pt idx="792">
                  <c:v>0.30517361140670035</c:v>
                </c:pt>
                <c:pt idx="793">
                  <c:v>0.30517361140670035</c:v>
                </c:pt>
                <c:pt idx="794">
                  <c:v>0.30517361140670035</c:v>
                </c:pt>
                <c:pt idx="795">
                  <c:v>0.30517361140670035</c:v>
                </c:pt>
                <c:pt idx="796">
                  <c:v>0.30517361140670035</c:v>
                </c:pt>
                <c:pt idx="797">
                  <c:v>0.30517361140670035</c:v>
                </c:pt>
                <c:pt idx="798">
                  <c:v>0.30517361140670035</c:v>
                </c:pt>
                <c:pt idx="799">
                  <c:v>0.30517361140670035</c:v>
                </c:pt>
                <c:pt idx="800">
                  <c:v>0.30517361140670035</c:v>
                </c:pt>
                <c:pt idx="801">
                  <c:v>0.30517361140670035</c:v>
                </c:pt>
                <c:pt idx="802">
                  <c:v>0.30517361140670035</c:v>
                </c:pt>
                <c:pt idx="803">
                  <c:v>0.30517361140670035</c:v>
                </c:pt>
                <c:pt idx="804">
                  <c:v>0.30517361140670035</c:v>
                </c:pt>
                <c:pt idx="805">
                  <c:v>0.30517361140670035</c:v>
                </c:pt>
                <c:pt idx="806">
                  <c:v>0.30517361140670035</c:v>
                </c:pt>
                <c:pt idx="807">
                  <c:v>0.30517361140670035</c:v>
                </c:pt>
                <c:pt idx="808">
                  <c:v>0.30517361140670035</c:v>
                </c:pt>
                <c:pt idx="809">
                  <c:v>0.30517361140670035</c:v>
                </c:pt>
                <c:pt idx="810">
                  <c:v>0.30517361140670035</c:v>
                </c:pt>
                <c:pt idx="811">
                  <c:v>0.30517361140670035</c:v>
                </c:pt>
                <c:pt idx="812">
                  <c:v>0.30517361140670035</c:v>
                </c:pt>
                <c:pt idx="813">
                  <c:v>0.30517361140670035</c:v>
                </c:pt>
                <c:pt idx="814">
                  <c:v>0.30517361140670035</c:v>
                </c:pt>
                <c:pt idx="815">
                  <c:v>0.30517361140670035</c:v>
                </c:pt>
                <c:pt idx="816">
                  <c:v>0.30517361140670035</c:v>
                </c:pt>
                <c:pt idx="817">
                  <c:v>0.3096563623008507</c:v>
                </c:pt>
                <c:pt idx="818">
                  <c:v>0.3096563623008507</c:v>
                </c:pt>
                <c:pt idx="819">
                  <c:v>0.3096563623008507</c:v>
                </c:pt>
                <c:pt idx="820">
                  <c:v>0.3096563623008507</c:v>
                </c:pt>
                <c:pt idx="821">
                  <c:v>0.3096563623008507</c:v>
                </c:pt>
                <c:pt idx="822">
                  <c:v>0.314168412220453</c:v>
                </c:pt>
                <c:pt idx="823">
                  <c:v>0.314168412220453</c:v>
                </c:pt>
                <c:pt idx="824">
                  <c:v>0.314168412220453</c:v>
                </c:pt>
                <c:pt idx="825">
                  <c:v>0.314168412220453</c:v>
                </c:pt>
                <c:pt idx="826">
                  <c:v>0.314168412220453</c:v>
                </c:pt>
                <c:pt idx="827">
                  <c:v>0.314168412220453</c:v>
                </c:pt>
                <c:pt idx="828">
                  <c:v>0.314168412220453</c:v>
                </c:pt>
                <c:pt idx="829">
                  <c:v>0.314168412220453</c:v>
                </c:pt>
                <c:pt idx="830">
                  <c:v>0.314168412220453</c:v>
                </c:pt>
                <c:pt idx="831">
                  <c:v>0.314168412220453</c:v>
                </c:pt>
                <c:pt idx="832">
                  <c:v>0.314168412220453</c:v>
                </c:pt>
                <c:pt idx="833">
                  <c:v>0.314168412220453</c:v>
                </c:pt>
                <c:pt idx="834">
                  <c:v>0.314168412220453</c:v>
                </c:pt>
                <c:pt idx="835">
                  <c:v>0.314168412220453</c:v>
                </c:pt>
                <c:pt idx="836">
                  <c:v>0.314168412220453</c:v>
                </c:pt>
                <c:pt idx="837">
                  <c:v>0.314168412220453</c:v>
                </c:pt>
                <c:pt idx="838">
                  <c:v>0.314168412220453</c:v>
                </c:pt>
                <c:pt idx="839">
                  <c:v>0.314168412220453</c:v>
                </c:pt>
                <c:pt idx="840">
                  <c:v>0.314168412220453</c:v>
                </c:pt>
                <c:pt idx="841">
                  <c:v>0.314168412220453</c:v>
                </c:pt>
                <c:pt idx="842">
                  <c:v>0.314168412220453</c:v>
                </c:pt>
                <c:pt idx="843">
                  <c:v>0.314168412220453</c:v>
                </c:pt>
                <c:pt idx="844">
                  <c:v>0.314168412220453</c:v>
                </c:pt>
                <c:pt idx="845">
                  <c:v>0.314168412220453</c:v>
                </c:pt>
                <c:pt idx="846">
                  <c:v>0.314168412220453</c:v>
                </c:pt>
                <c:pt idx="847">
                  <c:v>0.314168412220453</c:v>
                </c:pt>
                <c:pt idx="848">
                  <c:v>0.314168412220453</c:v>
                </c:pt>
                <c:pt idx="849">
                  <c:v>0.314168412220453</c:v>
                </c:pt>
                <c:pt idx="850">
                  <c:v>0.314168412220453</c:v>
                </c:pt>
                <c:pt idx="851">
                  <c:v>0.314168412220453</c:v>
                </c:pt>
                <c:pt idx="852">
                  <c:v>0.314168412220453</c:v>
                </c:pt>
                <c:pt idx="853">
                  <c:v>0.314168412220453</c:v>
                </c:pt>
                <c:pt idx="854">
                  <c:v>0.314168412220453</c:v>
                </c:pt>
                <c:pt idx="855">
                  <c:v>0.31896443730982044</c:v>
                </c:pt>
                <c:pt idx="856">
                  <c:v>0.31896443730982044</c:v>
                </c:pt>
                <c:pt idx="857">
                  <c:v>0.31896443730982044</c:v>
                </c:pt>
                <c:pt idx="858">
                  <c:v>0.31896443730982044</c:v>
                </c:pt>
                <c:pt idx="859">
                  <c:v>0.31896443730982044</c:v>
                </c:pt>
                <c:pt idx="860">
                  <c:v>0.31896443730982044</c:v>
                </c:pt>
                <c:pt idx="861">
                  <c:v>0.31896443730982044</c:v>
                </c:pt>
                <c:pt idx="862">
                  <c:v>0.31896443730982044</c:v>
                </c:pt>
                <c:pt idx="863">
                  <c:v>0.31896443730982044</c:v>
                </c:pt>
                <c:pt idx="864">
                  <c:v>0.31896443730982044</c:v>
                </c:pt>
                <c:pt idx="865">
                  <c:v>0.31896443730982044</c:v>
                </c:pt>
                <c:pt idx="866">
                  <c:v>0.31896443730982044</c:v>
                </c:pt>
                <c:pt idx="867">
                  <c:v>0.31896443730982044</c:v>
                </c:pt>
                <c:pt idx="868">
                  <c:v>0.31896443730982044</c:v>
                </c:pt>
                <c:pt idx="869">
                  <c:v>0.31896443730982044</c:v>
                </c:pt>
                <c:pt idx="870">
                  <c:v>0.31896443730982044</c:v>
                </c:pt>
                <c:pt idx="871">
                  <c:v>0.31896443730982044</c:v>
                </c:pt>
                <c:pt idx="872">
                  <c:v>0.31896443730982044</c:v>
                </c:pt>
                <c:pt idx="873">
                  <c:v>0.32386397373205195</c:v>
                </c:pt>
                <c:pt idx="874">
                  <c:v>0.32386397373205195</c:v>
                </c:pt>
                <c:pt idx="875">
                  <c:v>0.32386397373205195</c:v>
                </c:pt>
                <c:pt idx="876">
                  <c:v>0.32386397373205195</c:v>
                </c:pt>
                <c:pt idx="877">
                  <c:v>0.32386397373205195</c:v>
                </c:pt>
                <c:pt idx="878">
                  <c:v>0.32386397373205195</c:v>
                </c:pt>
                <c:pt idx="879">
                  <c:v>0.32386397373205195</c:v>
                </c:pt>
                <c:pt idx="880">
                  <c:v>0.32386397373205195</c:v>
                </c:pt>
                <c:pt idx="881">
                  <c:v>0.32386397373205195</c:v>
                </c:pt>
                <c:pt idx="882">
                  <c:v>0.32386397373205195</c:v>
                </c:pt>
                <c:pt idx="883">
                  <c:v>0.32386397373205195</c:v>
                </c:pt>
                <c:pt idx="884">
                  <c:v>0.32386397373205195</c:v>
                </c:pt>
                <c:pt idx="885">
                  <c:v>0.32386397373205195</c:v>
                </c:pt>
                <c:pt idx="886">
                  <c:v>0.32386397373205195</c:v>
                </c:pt>
                <c:pt idx="887">
                  <c:v>0.32386397373205195</c:v>
                </c:pt>
                <c:pt idx="888">
                  <c:v>0.32386397373205195</c:v>
                </c:pt>
                <c:pt idx="889">
                  <c:v>0.32386397373205195</c:v>
                </c:pt>
                <c:pt idx="890">
                  <c:v>0.32386397373205195</c:v>
                </c:pt>
                <c:pt idx="891">
                  <c:v>0.32386397373205195</c:v>
                </c:pt>
                <c:pt idx="892">
                  <c:v>0.32386397373205195</c:v>
                </c:pt>
                <c:pt idx="893">
                  <c:v>0.32386397373205195</c:v>
                </c:pt>
                <c:pt idx="894">
                  <c:v>0.32386397373205195</c:v>
                </c:pt>
                <c:pt idx="895">
                  <c:v>0.32386397373205195</c:v>
                </c:pt>
                <c:pt idx="896">
                  <c:v>0.32386397373205195</c:v>
                </c:pt>
                <c:pt idx="897">
                  <c:v>0.32386397373205195</c:v>
                </c:pt>
                <c:pt idx="898">
                  <c:v>0.32386397373205195</c:v>
                </c:pt>
                <c:pt idx="899">
                  <c:v>0.32386397373205195</c:v>
                </c:pt>
                <c:pt idx="900">
                  <c:v>0.32386397373205195</c:v>
                </c:pt>
                <c:pt idx="901">
                  <c:v>0.32386397373205195</c:v>
                </c:pt>
                <c:pt idx="902">
                  <c:v>0.32386397373205195</c:v>
                </c:pt>
                <c:pt idx="903">
                  <c:v>0.32386397373205195</c:v>
                </c:pt>
                <c:pt idx="904">
                  <c:v>0.32898621635529396</c:v>
                </c:pt>
                <c:pt idx="905">
                  <c:v>0.32898621635529396</c:v>
                </c:pt>
                <c:pt idx="906">
                  <c:v>0.32898621635529396</c:v>
                </c:pt>
                <c:pt idx="907">
                  <c:v>0.32898621635529396</c:v>
                </c:pt>
                <c:pt idx="908">
                  <c:v>0.32898621635529396</c:v>
                </c:pt>
                <c:pt idx="909">
                  <c:v>0.32898621635529396</c:v>
                </c:pt>
                <c:pt idx="910">
                  <c:v>0.32898621635529396</c:v>
                </c:pt>
                <c:pt idx="911">
                  <c:v>0.32898621635529396</c:v>
                </c:pt>
                <c:pt idx="912">
                  <c:v>0.32898621635529396</c:v>
                </c:pt>
                <c:pt idx="913">
                  <c:v>0.32898621635529396</c:v>
                </c:pt>
                <c:pt idx="914">
                  <c:v>0.32898621635529396</c:v>
                </c:pt>
                <c:pt idx="915">
                  <c:v>0.32898621635529396</c:v>
                </c:pt>
                <c:pt idx="916">
                  <c:v>0.32898621635529396</c:v>
                </c:pt>
                <c:pt idx="917">
                  <c:v>0.32898621635529396</c:v>
                </c:pt>
                <c:pt idx="918">
                  <c:v>0.32898621635529396</c:v>
                </c:pt>
                <c:pt idx="919">
                  <c:v>0.32898621635529396</c:v>
                </c:pt>
                <c:pt idx="920">
                  <c:v>0.32898621635529396</c:v>
                </c:pt>
                <c:pt idx="921">
                  <c:v>0.32898621635529396</c:v>
                </c:pt>
                <c:pt idx="922">
                  <c:v>0.33426978945485858</c:v>
                </c:pt>
                <c:pt idx="923">
                  <c:v>0.33426978945485858</c:v>
                </c:pt>
                <c:pt idx="924">
                  <c:v>0.33426978945485858</c:v>
                </c:pt>
                <c:pt idx="925">
                  <c:v>0.33426978945485858</c:v>
                </c:pt>
                <c:pt idx="926">
                  <c:v>0.33426978945485858</c:v>
                </c:pt>
                <c:pt idx="927">
                  <c:v>0.33426978945485858</c:v>
                </c:pt>
                <c:pt idx="928">
                  <c:v>0.33426978945485858</c:v>
                </c:pt>
                <c:pt idx="929">
                  <c:v>0.33426978945485858</c:v>
                </c:pt>
                <c:pt idx="930">
                  <c:v>0.33426978945485858</c:v>
                </c:pt>
                <c:pt idx="931">
                  <c:v>0.33426978945485858</c:v>
                </c:pt>
                <c:pt idx="932">
                  <c:v>0.33426978945485858</c:v>
                </c:pt>
                <c:pt idx="933">
                  <c:v>0.33426978945485858</c:v>
                </c:pt>
                <c:pt idx="934">
                  <c:v>0.33426978945485858</c:v>
                </c:pt>
                <c:pt idx="935">
                  <c:v>0.33426978945485858</c:v>
                </c:pt>
                <c:pt idx="936">
                  <c:v>0.33426978945485858</c:v>
                </c:pt>
                <c:pt idx="937">
                  <c:v>0.33977169202134738</c:v>
                </c:pt>
                <c:pt idx="938">
                  <c:v>0.33977169202134738</c:v>
                </c:pt>
                <c:pt idx="939">
                  <c:v>0.33977169202134738</c:v>
                </c:pt>
                <c:pt idx="940">
                  <c:v>0.33977169202134738</c:v>
                </c:pt>
                <c:pt idx="941">
                  <c:v>0.33977169202134738</c:v>
                </c:pt>
                <c:pt idx="942">
                  <c:v>0.33977169202134738</c:v>
                </c:pt>
                <c:pt idx="943">
                  <c:v>0.33977169202134738</c:v>
                </c:pt>
                <c:pt idx="944">
                  <c:v>0.33977169202134738</c:v>
                </c:pt>
                <c:pt idx="945">
                  <c:v>0.33977169202134738</c:v>
                </c:pt>
                <c:pt idx="946">
                  <c:v>0.33977169202134738</c:v>
                </c:pt>
                <c:pt idx="947">
                  <c:v>0.34551280774290088</c:v>
                </c:pt>
                <c:pt idx="948">
                  <c:v>0.34551280774290088</c:v>
                </c:pt>
                <c:pt idx="949">
                  <c:v>0.34551280774290088</c:v>
                </c:pt>
                <c:pt idx="950">
                  <c:v>0.34551280774290088</c:v>
                </c:pt>
                <c:pt idx="951">
                  <c:v>0.34551280774290088</c:v>
                </c:pt>
                <c:pt idx="952">
                  <c:v>0.34551280774290088</c:v>
                </c:pt>
                <c:pt idx="953">
                  <c:v>0.34551280774290088</c:v>
                </c:pt>
                <c:pt idx="954">
                  <c:v>0.34551280774290088</c:v>
                </c:pt>
                <c:pt idx="955">
                  <c:v>0.34551280774290088</c:v>
                </c:pt>
                <c:pt idx="956">
                  <c:v>0.34551280774290088</c:v>
                </c:pt>
                <c:pt idx="957">
                  <c:v>0.35135644338805355</c:v>
                </c:pt>
                <c:pt idx="958">
                  <c:v>0.35135644338805355</c:v>
                </c:pt>
                <c:pt idx="959">
                  <c:v>0.35135644338805355</c:v>
                </c:pt>
                <c:pt idx="960">
                  <c:v>0.35135644338805355</c:v>
                </c:pt>
                <c:pt idx="961">
                  <c:v>0.35135644338805355</c:v>
                </c:pt>
                <c:pt idx="962">
                  <c:v>0.35135644338805355</c:v>
                </c:pt>
                <c:pt idx="963">
                  <c:v>0.35135644338805355</c:v>
                </c:pt>
                <c:pt idx="964">
                  <c:v>0.35135644338805355</c:v>
                </c:pt>
                <c:pt idx="965">
                  <c:v>0.35720007903320622</c:v>
                </c:pt>
                <c:pt idx="966">
                  <c:v>0.35720007903320622</c:v>
                </c:pt>
                <c:pt idx="967">
                  <c:v>0.35720007903320622</c:v>
                </c:pt>
                <c:pt idx="968">
                  <c:v>0.35720007903320622</c:v>
                </c:pt>
                <c:pt idx="969">
                  <c:v>0.35720007903320622</c:v>
                </c:pt>
                <c:pt idx="970">
                  <c:v>0.35720007903320622</c:v>
                </c:pt>
                <c:pt idx="971">
                  <c:v>0.35720007903320622</c:v>
                </c:pt>
                <c:pt idx="972">
                  <c:v>0.35720007903320622</c:v>
                </c:pt>
                <c:pt idx="973">
                  <c:v>0.35720007903320622</c:v>
                </c:pt>
                <c:pt idx="974">
                  <c:v>0.35720007903320622</c:v>
                </c:pt>
                <c:pt idx="975">
                  <c:v>0.35720007903320622</c:v>
                </c:pt>
                <c:pt idx="976">
                  <c:v>0.35720007903320622</c:v>
                </c:pt>
                <c:pt idx="977">
                  <c:v>0.35720007903320622</c:v>
                </c:pt>
                <c:pt idx="978">
                  <c:v>0.35720007903320622</c:v>
                </c:pt>
                <c:pt idx="979">
                  <c:v>0.35720007903320622</c:v>
                </c:pt>
                <c:pt idx="980">
                  <c:v>0.35720007903320622</c:v>
                </c:pt>
                <c:pt idx="981">
                  <c:v>0.35720007903320622</c:v>
                </c:pt>
                <c:pt idx="982">
                  <c:v>0.35720007903320622</c:v>
                </c:pt>
                <c:pt idx="983">
                  <c:v>0.35720007903320622</c:v>
                </c:pt>
                <c:pt idx="984">
                  <c:v>0.35720007903320622</c:v>
                </c:pt>
                <c:pt idx="985">
                  <c:v>0.35720007903320622</c:v>
                </c:pt>
                <c:pt idx="986">
                  <c:v>0.35720007903320622</c:v>
                </c:pt>
                <c:pt idx="987">
                  <c:v>0.35720007903320622</c:v>
                </c:pt>
                <c:pt idx="988">
                  <c:v>0.35720007903320622</c:v>
                </c:pt>
                <c:pt idx="989">
                  <c:v>0.35720007903320622</c:v>
                </c:pt>
                <c:pt idx="990">
                  <c:v>0.35720007903320622</c:v>
                </c:pt>
                <c:pt idx="991">
                  <c:v>0.35720007903320622</c:v>
                </c:pt>
                <c:pt idx="992">
                  <c:v>0.35720007903320622</c:v>
                </c:pt>
                <c:pt idx="993">
                  <c:v>0.35720007903320622</c:v>
                </c:pt>
                <c:pt idx="994">
                  <c:v>0.35720007903320622</c:v>
                </c:pt>
                <c:pt idx="995">
                  <c:v>0.35720007903320622</c:v>
                </c:pt>
                <c:pt idx="996">
                  <c:v>0.35720007903320622</c:v>
                </c:pt>
                <c:pt idx="997">
                  <c:v>0.35720007903320622</c:v>
                </c:pt>
                <c:pt idx="998">
                  <c:v>0.35720007903320622</c:v>
                </c:pt>
                <c:pt idx="999">
                  <c:v>0.35720007903320622</c:v>
                </c:pt>
                <c:pt idx="1000">
                  <c:v>0.35720007903320622</c:v>
                </c:pt>
                <c:pt idx="1001">
                  <c:v>0.35720007903320622</c:v>
                </c:pt>
                <c:pt idx="1002">
                  <c:v>0.35720007903320622</c:v>
                </c:pt>
                <c:pt idx="1003">
                  <c:v>0.35720007903320622</c:v>
                </c:pt>
                <c:pt idx="1004">
                  <c:v>0.35720007903320622</c:v>
                </c:pt>
                <c:pt idx="1005">
                  <c:v>0.35720007903320622</c:v>
                </c:pt>
                <c:pt idx="1006">
                  <c:v>0.35720007903320622</c:v>
                </c:pt>
                <c:pt idx="1007">
                  <c:v>0.35720007903320622</c:v>
                </c:pt>
                <c:pt idx="1008">
                  <c:v>0.35720007903320622</c:v>
                </c:pt>
                <c:pt idx="1009">
                  <c:v>0.35720007903320622</c:v>
                </c:pt>
                <c:pt idx="1010">
                  <c:v>0.35720007903320622</c:v>
                </c:pt>
                <c:pt idx="1011">
                  <c:v>0.35720007903320622</c:v>
                </c:pt>
                <c:pt idx="1012">
                  <c:v>0.35720007903320622</c:v>
                </c:pt>
                <c:pt idx="1013">
                  <c:v>0.35720007903320622</c:v>
                </c:pt>
                <c:pt idx="1014">
                  <c:v>0.35720007903320622</c:v>
                </c:pt>
                <c:pt idx="1015">
                  <c:v>0.35720007903320622</c:v>
                </c:pt>
                <c:pt idx="1016">
                  <c:v>0.35720007903320622</c:v>
                </c:pt>
                <c:pt idx="1017">
                  <c:v>0.35720007903320622</c:v>
                </c:pt>
                <c:pt idx="1018">
                  <c:v>0.35720007903320622</c:v>
                </c:pt>
                <c:pt idx="1019">
                  <c:v>0.35720007903320622</c:v>
                </c:pt>
                <c:pt idx="1020">
                  <c:v>0.35720007903320622</c:v>
                </c:pt>
                <c:pt idx="1021">
                  <c:v>0.35720007903320622</c:v>
                </c:pt>
                <c:pt idx="1022">
                  <c:v>0.35720007903320622</c:v>
                </c:pt>
                <c:pt idx="1023">
                  <c:v>0.35720007903320622</c:v>
                </c:pt>
                <c:pt idx="1024">
                  <c:v>0.35720007903320622</c:v>
                </c:pt>
                <c:pt idx="1025">
                  <c:v>0.36375926190021435</c:v>
                </c:pt>
                <c:pt idx="1026">
                  <c:v>0.36375926190021435</c:v>
                </c:pt>
                <c:pt idx="1027">
                  <c:v>0.36375926190021435</c:v>
                </c:pt>
                <c:pt idx="1028">
                  <c:v>0.36375926190021435</c:v>
                </c:pt>
                <c:pt idx="1029">
                  <c:v>0.36375926190021435</c:v>
                </c:pt>
                <c:pt idx="1030">
                  <c:v>0.36375926190021435</c:v>
                </c:pt>
                <c:pt idx="1031">
                  <c:v>0.36375926190021435</c:v>
                </c:pt>
                <c:pt idx="1032">
                  <c:v>0.36375926190021435</c:v>
                </c:pt>
                <c:pt idx="1033">
                  <c:v>0.36375926190021435</c:v>
                </c:pt>
                <c:pt idx="1034">
                  <c:v>0.36375926190021435</c:v>
                </c:pt>
                <c:pt idx="1035">
                  <c:v>0.36375926190021435</c:v>
                </c:pt>
                <c:pt idx="1036">
                  <c:v>0.36375926190021435</c:v>
                </c:pt>
                <c:pt idx="1037">
                  <c:v>0.36375926190021435</c:v>
                </c:pt>
                <c:pt idx="1038">
                  <c:v>0.36375926190021435</c:v>
                </c:pt>
                <c:pt idx="1039">
                  <c:v>0.36375926190021435</c:v>
                </c:pt>
                <c:pt idx="1040">
                  <c:v>0.36375926190021435</c:v>
                </c:pt>
                <c:pt idx="1041">
                  <c:v>0.36375926190021435</c:v>
                </c:pt>
                <c:pt idx="1042">
                  <c:v>0.36375926190021435</c:v>
                </c:pt>
                <c:pt idx="1043">
                  <c:v>0.36375926190021435</c:v>
                </c:pt>
                <c:pt idx="1044">
                  <c:v>0.36375926190021435</c:v>
                </c:pt>
                <c:pt idx="1045">
                  <c:v>0.36375926190021435</c:v>
                </c:pt>
                <c:pt idx="1046">
                  <c:v>0.36375926190021435</c:v>
                </c:pt>
                <c:pt idx="1047">
                  <c:v>0.36375926190021435</c:v>
                </c:pt>
                <c:pt idx="1048">
                  <c:v>0.37038676958875377</c:v>
                </c:pt>
                <c:pt idx="1049">
                  <c:v>0.37038676958875377</c:v>
                </c:pt>
                <c:pt idx="1050">
                  <c:v>0.37038676958875377</c:v>
                </c:pt>
                <c:pt idx="1051">
                  <c:v>0.37038676958875377</c:v>
                </c:pt>
                <c:pt idx="1052">
                  <c:v>0.37038676958875377</c:v>
                </c:pt>
                <c:pt idx="1053">
                  <c:v>0.37038676958875377</c:v>
                </c:pt>
                <c:pt idx="1054">
                  <c:v>0.37038676958875377</c:v>
                </c:pt>
                <c:pt idx="1055">
                  <c:v>0.37038676958875377</c:v>
                </c:pt>
                <c:pt idx="1056">
                  <c:v>0.37038676958875377</c:v>
                </c:pt>
                <c:pt idx="1057">
                  <c:v>0.37038676958875377</c:v>
                </c:pt>
                <c:pt idx="1058">
                  <c:v>0.37038676958875377</c:v>
                </c:pt>
                <c:pt idx="1059">
                  <c:v>0.37038676958875377</c:v>
                </c:pt>
                <c:pt idx="1060">
                  <c:v>0.37038676958875377</c:v>
                </c:pt>
                <c:pt idx="1061">
                  <c:v>0.37038676958875377</c:v>
                </c:pt>
                <c:pt idx="1062">
                  <c:v>0.37038676958875377</c:v>
                </c:pt>
                <c:pt idx="1063">
                  <c:v>0.37038676958875377</c:v>
                </c:pt>
                <c:pt idx="1064">
                  <c:v>0.37038676958875377</c:v>
                </c:pt>
                <c:pt idx="1065">
                  <c:v>0.37038676958875377</c:v>
                </c:pt>
                <c:pt idx="1066">
                  <c:v>0.37038676958875377</c:v>
                </c:pt>
                <c:pt idx="1067">
                  <c:v>0.37038676958875377</c:v>
                </c:pt>
                <c:pt idx="1068">
                  <c:v>0.37038676958875377</c:v>
                </c:pt>
                <c:pt idx="1069">
                  <c:v>0.37038676958875377</c:v>
                </c:pt>
                <c:pt idx="1070">
                  <c:v>0.37038676958875377</c:v>
                </c:pt>
                <c:pt idx="1071">
                  <c:v>0.37038676958875377</c:v>
                </c:pt>
                <c:pt idx="1072">
                  <c:v>0.37038676958875377</c:v>
                </c:pt>
                <c:pt idx="1073">
                  <c:v>0.37038676958875377</c:v>
                </c:pt>
                <c:pt idx="1074">
                  <c:v>0.37038676958875377</c:v>
                </c:pt>
                <c:pt idx="1075">
                  <c:v>0.37038676958875377</c:v>
                </c:pt>
                <c:pt idx="1076">
                  <c:v>0.37038676958875377</c:v>
                </c:pt>
                <c:pt idx="1077">
                  <c:v>0.37762370327164169</c:v>
                </c:pt>
                <c:pt idx="1078">
                  <c:v>0.37762370327164169</c:v>
                </c:pt>
                <c:pt idx="1079">
                  <c:v>0.37762370327164169</c:v>
                </c:pt>
                <c:pt idx="1080">
                  <c:v>0.38494577735079882</c:v>
                </c:pt>
                <c:pt idx="1081">
                  <c:v>0.38494577735079882</c:v>
                </c:pt>
                <c:pt idx="1082">
                  <c:v>0.38494577735079882</c:v>
                </c:pt>
                <c:pt idx="1083">
                  <c:v>0.38494577735079882</c:v>
                </c:pt>
                <c:pt idx="1084">
                  <c:v>0.38494577735079882</c:v>
                </c:pt>
                <c:pt idx="1085">
                  <c:v>0.38494577735079882</c:v>
                </c:pt>
                <c:pt idx="1086">
                  <c:v>0.38494577735079882</c:v>
                </c:pt>
                <c:pt idx="1087">
                  <c:v>0.38494577735079882</c:v>
                </c:pt>
                <c:pt idx="1088">
                  <c:v>0.38494577735079882</c:v>
                </c:pt>
                <c:pt idx="1089">
                  <c:v>0.38494577735079882</c:v>
                </c:pt>
                <c:pt idx="1090">
                  <c:v>0.38494577735079882</c:v>
                </c:pt>
                <c:pt idx="1091">
                  <c:v>0.38494577735079882</c:v>
                </c:pt>
                <c:pt idx="1092">
                  <c:v>0.38494577735079882</c:v>
                </c:pt>
                <c:pt idx="1093">
                  <c:v>0.38494577735079882</c:v>
                </c:pt>
                <c:pt idx="1094">
                  <c:v>0.38494577735079882</c:v>
                </c:pt>
                <c:pt idx="1095">
                  <c:v>0.38494577735079882</c:v>
                </c:pt>
                <c:pt idx="1096">
                  <c:v>0.38494577735079882</c:v>
                </c:pt>
                <c:pt idx="1097">
                  <c:v>0.38494577735079882</c:v>
                </c:pt>
                <c:pt idx="1098">
                  <c:v>0.38494577735079882</c:v>
                </c:pt>
                <c:pt idx="1099">
                  <c:v>0.38494577735079882</c:v>
                </c:pt>
                <c:pt idx="1100">
                  <c:v>0.38494577735079882</c:v>
                </c:pt>
                <c:pt idx="1101">
                  <c:v>0.38494577735079882</c:v>
                </c:pt>
                <c:pt idx="1102">
                  <c:v>0.38494577735079882</c:v>
                </c:pt>
                <c:pt idx="1103">
                  <c:v>0.38494577735079882</c:v>
                </c:pt>
                <c:pt idx="1104">
                  <c:v>0.38494577735079882</c:v>
                </c:pt>
                <c:pt idx="1105">
                  <c:v>0.38494577735079882</c:v>
                </c:pt>
                <c:pt idx="1106">
                  <c:v>0.38494577735079882</c:v>
                </c:pt>
                <c:pt idx="1107">
                  <c:v>0.38494577735079882</c:v>
                </c:pt>
                <c:pt idx="1108">
                  <c:v>0.38494577735079882</c:v>
                </c:pt>
                <c:pt idx="1109">
                  <c:v>0.38494577735079882</c:v>
                </c:pt>
                <c:pt idx="1110">
                  <c:v>0.38494577735079882</c:v>
                </c:pt>
                <c:pt idx="1111">
                  <c:v>0.38494577735079882</c:v>
                </c:pt>
                <c:pt idx="1112">
                  <c:v>0.38494577735079882</c:v>
                </c:pt>
                <c:pt idx="1113">
                  <c:v>0.38494577735079882</c:v>
                </c:pt>
                <c:pt idx="1114">
                  <c:v>0.39348819710981553</c:v>
                </c:pt>
                <c:pt idx="1115">
                  <c:v>0.39348819710981553</c:v>
                </c:pt>
                <c:pt idx="1116">
                  <c:v>0.39348819710981553</c:v>
                </c:pt>
                <c:pt idx="1117">
                  <c:v>0.39348819710981553</c:v>
                </c:pt>
                <c:pt idx="1118">
                  <c:v>0.39348819710981553</c:v>
                </c:pt>
                <c:pt idx="1119">
                  <c:v>0.39348819710981553</c:v>
                </c:pt>
                <c:pt idx="1120">
                  <c:v>0.39348819710981553</c:v>
                </c:pt>
                <c:pt idx="1121">
                  <c:v>0.39348819710981553</c:v>
                </c:pt>
                <c:pt idx="1122">
                  <c:v>0.39348819710981553</c:v>
                </c:pt>
                <c:pt idx="1123">
                  <c:v>0.39348819710981553</c:v>
                </c:pt>
                <c:pt idx="1124">
                  <c:v>0.39348819710981553</c:v>
                </c:pt>
                <c:pt idx="1125">
                  <c:v>0.39348819710981553</c:v>
                </c:pt>
                <c:pt idx="1126">
                  <c:v>0.39348819710981553</c:v>
                </c:pt>
                <c:pt idx="1127">
                  <c:v>0.39348819710981553</c:v>
                </c:pt>
                <c:pt idx="1128">
                  <c:v>0.39348819710981553</c:v>
                </c:pt>
                <c:pt idx="1129">
                  <c:v>0.39348819710981553</c:v>
                </c:pt>
                <c:pt idx="1130">
                  <c:v>0.39348819710981553</c:v>
                </c:pt>
                <c:pt idx="1131">
                  <c:v>0.39348819710981553</c:v>
                </c:pt>
                <c:pt idx="1132">
                  <c:v>0.39348819710981553</c:v>
                </c:pt>
                <c:pt idx="1133">
                  <c:v>0.39348819710981553</c:v>
                </c:pt>
                <c:pt idx="1134">
                  <c:v>0.39348819710981553</c:v>
                </c:pt>
                <c:pt idx="1135">
                  <c:v>0.39348819710981553</c:v>
                </c:pt>
                <c:pt idx="1136">
                  <c:v>0.39348819710981553</c:v>
                </c:pt>
                <c:pt idx="1137">
                  <c:v>0.39348819710981553</c:v>
                </c:pt>
                <c:pt idx="1138">
                  <c:v>0.39348819710981553</c:v>
                </c:pt>
                <c:pt idx="1139">
                  <c:v>0.39348819710981553</c:v>
                </c:pt>
                <c:pt idx="1140">
                  <c:v>0.39348819710981553</c:v>
                </c:pt>
                <c:pt idx="1141">
                  <c:v>0.39348819710981553</c:v>
                </c:pt>
                <c:pt idx="1142">
                  <c:v>0.39348819710981553</c:v>
                </c:pt>
                <c:pt idx="1143">
                  <c:v>0.39348819710981553</c:v>
                </c:pt>
                <c:pt idx="1144">
                  <c:v>0.39348819710981553</c:v>
                </c:pt>
                <c:pt idx="1145">
                  <c:v>0.39348819710981553</c:v>
                </c:pt>
                <c:pt idx="1146">
                  <c:v>0.39348819710981553</c:v>
                </c:pt>
                <c:pt idx="1147">
                  <c:v>0.39348819710981553</c:v>
                </c:pt>
                <c:pt idx="1148">
                  <c:v>0.39348819710981553</c:v>
                </c:pt>
                <c:pt idx="1149">
                  <c:v>0.39348819710981553</c:v>
                </c:pt>
                <c:pt idx="1150">
                  <c:v>0.39348819710981553</c:v>
                </c:pt>
                <c:pt idx="1151">
                  <c:v>0.39348819710981553</c:v>
                </c:pt>
                <c:pt idx="1152">
                  <c:v>0.39348819710981553</c:v>
                </c:pt>
                <c:pt idx="1153">
                  <c:v>0.39348819710981553</c:v>
                </c:pt>
                <c:pt idx="1154">
                  <c:v>0.39348819710981553</c:v>
                </c:pt>
                <c:pt idx="1155">
                  <c:v>0.39348819710981553</c:v>
                </c:pt>
                <c:pt idx="1156">
                  <c:v>0.39348819710981553</c:v>
                </c:pt>
                <c:pt idx="1157">
                  <c:v>0.40267776988087894</c:v>
                </c:pt>
                <c:pt idx="1158">
                  <c:v>0.40267776988087894</c:v>
                </c:pt>
                <c:pt idx="1159">
                  <c:v>0.40267776988087894</c:v>
                </c:pt>
                <c:pt idx="1160">
                  <c:v>0.40267776988087894</c:v>
                </c:pt>
                <c:pt idx="1161">
                  <c:v>0.40267776988087894</c:v>
                </c:pt>
                <c:pt idx="1162">
                  <c:v>0.40267776988087894</c:v>
                </c:pt>
                <c:pt idx="1163">
                  <c:v>0.40267776988087894</c:v>
                </c:pt>
                <c:pt idx="1164">
                  <c:v>0.40267776988087894</c:v>
                </c:pt>
                <c:pt idx="1165">
                  <c:v>0.40267776988087894</c:v>
                </c:pt>
                <c:pt idx="1166">
                  <c:v>0.40267776988087894</c:v>
                </c:pt>
                <c:pt idx="1167">
                  <c:v>0.40267776988087894</c:v>
                </c:pt>
                <c:pt idx="1168">
                  <c:v>0.40267776988087894</c:v>
                </c:pt>
                <c:pt idx="1169">
                  <c:v>0.40267776988087894</c:v>
                </c:pt>
                <c:pt idx="1170">
                  <c:v>0.40267776988087894</c:v>
                </c:pt>
                <c:pt idx="1171">
                  <c:v>0.40267776988087894</c:v>
                </c:pt>
                <c:pt idx="1172">
                  <c:v>0.40267776988087894</c:v>
                </c:pt>
                <c:pt idx="1173">
                  <c:v>0.40267776988087894</c:v>
                </c:pt>
                <c:pt idx="1174">
                  <c:v>0.40267776988087894</c:v>
                </c:pt>
                <c:pt idx="1175">
                  <c:v>0.40267776988087894</c:v>
                </c:pt>
                <c:pt idx="1176">
                  <c:v>0.40267776988087894</c:v>
                </c:pt>
                <c:pt idx="1177">
                  <c:v>0.40267776988087894</c:v>
                </c:pt>
                <c:pt idx="1178">
                  <c:v>0.41201092972649023</c:v>
                </c:pt>
                <c:pt idx="1179">
                  <c:v>0.41201092972649023</c:v>
                </c:pt>
                <c:pt idx="1180">
                  <c:v>0.41201092972649023</c:v>
                </c:pt>
                <c:pt idx="1181">
                  <c:v>0.41201092972649023</c:v>
                </c:pt>
                <c:pt idx="1182">
                  <c:v>0.41201092972649023</c:v>
                </c:pt>
                <c:pt idx="1183">
                  <c:v>0.41201092972649023</c:v>
                </c:pt>
                <c:pt idx="1184">
                  <c:v>0.41201092972649023</c:v>
                </c:pt>
                <c:pt idx="1185">
                  <c:v>0.41201092972649023</c:v>
                </c:pt>
                <c:pt idx="1186">
                  <c:v>0.41201092972649023</c:v>
                </c:pt>
                <c:pt idx="1187">
                  <c:v>0.41201092972649023</c:v>
                </c:pt>
                <c:pt idx="1188">
                  <c:v>0.41201092972649023</c:v>
                </c:pt>
                <c:pt idx="1189">
                  <c:v>0.41201092972649023</c:v>
                </c:pt>
                <c:pt idx="1190">
                  <c:v>0.41201092972649023</c:v>
                </c:pt>
                <c:pt idx="1191">
                  <c:v>0.41201092972649023</c:v>
                </c:pt>
                <c:pt idx="1192">
                  <c:v>0.41201092972649023</c:v>
                </c:pt>
                <c:pt idx="1193">
                  <c:v>0.41201092972649023</c:v>
                </c:pt>
                <c:pt idx="1194">
                  <c:v>0.41201092972649023</c:v>
                </c:pt>
                <c:pt idx="1195">
                  <c:v>0.41201092972649023</c:v>
                </c:pt>
                <c:pt idx="1196">
                  <c:v>0.42270164009509953</c:v>
                </c:pt>
                <c:pt idx="1197">
                  <c:v>0.42270164009509953</c:v>
                </c:pt>
                <c:pt idx="1198">
                  <c:v>0.42270164009509953</c:v>
                </c:pt>
                <c:pt idx="1199">
                  <c:v>0.42270164009509953</c:v>
                </c:pt>
                <c:pt idx="1200">
                  <c:v>0.42270164009509953</c:v>
                </c:pt>
                <c:pt idx="1201">
                  <c:v>0.42270164009509953</c:v>
                </c:pt>
                <c:pt idx="1202">
                  <c:v>0.42270164009509953</c:v>
                </c:pt>
                <c:pt idx="1203">
                  <c:v>0.42270164009509953</c:v>
                </c:pt>
                <c:pt idx="1204">
                  <c:v>0.42270164009509953</c:v>
                </c:pt>
                <c:pt idx="1205">
                  <c:v>0.42270164009509953</c:v>
                </c:pt>
                <c:pt idx="1206">
                  <c:v>0.42270164009509953</c:v>
                </c:pt>
                <c:pt idx="1207">
                  <c:v>0.42270164009509953</c:v>
                </c:pt>
                <c:pt idx="1208">
                  <c:v>0.42270164009509953</c:v>
                </c:pt>
                <c:pt idx="1209">
                  <c:v>0.42270164009509953</c:v>
                </c:pt>
                <c:pt idx="1210">
                  <c:v>0.42270164009509953</c:v>
                </c:pt>
                <c:pt idx="1211">
                  <c:v>0.42270164009509953</c:v>
                </c:pt>
                <c:pt idx="1212">
                  <c:v>0.42270164009509953</c:v>
                </c:pt>
                <c:pt idx="1213">
                  <c:v>0.42270164009509953</c:v>
                </c:pt>
                <c:pt idx="1214">
                  <c:v>0.42270164009509953</c:v>
                </c:pt>
                <c:pt idx="1215">
                  <c:v>0.42270164009509953</c:v>
                </c:pt>
                <c:pt idx="1216">
                  <c:v>0.42270164009509953</c:v>
                </c:pt>
                <c:pt idx="1217">
                  <c:v>0.42270164009509953</c:v>
                </c:pt>
                <c:pt idx="1218">
                  <c:v>0.42270164009509953</c:v>
                </c:pt>
                <c:pt idx="1219">
                  <c:v>0.42270164009509953</c:v>
                </c:pt>
                <c:pt idx="1220">
                  <c:v>0.42270164009509953</c:v>
                </c:pt>
                <c:pt idx="1221">
                  <c:v>0.42270164009509953</c:v>
                </c:pt>
                <c:pt idx="1222">
                  <c:v>0.42270164009509953</c:v>
                </c:pt>
                <c:pt idx="1223">
                  <c:v>0.42270164009509953</c:v>
                </c:pt>
                <c:pt idx="1224">
                  <c:v>0.42270164009509953</c:v>
                </c:pt>
                <c:pt idx="1225">
                  <c:v>0.42270164009509953</c:v>
                </c:pt>
                <c:pt idx="1226">
                  <c:v>0.42270164009509953</c:v>
                </c:pt>
                <c:pt idx="1227">
                  <c:v>0.42270164009509953</c:v>
                </c:pt>
                <c:pt idx="1228">
                  <c:v>0.42270164009509953</c:v>
                </c:pt>
                <c:pt idx="1229">
                  <c:v>0.42270164009509953</c:v>
                </c:pt>
                <c:pt idx="1230">
                  <c:v>0.42270164009509953</c:v>
                </c:pt>
                <c:pt idx="1231">
                  <c:v>0.42270164009509953</c:v>
                </c:pt>
                <c:pt idx="1232">
                  <c:v>0.42270164009509953</c:v>
                </c:pt>
                <c:pt idx="1233">
                  <c:v>0.42270164009509953</c:v>
                </c:pt>
                <c:pt idx="1234">
                  <c:v>0.42270164009509953</c:v>
                </c:pt>
                <c:pt idx="1235">
                  <c:v>0.42270164009509953</c:v>
                </c:pt>
                <c:pt idx="1236">
                  <c:v>0.42270164009509953</c:v>
                </c:pt>
                <c:pt idx="1237">
                  <c:v>0.42270164009509953</c:v>
                </c:pt>
                <c:pt idx="1238">
                  <c:v>0.42270164009509953</c:v>
                </c:pt>
                <c:pt idx="1239">
                  <c:v>0.42270164009509953</c:v>
                </c:pt>
                <c:pt idx="1240">
                  <c:v>0.42270164009509953</c:v>
                </c:pt>
                <c:pt idx="1241">
                  <c:v>0.42270164009509953</c:v>
                </c:pt>
                <c:pt idx="1242">
                  <c:v>0.42270164009509953</c:v>
                </c:pt>
                <c:pt idx="1243">
                  <c:v>0.42270164009509953</c:v>
                </c:pt>
                <c:pt idx="1244">
                  <c:v>0.42270164009509953</c:v>
                </c:pt>
                <c:pt idx="1245">
                  <c:v>0.42270164009509953</c:v>
                </c:pt>
                <c:pt idx="1246">
                  <c:v>0.43448323927683219</c:v>
                </c:pt>
                <c:pt idx="1247">
                  <c:v>0.43448323927683219</c:v>
                </c:pt>
                <c:pt idx="1248">
                  <c:v>0.43448323927683219</c:v>
                </c:pt>
                <c:pt idx="1249">
                  <c:v>0.43448323927683219</c:v>
                </c:pt>
                <c:pt idx="1250">
                  <c:v>0.43448323927683219</c:v>
                </c:pt>
                <c:pt idx="1251">
                  <c:v>0.43448323927683219</c:v>
                </c:pt>
                <c:pt idx="1252">
                  <c:v>0.43448323927683219</c:v>
                </c:pt>
                <c:pt idx="1253">
                  <c:v>0.43448323927683219</c:v>
                </c:pt>
                <c:pt idx="1254">
                  <c:v>0.43448323927683219</c:v>
                </c:pt>
                <c:pt idx="1255">
                  <c:v>0.43448323927683219</c:v>
                </c:pt>
                <c:pt idx="1256">
                  <c:v>0.43448323927683219</c:v>
                </c:pt>
                <c:pt idx="1257">
                  <c:v>0.43448323927683219</c:v>
                </c:pt>
                <c:pt idx="1258">
                  <c:v>0.43448323927683219</c:v>
                </c:pt>
                <c:pt idx="1259">
                  <c:v>0.43448323927683219</c:v>
                </c:pt>
                <c:pt idx="1260">
                  <c:v>0.43448323927683219</c:v>
                </c:pt>
                <c:pt idx="1261">
                  <c:v>0.43448323927683219</c:v>
                </c:pt>
                <c:pt idx="1262">
                  <c:v>0.43448323927683219</c:v>
                </c:pt>
                <c:pt idx="1263">
                  <c:v>0.43448323927683219</c:v>
                </c:pt>
                <c:pt idx="1264">
                  <c:v>0.43448323927683219</c:v>
                </c:pt>
                <c:pt idx="1265">
                  <c:v>0.43448323927683219</c:v>
                </c:pt>
                <c:pt idx="1266">
                  <c:v>0.43448323927683219</c:v>
                </c:pt>
                <c:pt idx="1267">
                  <c:v>0.44677708190124887</c:v>
                </c:pt>
                <c:pt idx="1268">
                  <c:v>0.44677708190124887</c:v>
                </c:pt>
                <c:pt idx="1269">
                  <c:v>0.44677708190124887</c:v>
                </c:pt>
                <c:pt idx="1270">
                  <c:v>0.44677708190124887</c:v>
                </c:pt>
                <c:pt idx="1271">
                  <c:v>0.44677708190124887</c:v>
                </c:pt>
                <c:pt idx="1272">
                  <c:v>0.44677708190124887</c:v>
                </c:pt>
                <c:pt idx="1273">
                  <c:v>0.44677708190124887</c:v>
                </c:pt>
                <c:pt idx="1274">
                  <c:v>0.44677708190124887</c:v>
                </c:pt>
                <c:pt idx="1275">
                  <c:v>0.44677708190124887</c:v>
                </c:pt>
                <c:pt idx="1276">
                  <c:v>0.44677708190124887</c:v>
                </c:pt>
                <c:pt idx="1277">
                  <c:v>0.44677708190124887</c:v>
                </c:pt>
                <c:pt idx="1278">
                  <c:v>0.44677708190124887</c:v>
                </c:pt>
                <c:pt idx="1279">
                  <c:v>0.44677708190124887</c:v>
                </c:pt>
                <c:pt idx="1280">
                  <c:v>0.44677708190124887</c:v>
                </c:pt>
                <c:pt idx="1281">
                  <c:v>0.44677708190124887</c:v>
                </c:pt>
                <c:pt idx="1282">
                  <c:v>0.44677708190124887</c:v>
                </c:pt>
                <c:pt idx="1283">
                  <c:v>0.44677708190124887</c:v>
                </c:pt>
                <c:pt idx="1284">
                  <c:v>0.44677708190124887</c:v>
                </c:pt>
                <c:pt idx="1285">
                  <c:v>0.44677708190124887</c:v>
                </c:pt>
                <c:pt idx="1286">
                  <c:v>0.44677708190124887</c:v>
                </c:pt>
                <c:pt idx="1287">
                  <c:v>0.44677708190124887</c:v>
                </c:pt>
                <c:pt idx="1288">
                  <c:v>0.44677708190124887</c:v>
                </c:pt>
                <c:pt idx="1289">
                  <c:v>0.44677708190124887</c:v>
                </c:pt>
                <c:pt idx="1290">
                  <c:v>0.44677708190124887</c:v>
                </c:pt>
                <c:pt idx="1291">
                  <c:v>0.44677708190124887</c:v>
                </c:pt>
                <c:pt idx="1292">
                  <c:v>0.44677708190124887</c:v>
                </c:pt>
                <c:pt idx="1293">
                  <c:v>0.44677708190124887</c:v>
                </c:pt>
                <c:pt idx="1294">
                  <c:v>0.44677708190124887</c:v>
                </c:pt>
                <c:pt idx="1295">
                  <c:v>0.44677708190124887</c:v>
                </c:pt>
                <c:pt idx="1296">
                  <c:v>0.44677708190124887</c:v>
                </c:pt>
                <c:pt idx="1297">
                  <c:v>0.44677708190124887</c:v>
                </c:pt>
                <c:pt idx="1298">
                  <c:v>0.46096228492942198</c:v>
                </c:pt>
                <c:pt idx="1299">
                  <c:v>0.46096228492942198</c:v>
                </c:pt>
                <c:pt idx="1300">
                  <c:v>0.46096228492942198</c:v>
                </c:pt>
                <c:pt idx="1301">
                  <c:v>0.46096228492942198</c:v>
                </c:pt>
                <c:pt idx="1302">
                  <c:v>0.46096228492942198</c:v>
                </c:pt>
                <c:pt idx="1303">
                  <c:v>0.46096228492942198</c:v>
                </c:pt>
                <c:pt idx="1304">
                  <c:v>0.46096228492942198</c:v>
                </c:pt>
                <c:pt idx="1305">
                  <c:v>0.46096228492942198</c:v>
                </c:pt>
                <c:pt idx="1306">
                  <c:v>0.46096228492942198</c:v>
                </c:pt>
                <c:pt idx="1307">
                  <c:v>0.46096228492942198</c:v>
                </c:pt>
                <c:pt idx="1308">
                  <c:v>0.46096228492942198</c:v>
                </c:pt>
                <c:pt idx="1309">
                  <c:v>0.46096228492942198</c:v>
                </c:pt>
                <c:pt idx="1310">
                  <c:v>0.46096228492942198</c:v>
                </c:pt>
                <c:pt idx="1311">
                  <c:v>0.46096228492942198</c:v>
                </c:pt>
                <c:pt idx="1312">
                  <c:v>0.46096228492942198</c:v>
                </c:pt>
                <c:pt idx="1313">
                  <c:v>0.46096228492942198</c:v>
                </c:pt>
                <c:pt idx="1314">
                  <c:v>0.46096228492942198</c:v>
                </c:pt>
                <c:pt idx="1315">
                  <c:v>0.46096228492942198</c:v>
                </c:pt>
                <c:pt idx="1316">
                  <c:v>0.46096228492942198</c:v>
                </c:pt>
                <c:pt idx="1317">
                  <c:v>0.46096228492942198</c:v>
                </c:pt>
                <c:pt idx="1318">
                  <c:v>0.46096228492942198</c:v>
                </c:pt>
                <c:pt idx="1319">
                  <c:v>0.46096228492942198</c:v>
                </c:pt>
                <c:pt idx="1320">
                  <c:v>0.46096228492942198</c:v>
                </c:pt>
                <c:pt idx="1321">
                  <c:v>0.46096228492942198</c:v>
                </c:pt>
                <c:pt idx="1322">
                  <c:v>0.46096228492942198</c:v>
                </c:pt>
                <c:pt idx="1323">
                  <c:v>0.46096228492942198</c:v>
                </c:pt>
                <c:pt idx="1324">
                  <c:v>0.46096228492942198</c:v>
                </c:pt>
                <c:pt idx="1325">
                  <c:v>0.46096228492942198</c:v>
                </c:pt>
                <c:pt idx="1326">
                  <c:v>0.46096228492942198</c:v>
                </c:pt>
                <c:pt idx="1327">
                  <c:v>0.46096228492942198</c:v>
                </c:pt>
                <c:pt idx="1328">
                  <c:v>0.46096228492942198</c:v>
                </c:pt>
                <c:pt idx="1329">
                  <c:v>0.46096228492942198</c:v>
                </c:pt>
                <c:pt idx="1330">
                  <c:v>0.46096228492942198</c:v>
                </c:pt>
                <c:pt idx="1331">
                  <c:v>0.46096228492942198</c:v>
                </c:pt>
                <c:pt idx="1332">
                  <c:v>0.46096228492942198</c:v>
                </c:pt>
                <c:pt idx="1333">
                  <c:v>0.46096228492942198</c:v>
                </c:pt>
                <c:pt idx="1334">
                  <c:v>0.46096228492942198</c:v>
                </c:pt>
                <c:pt idx="1335">
                  <c:v>0.46096228492942198</c:v>
                </c:pt>
                <c:pt idx="1336">
                  <c:v>0.46096228492942198</c:v>
                </c:pt>
                <c:pt idx="1337">
                  <c:v>0.46096228492942198</c:v>
                </c:pt>
                <c:pt idx="1338">
                  <c:v>0.46096228492942198</c:v>
                </c:pt>
                <c:pt idx="1339">
                  <c:v>0.46096228492942198</c:v>
                </c:pt>
                <c:pt idx="1340">
                  <c:v>0.46096228492942198</c:v>
                </c:pt>
                <c:pt idx="1341">
                  <c:v>0.46096228492942198</c:v>
                </c:pt>
                <c:pt idx="1342">
                  <c:v>0.46096228492942198</c:v>
                </c:pt>
                <c:pt idx="1343">
                  <c:v>0.46096228492942198</c:v>
                </c:pt>
                <c:pt idx="1344">
                  <c:v>0.46096228492942198</c:v>
                </c:pt>
                <c:pt idx="1345">
                  <c:v>0.46096228492942198</c:v>
                </c:pt>
                <c:pt idx="1346">
                  <c:v>0.46096228492942198</c:v>
                </c:pt>
                <c:pt idx="1347">
                  <c:v>0.46096228492942198</c:v>
                </c:pt>
                <c:pt idx="1348">
                  <c:v>0.46096228492942198</c:v>
                </c:pt>
                <c:pt idx="1349">
                  <c:v>0.46096228492942198</c:v>
                </c:pt>
                <c:pt idx="1350">
                  <c:v>0.46096228492942198</c:v>
                </c:pt>
                <c:pt idx="1351">
                  <c:v>0.46096228492942198</c:v>
                </c:pt>
                <c:pt idx="1352">
                  <c:v>0.46096228492942198</c:v>
                </c:pt>
                <c:pt idx="1353">
                  <c:v>0.46096228492942198</c:v>
                </c:pt>
                <c:pt idx="1354">
                  <c:v>0.46096228492942198</c:v>
                </c:pt>
                <c:pt idx="1355">
                  <c:v>0.46096228492942198</c:v>
                </c:pt>
                <c:pt idx="1356">
                  <c:v>0.46096228492942198</c:v>
                </c:pt>
                <c:pt idx="1357">
                  <c:v>0.46096228492942198</c:v>
                </c:pt>
                <c:pt idx="1358">
                  <c:v>0.46096228492942198</c:v>
                </c:pt>
                <c:pt idx="1359">
                  <c:v>0.46096228492942198</c:v>
                </c:pt>
                <c:pt idx="1360">
                  <c:v>0.46096228492942198</c:v>
                </c:pt>
                <c:pt idx="1361">
                  <c:v>0.46096228492942198</c:v>
                </c:pt>
                <c:pt idx="1362">
                  <c:v>0.46096228492942198</c:v>
                </c:pt>
                <c:pt idx="1363">
                  <c:v>0.46096228492942198</c:v>
                </c:pt>
                <c:pt idx="1364">
                  <c:v>0.46096228492942198</c:v>
                </c:pt>
                <c:pt idx="1365">
                  <c:v>0.46096228492942198</c:v>
                </c:pt>
                <c:pt idx="1366">
                  <c:v>0.46096228492942198</c:v>
                </c:pt>
                <c:pt idx="1367">
                  <c:v>0.46096228492942198</c:v>
                </c:pt>
                <c:pt idx="1368">
                  <c:v>0.46096228492942198</c:v>
                </c:pt>
                <c:pt idx="1369">
                  <c:v>0.46096228492942198</c:v>
                </c:pt>
                <c:pt idx="1370">
                  <c:v>0.46096228492942198</c:v>
                </c:pt>
                <c:pt idx="1371">
                  <c:v>0.46096228492942198</c:v>
                </c:pt>
                <c:pt idx="1372">
                  <c:v>0.46096228492942198</c:v>
                </c:pt>
                <c:pt idx="1373">
                  <c:v>0.46096228492942198</c:v>
                </c:pt>
                <c:pt idx="1374">
                  <c:v>0.46096228492942198</c:v>
                </c:pt>
                <c:pt idx="1375">
                  <c:v>0.46096228492942198</c:v>
                </c:pt>
                <c:pt idx="1376">
                  <c:v>0.46096228492942198</c:v>
                </c:pt>
                <c:pt idx="1377">
                  <c:v>0.46096228492942198</c:v>
                </c:pt>
                <c:pt idx="1378">
                  <c:v>0.46096228492942198</c:v>
                </c:pt>
                <c:pt idx="1379">
                  <c:v>0.46096228492942198</c:v>
                </c:pt>
                <c:pt idx="1380">
                  <c:v>0.46096228492942198</c:v>
                </c:pt>
                <c:pt idx="1381">
                  <c:v>0.46096228492942198</c:v>
                </c:pt>
                <c:pt idx="1382">
                  <c:v>0.46096228492942198</c:v>
                </c:pt>
                <c:pt idx="1383">
                  <c:v>0.46096228492942198</c:v>
                </c:pt>
                <c:pt idx="1384">
                  <c:v>0.46096228492942198</c:v>
                </c:pt>
                <c:pt idx="1385">
                  <c:v>0.46096228492942198</c:v>
                </c:pt>
                <c:pt idx="1386">
                  <c:v>0.46096228492942198</c:v>
                </c:pt>
                <c:pt idx="1387">
                  <c:v>0.46096228492942198</c:v>
                </c:pt>
                <c:pt idx="1388">
                  <c:v>0.46096228492942198</c:v>
                </c:pt>
                <c:pt idx="1389">
                  <c:v>0.46096228492942198</c:v>
                </c:pt>
                <c:pt idx="1390">
                  <c:v>0.46096228492942198</c:v>
                </c:pt>
                <c:pt idx="1391">
                  <c:v>0.46096228492942198</c:v>
                </c:pt>
                <c:pt idx="1392">
                  <c:v>0.46096228492942198</c:v>
                </c:pt>
                <c:pt idx="1393">
                  <c:v>0.46096228492942198</c:v>
                </c:pt>
                <c:pt idx="1394">
                  <c:v>0.46096228492942198</c:v>
                </c:pt>
                <c:pt idx="1395">
                  <c:v>0.46096228492942198</c:v>
                </c:pt>
                <c:pt idx="1396">
                  <c:v>0.46096228492942198</c:v>
                </c:pt>
                <c:pt idx="1397">
                  <c:v>0.46096228492942198</c:v>
                </c:pt>
                <c:pt idx="1398">
                  <c:v>0.46096228492942198</c:v>
                </c:pt>
                <c:pt idx="1399">
                  <c:v>0.46096228492942198</c:v>
                </c:pt>
                <c:pt idx="1400">
                  <c:v>0.46096228492942198</c:v>
                </c:pt>
                <c:pt idx="1401">
                  <c:v>0.46096228492942198</c:v>
                </c:pt>
                <c:pt idx="1402">
                  <c:v>0.46096228492942198</c:v>
                </c:pt>
                <c:pt idx="1403">
                  <c:v>0.46096228492942198</c:v>
                </c:pt>
                <c:pt idx="1404">
                  <c:v>0.46096228492942198</c:v>
                </c:pt>
                <c:pt idx="1405">
                  <c:v>0.46096228492942198</c:v>
                </c:pt>
                <c:pt idx="1406">
                  <c:v>0.46096228492942198</c:v>
                </c:pt>
                <c:pt idx="1407">
                  <c:v>0.46096228492942198</c:v>
                </c:pt>
                <c:pt idx="1408">
                  <c:v>0.46096228492942198</c:v>
                </c:pt>
                <c:pt idx="1409">
                  <c:v>0.46096228492942198</c:v>
                </c:pt>
                <c:pt idx="1410">
                  <c:v>0.46096228492942198</c:v>
                </c:pt>
                <c:pt idx="1411">
                  <c:v>0.46096228492942198</c:v>
                </c:pt>
                <c:pt idx="1412">
                  <c:v>0.46096228492942198</c:v>
                </c:pt>
                <c:pt idx="1413">
                  <c:v>0.46096228492942198</c:v>
                </c:pt>
                <c:pt idx="1414">
                  <c:v>0.46096228492942198</c:v>
                </c:pt>
                <c:pt idx="1415">
                  <c:v>0.46096228492942198</c:v>
                </c:pt>
                <c:pt idx="1416">
                  <c:v>0.46096228492942198</c:v>
                </c:pt>
                <c:pt idx="1417">
                  <c:v>0.48439870732379497</c:v>
                </c:pt>
                <c:pt idx="1418">
                  <c:v>0.48439870732379497</c:v>
                </c:pt>
                <c:pt idx="1419">
                  <c:v>0.48439870732379497</c:v>
                </c:pt>
                <c:pt idx="1420">
                  <c:v>0.48439870732379497</c:v>
                </c:pt>
                <c:pt idx="1421">
                  <c:v>0.48439870732379497</c:v>
                </c:pt>
                <c:pt idx="1422">
                  <c:v>0.48439870732379497</c:v>
                </c:pt>
                <c:pt idx="1423">
                  <c:v>0.48439870732379497</c:v>
                </c:pt>
                <c:pt idx="1424">
                  <c:v>0.48439870732379497</c:v>
                </c:pt>
                <c:pt idx="1425">
                  <c:v>0.48439870732379497</c:v>
                </c:pt>
                <c:pt idx="1426">
                  <c:v>0.48439870732379497</c:v>
                </c:pt>
                <c:pt idx="1427">
                  <c:v>0.48439870732379497</c:v>
                </c:pt>
                <c:pt idx="1428">
                  <c:v>0.48439870732379497</c:v>
                </c:pt>
                <c:pt idx="1429">
                  <c:v>0.48439870732379497</c:v>
                </c:pt>
                <c:pt idx="1430">
                  <c:v>0.48439870732379497</c:v>
                </c:pt>
                <c:pt idx="1431">
                  <c:v>0.48439870732379497</c:v>
                </c:pt>
                <c:pt idx="1432">
                  <c:v>0.48439870732379497</c:v>
                </c:pt>
                <c:pt idx="1433">
                  <c:v>0.48439870732379497</c:v>
                </c:pt>
                <c:pt idx="1434">
                  <c:v>0.48439870732379497</c:v>
                </c:pt>
                <c:pt idx="1435">
                  <c:v>0.48439870732379497</c:v>
                </c:pt>
                <c:pt idx="1436">
                  <c:v>0.48439870732379497</c:v>
                </c:pt>
                <c:pt idx="1437">
                  <c:v>0.48439870732379497</c:v>
                </c:pt>
                <c:pt idx="1438">
                  <c:v>0.48439870732379497</c:v>
                </c:pt>
                <c:pt idx="1439">
                  <c:v>0.48439870732379497</c:v>
                </c:pt>
                <c:pt idx="1440">
                  <c:v>0.48439870732379497</c:v>
                </c:pt>
                <c:pt idx="1441">
                  <c:v>0.48439870732379497</c:v>
                </c:pt>
                <c:pt idx="1442">
                  <c:v>0.48439870732379497</c:v>
                </c:pt>
                <c:pt idx="1443">
                  <c:v>0.48439870732379497</c:v>
                </c:pt>
                <c:pt idx="1444">
                  <c:v>0.48439870732379497</c:v>
                </c:pt>
                <c:pt idx="1445">
                  <c:v>0.48439870732379497</c:v>
                </c:pt>
                <c:pt idx="1446">
                  <c:v>0.48439870732379497</c:v>
                </c:pt>
                <c:pt idx="1447">
                  <c:v>0.48439870732379497</c:v>
                </c:pt>
                <c:pt idx="1448">
                  <c:v>0.48439870732379497</c:v>
                </c:pt>
                <c:pt idx="1449">
                  <c:v>0.48439870732379497</c:v>
                </c:pt>
                <c:pt idx="1450">
                  <c:v>0.48439870732379497</c:v>
                </c:pt>
                <c:pt idx="1451">
                  <c:v>0.48439870732379497</c:v>
                </c:pt>
                <c:pt idx="1452">
                  <c:v>0.48439870732379497</c:v>
                </c:pt>
                <c:pt idx="1453">
                  <c:v>0.48439870732379497</c:v>
                </c:pt>
                <c:pt idx="1454">
                  <c:v>0.48439870732379497</c:v>
                </c:pt>
                <c:pt idx="1455">
                  <c:v>0.48439870732379497</c:v>
                </c:pt>
                <c:pt idx="1456">
                  <c:v>0.48439870732379497</c:v>
                </c:pt>
                <c:pt idx="1457">
                  <c:v>0.48439870732379497</c:v>
                </c:pt>
                <c:pt idx="1458">
                  <c:v>0.48439870732379497</c:v>
                </c:pt>
                <c:pt idx="1459">
                  <c:v>0.48439870732379497</c:v>
                </c:pt>
                <c:pt idx="1460">
                  <c:v>0.48439870732379497</c:v>
                </c:pt>
                <c:pt idx="1461">
                  <c:v>0.48439870732379497</c:v>
                </c:pt>
                <c:pt idx="1462">
                  <c:v>0.48439870732379497</c:v>
                </c:pt>
                <c:pt idx="1463">
                  <c:v>0.48439870732379497</c:v>
                </c:pt>
                <c:pt idx="1464">
                  <c:v>0.48439870732379497</c:v>
                </c:pt>
                <c:pt idx="1465">
                  <c:v>0.48439870732379497</c:v>
                </c:pt>
                <c:pt idx="1466">
                  <c:v>0.48439870732379497</c:v>
                </c:pt>
                <c:pt idx="1467">
                  <c:v>0.48439870732379497</c:v>
                </c:pt>
                <c:pt idx="1468">
                  <c:v>0.48439870732379497</c:v>
                </c:pt>
                <c:pt idx="1469">
                  <c:v>0.48439870732379497</c:v>
                </c:pt>
                <c:pt idx="1470">
                  <c:v>0.48439870732379497</c:v>
                </c:pt>
                <c:pt idx="1471">
                  <c:v>0.48439870732379497</c:v>
                </c:pt>
                <c:pt idx="1472">
                  <c:v>0.48439870732379497</c:v>
                </c:pt>
                <c:pt idx="1473">
                  <c:v>0.48439870732379497</c:v>
                </c:pt>
                <c:pt idx="1474">
                  <c:v>0.48439870732379497</c:v>
                </c:pt>
                <c:pt idx="1475">
                  <c:v>0.48439870732379497</c:v>
                </c:pt>
                <c:pt idx="1476">
                  <c:v>0.48439870732379497</c:v>
                </c:pt>
                <c:pt idx="1477">
                  <c:v>0.48439870732379497</c:v>
                </c:pt>
                <c:pt idx="1478">
                  <c:v>0.48439870732379497</c:v>
                </c:pt>
                <c:pt idx="1479">
                  <c:v>0.48439870732379497</c:v>
                </c:pt>
                <c:pt idx="1480">
                  <c:v>0.48439870732379497</c:v>
                </c:pt>
                <c:pt idx="1481">
                  <c:v>0.48439870732379497</c:v>
                </c:pt>
                <c:pt idx="1482">
                  <c:v>0.48439870732379497</c:v>
                </c:pt>
                <c:pt idx="1483">
                  <c:v>0.48439870732379497</c:v>
                </c:pt>
                <c:pt idx="1484">
                  <c:v>0.48439870732379497</c:v>
                </c:pt>
                <c:pt idx="1485">
                  <c:v>0.48439870732379497</c:v>
                </c:pt>
                <c:pt idx="1486">
                  <c:v>0.48439870732379497</c:v>
                </c:pt>
                <c:pt idx="1487">
                  <c:v>0.48439870732379497</c:v>
                </c:pt>
                <c:pt idx="1488">
                  <c:v>0.48439870732379497</c:v>
                </c:pt>
                <c:pt idx="1489">
                  <c:v>0.48439870732379497</c:v>
                </c:pt>
                <c:pt idx="1490">
                  <c:v>0.48439870732379497</c:v>
                </c:pt>
                <c:pt idx="1491">
                  <c:v>0.48439870732379497</c:v>
                </c:pt>
                <c:pt idx="1492">
                  <c:v>0.48439870732379497</c:v>
                </c:pt>
                <c:pt idx="1493">
                  <c:v>0.48439870732379497</c:v>
                </c:pt>
                <c:pt idx="1494">
                  <c:v>0.48439870732379497</c:v>
                </c:pt>
                <c:pt idx="1495">
                  <c:v>0.48439870732379497</c:v>
                </c:pt>
                <c:pt idx="1496">
                  <c:v>0.48439870732379497</c:v>
                </c:pt>
                <c:pt idx="1497">
                  <c:v>0.48439870732379497</c:v>
                </c:pt>
                <c:pt idx="1498">
                  <c:v>0.48439870732379497</c:v>
                </c:pt>
                <c:pt idx="1499">
                  <c:v>0.48439870732379497</c:v>
                </c:pt>
                <c:pt idx="1500">
                  <c:v>0.48439870732379497</c:v>
                </c:pt>
                <c:pt idx="1501">
                  <c:v>0.48439870732379497</c:v>
                </c:pt>
                <c:pt idx="1502">
                  <c:v>0.48439870732379497</c:v>
                </c:pt>
                <c:pt idx="1503">
                  <c:v>0.48439870732379497</c:v>
                </c:pt>
                <c:pt idx="1504">
                  <c:v>0.48439870732379497</c:v>
                </c:pt>
                <c:pt idx="1505">
                  <c:v>0.48439870732379497</c:v>
                </c:pt>
                <c:pt idx="1506">
                  <c:v>0.48439870732379497</c:v>
                </c:pt>
                <c:pt idx="1507">
                  <c:v>0.48439870732379497</c:v>
                </c:pt>
                <c:pt idx="1508">
                  <c:v>0.48439870732379497</c:v>
                </c:pt>
                <c:pt idx="1509">
                  <c:v>0.48439870732379497</c:v>
                </c:pt>
                <c:pt idx="1510">
                  <c:v>0.48439870732379497</c:v>
                </c:pt>
                <c:pt idx="1511">
                  <c:v>0.48439870732379497</c:v>
                </c:pt>
                <c:pt idx="1512">
                  <c:v>0.48439870732379497</c:v>
                </c:pt>
                <c:pt idx="1513">
                  <c:v>0.48439870732379497</c:v>
                </c:pt>
                <c:pt idx="1514">
                  <c:v>0.48439870732379497</c:v>
                </c:pt>
                <c:pt idx="1515">
                  <c:v>0.48439870732379497</c:v>
                </c:pt>
                <c:pt idx="1516">
                  <c:v>0.48439870732379497</c:v>
                </c:pt>
                <c:pt idx="1517">
                  <c:v>0.48439870732379497</c:v>
                </c:pt>
                <c:pt idx="1518">
                  <c:v>0.48439870732379497</c:v>
                </c:pt>
                <c:pt idx="1519">
                  <c:v>0.48439870732379497</c:v>
                </c:pt>
                <c:pt idx="1520">
                  <c:v>0.48439870732379497</c:v>
                </c:pt>
                <c:pt idx="1521">
                  <c:v>0.48439870732379497</c:v>
                </c:pt>
                <c:pt idx="1522">
                  <c:v>0.48439870732379497</c:v>
                </c:pt>
                <c:pt idx="1523">
                  <c:v>0.48439870732379497</c:v>
                </c:pt>
                <c:pt idx="1524">
                  <c:v>0.48439870732379497</c:v>
                </c:pt>
                <c:pt idx="1525">
                  <c:v>0.48439870732379497</c:v>
                </c:pt>
                <c:pt idx="1526">
                  <c:v>0.48439870732379497</c:v>
                </c:pt>
                <c:pt idx="1527">
                  <c:v>0.48439870732379497</c:v>
                </c:pt>
                <c:pt idx="1528">
                  <c:v>0.48439870732379497</c:v>
                </c:pt>
                <c:pt idx="1529">
                  <c:v>0.48439870732379497</c:v>
                </c:pt>
                <c:pt idx="1530">
                  <c:v>0.48439870732379497</c:v>
                </c:pt>
                <c:pt idx="1531">
                  <c:v>0.48439870732379497</c:v>
                </c:pt>
                <c:pt idx="1532">
                  <c:v>0.48439870732379497</c:v>
                </c:pt>
                <c:pt idx="1533">
                  <c:v>0.48439870732379497</c:v>
                </c:pt>
                <c:pt idx="1534">
                  <c:v>0.48439870732379497</c:v>
                </c:pt>
                <c:pt idx="1535">
                  <c:v>0.48439870732379497</c:v>
                </c:pt>
                <c:pt idx="1536">
                  <c:v>0.48439870732379497</c:v>
                </c:pt>
                <c:pt idx="1537">
                  <c:v>0.48439870732379497</c:v>
                </c:pt>
                <c:pt idx="1538">
                  <c:v>0.48439870732379497</c:v>
                </c:pt>
                <c:pt idx="1539">
                  <c:v>0.48439870732379497</c:v>
                </c:pt>
                <c:pt idx="1540">
                  <c:v>0.48439870732379497</c:v>
                </c:pt>
                <c:pt idx="1541">
                  <c:v>0.48439870732379497</c:v>
                </c:pt>
                <c:pt idx="1542">
                  <c:v>0.48439870732379497</c:v>
                </c:pt>
                <c:pt idx="1543">
                  <c:v>0.48439870732379497</c:v>
                </c:pt>
                <c:pt idx="1544">
                  <c:v>0.48439870732379497</c:v>
                </c:pt>
                <c:pt idx="1545">
                  <c:v>0.48439870732379497</c:v>
                </c:pt>
                <c:pt idx="1546">
                  <c:v>0.48439870732379497</c:v>
                </c:pt>
                <c:pt idx="1547">
                  <c:v>0.48439870732379497</c:v>
                </c:pt>
                <c:pt idx="1548">
                  <c:v>0.48439870732379497</c:v>
                </c:pt>
                <c:pt idx="1549">
                  <c:v>0.48439870732379497</c:v>
                </c:pt>
                <c:pt idx="1550">
                  <c:v>0.48439870732379497</c:v>
                </c:pt>
                <c:pt idx="1551">
                  <c:v>0.48439870732379497</c:v>
                </c:pt>
                <c:pt idx="1552">
                  <c:v>0.48439870732379497</c:v>
                </c:pt>
                <c:pt idx="1553">
                  <c:v>0.48439870732379497</c:v>
                </c:pt>
                <c:pt idx="1554">
                  <c:v>0.48439870732379497</c:v>
                </c:pt>
                <c:pt idx="1555">
                  <c:v>0.48439870732379497</c:v>
                </c:pt>
                <c:pt idx="1556">
                  <c:v>0.48439870732379497</c:v>
                </c:pt>
                <c:pt idx="1557">
                  <c:v>0.48439870732379497</c:v>
                </c:pt>
                <c:pt idx="1558">
                  <c:v>0.48439870732379497</c:v>
                </c:pt>
                <c:pt idx="1559">
                  <c:v>0.48439870732379497</c:v>
                </c:pt>
                <c:pt idx="1560">
                  <c:v>0.48439870732379497</c:v>
                </c:pt>
                <c:pt idx="1561">
                  <c:v>0.48439870732379497</c:v>
                </c:pt>
                <c:pt idx="1562">
                  <c:v>0.48439870732379497</c:v>
                </c:pt>
                <c:pt idx="1563">
                  <c:v>0.48439870732379497</c:v>
                </c:pt>
                <c:pt idx="1564">
                  <c:v>0.48439870732379497</c:v>
                </c:pt>
                <c:pt idx="1565">
                  <c:v>0.48439870732379497</c:v>
                </c:pt>
                <c:pt idx="1566">
                  <c:v>0.48439870732379497</c:v>
                </c:pt>
                <c:pt idx="1567">
                  <c:v>0.48439870732379497</c:v>
                </c:pt>
                <c:pt idx="1568">
                  <c:v>0.48439870732379497</c:v>
                </c:pt>
                <c:pt idx="1569">
                  <c:v>0.48439870732379497</c:v>
                </c:pt>
                <c:pt idx="1570">
                  <c:v>0.48439870732379497</c:v>
                </c:pt>
                <c:pt idx="1571">
                  <c:v>0.48439870732379497</c:v>
                </c:pt>
                <c:pt idx="1572">
                  <c:v>0.48439870732379497</c:v>
                </c:pt>
                <c:pt idx="1573">
                  <c:v>0.48439870732379497</c:v>
                </c:pt>
                <c:pt idx="1574">
                  <c:v>0.48439870732379497</c:v>
                </c:pt>
                <c:pt idx="1575">
                  <c:v>0.48439870732379497</c:v>
                </c:pt>
                <c:pt idx="1576">
                  <c:v>0.48439870732379497</c:v>
                </c:pt>
                <c:pt idx="1577">
                  <c:v>0.48439870732379497</c:v>
                </c:pt>
                <c:pt idx="1578">
                  <c:v>0.48439870732379497</c:v>
                </c:pt>
                <c:pt idx="1579">
                  <c:v>0.48439870732379497</c:v>
                </c:pt>
                <c:pt idx="1580">
                  <c:v>0.48439870732379497</c:v>
                </c:pt>
                <c:pt idx="1581">
                  <c:v>0.48439870732379497</c:v>
                </c:pt>
                <c:pt idx="1582">
                  <c:v>0.48439870732379497</c:v>
                </c:pt>
                <c:pt idx="1583">
                  <c:v>0.48439870732379497</c:v>
                </c:pt>
                <c:pt idx="1584">
                  <c:v>0.48439870732379497</c:v>
                </c:pt>
                <c:pt idx="1585">
                  <c:v>0.48439870732379497</c:v>
                </c:pt>
                <c:pt idx="1586">
                  <c:v>0.48439870732379497</c:v>
                </c:pt>
                <c:pt idx="1587">
                  <c:v>0.48439870732379497</c:v>
                </c:pt>
                <c:pt idx="1588">
                  <c:v>0.48439870732379497</c:v>
                </c:pt>
                <c:pt idx="1589">
                  <c:v>0.48439870732379497</c:v>
                </c:pt>
                <c:pt idx="1590">
                  <c:v>0.48439870732379497</c:v>
                </c:pt>
                <c:pt idx="1591">
                  <c:v>0.48439870732379497</c:v>
                </c:pt>
                <c:pt idx="1592">
                  <c:v>0.48439870732379497</c:v>
                </c:pt>
                <c:pt idx="1593">
                  <c:v>0.48439870732379497</c:v>
                </c:pt>
                <c:pt idx="1594">
                  <c:v>0.48439870732379497</c:v>
                </c:pt>
                <c:pt idx="1595">
                  <c:v>0.48439870732379497</c:v>
                </c:pt>
                <c:pt idx="1596">
                  <c:v>0.48439870732379497</c:v>
                </c:pt>
                <c:pt idx="1597">
                  <c:v>0.48439870732379497</c:v>
                </c:pt>
                <c:pt idx="1598">
                  <c:v>0.48439870732379497</c:v>
                </c:pt>
                <c:pt idx="1599">
                  <c:v>0.48439870732379497</c:v>
                </c:pt>
                <c:pt idx="1600">
                  <c:v>0.48439870732379497</c:v>
                </c:pt>
                <c:pt idx="1601">
                  <c:v>0.48439870732379497</c:v>
                </c:pt>
                <c:pt idx="1602">
                  <c:v>0.48439870732379497</c:v>
                </c:pt>
                <c:pt idx="1603">
                  <c:v>0.48439870732379497</c:v>
                </c:pt>
                <c:pt idx="1604">
                  <c:v>0.48439870732379497</c:v>
                </c:pt>
                <c:pt idx="1605">
                  <c:v>0.48439870732379497</c:v>
                </c:pt>
                <c:pt idx="1606">
                  <c:v>0.48439870732379497</c:v>
                </c:pt>
                <c:pt idx="1607">
                  <c:v>0.48439870732379497</c:v>
                </c:pt>
                <c:pt idx="1608">
                  <c:v>0.48439870732379497</c:v>
                </c:pt>
                <c:pt idx="1609">
                  <c:v>0.48439870732379497</c:v>
                </c:pt>
                <c:pt idx="1610">
                  <c:v>0.48439870732379497</c:v>
                </c:pt>
                <c:pt idx="1611">
                  <c:v>0.48439870732379497</c:v>
                </c:pt>
                <c:pt idx="1612">
                  <c:v>0.48439870732379497</c:v>
                </c:pt>
                <c:pt idx="1613">
                  <c:v>0.48439870732379497</c:v>
                </c:pt>
                <c:pt idx="1614">
                  <c:v>0.48439870732379497</c:v>
                </c:pt>
                <c:pt idx="1615">
                  <c:v>0.48439870732379497</c:v>
                </c:pt>
                <c:pt idx="1616">
                  <c:v>0.48439870732379497</c:v>
                </c:pt>
                <c:pt idx="1617">
                  <c:v>0.48439870732379497</c:v>
                </c:pt>
                <c:pt idx="1618">
                  <c:v>0.48439870732379497</c:v>
                </c:pt>
                <c:pt idx="1619">
                  <c:v>0.48439870732379497</c:v>
                </c:pt>
                <c:pt idx="1620">
                  <c:v>0.48439870732379497</c:v>
                </c:pt>
                <c:pt idx="1621">
                  <c:v>0.48439870732379497</c:v>
                </c:pt>
                <c:pt idx="1622">
                  <c:v>0.48439870732379497</c:v>
                </c:pt>
                <c:pt idx="1623">
                  <c:v>0.48439870732379497</c:v>
                </c:pt>
                <c:pt idx="1624">
                  <c:v>0.48439870732379497</c:v>
                </c:pt>
                <c:pt idx="1625">
                  <c:v>0.48439870732379497</c:v>
                </c:pt>
                <c:pt idx="1626">
                  <c:v>0.48439870732379497</c:v>
                </c:pt>
                <c:pt idx="1627">
                  <c:v>0.48439870732379497</c:v>
                </c:pt>
                <c:pt idx="1628">
                  <c:v>0.48439870732379497</c:v>
                </c:pt>
                <c:pt idx="1629">
                  <c:v>0.48439870732379497</c:v>
                </c:pt>
                <c:pt idx="1630">
                  <c:v>0.48439870732379497</c:v>
                </c:pt>
                <c:pt idx="1631">
                  <c:v>0.48439870732379497</c:v>
                </c:pt>
                <c:pt idx="1632">
                  <c:v>0.48439870732379497</c:v>
                </c:pt>
                <c:pt idx="1633">
                  <c:v>0.48439870732379497</c:v>
                </c:pt>
                <c:pt idx="1634">
                  <c:v>0.48439870732379497</c:v>
                </c:pt>
                <c:pt idx="1635">
                  <c:v>0.48439870732379497</c:v>
                </c:pt>
                <c:pt idx="1636">
                  <c:v>0.48439870732379497</c:v>
                </c:pt>
                <c:pt idx="1637">
                  <c:v>0.48439870732379497</c:v>
                </c:pt>
                <c:pt idx="1638">
                  <c:v>0.48439870732379497</c:v>
                </c:pt>
                <c:pt idx="1639">
                  <c:v>0.48439870732379497</c:v>
                </c:pt>
                <c:pt idx="1640">
                  <c:v>0.48439870732379497</c:v>
                </c:pt>
                <c:pt idx="1641">
                  <c:v>0.48439870732379497</c:v>
                </c:pt>
                <c:pt idx="1642">
                  <c:v>0.48439870732379497</c:v>
                </c:pt>
                <c:pt idx="1643">
                  <c:v>0.48439870732379497</c:v>
                </c:pt>
                <c:pt idx="1644">
                  <c:v>0.48439870732379497</c:v>
                </c:pt>
                <c:pt idx="1645">
                  <c:v>0.48439870732379497</c:v>
                </c:pt>
                <c:pt idx="1646">
                  <c:v>0.48439870732379497</c:v>
                </c:pt>
                <c:pt idx="1647">
                  <c:v>0.48439870732379497</c:v>
                </c:pt>
                <c:pt idx="1648">
                  <c:v>0.48439870732379497</c:v>
                </c:pt>
                <c:pt idx="1649">
                  <c:v>0.48439870732379497</c:v>
                </c:pt>
                <c:pt idx="1650">
                  <c:v>0.48439870732379497</c:v>
                </c:pt>
                <c:pt idx="1651">
                  <c:v>0.48439870732379497</c:v>
                </c:pt>
                <c:pt idx="1652">
                  <c:v>0.48439870732379497</c:v>
                </c:pt>
                <c:pt idx="1653">
                  <c:v>0.48439870732379497</c:v>
                </c:pt>
                <c:pt idx="1654">
                  <c:v>0.48439870732379497</c:v>
                </c:pt>
                <c:pt idx="1655">
                  <c:v>0.48439870732379497</c:v>
                </c:pt>
                <c:pt idx="1656">
                  <c:v>0.48439870732379497</c:v>
                </c:pt>
                <c:pt idx="1657">
                  <c:v>0.48439870732379497</c:v>
                </c:pt>
                <c:pt idx="1658">
                  <c:v>0.48439870732379497</c:v>
                </c:pt>
                <c:pt idx="1659">
                  <c:v>0.48439870732379497</c:v>
                </c:pt>
                <c:pt idx="1660">
                  <c:v>0.48439870732379497</c:v>
                </c:pt>
                <c:pt idx="1661">
                  <c:v>0.48439870732379497</c:v>
                </c:pt>
                <c:pt idx="1662">
                  <c:v>0.48439870732379497</c:v>
                </c:pt>
                <c:pt idx="1663">
                  <c:v>0.48439870732379497</c:v>
                </c:pt>
                <c:pt idx="1664">
                  <c:v>0.48439870732379497</c:v>
                </c:pt>
                <c:pt idx="1665">
                  <c:v>0.48439870732379497</c:v>
                </c:pt>
                <c:pt idx="1666">
                  <c:v>0.48439870732379497</c:v>
                </c:pt>
                <c:pt idx="1667">
                  <c:v>0.48439870732379497</c:v>
                </c:pt>
                <c:pt idx="1668">
                  <c:v>0.48439870732379497</c:v>
                </c:pt>
                <c:pt idx="1669">
                  <c:v>0.48439870732379497</c:v>
                </c:pt>
                <c:pt idx="1670">
                  <c:v>0.48439870732379497</c:v>
                </c:pt>
                <c:pt idx="1671">
                  <c:v>0.48439870732379497</c:v>
                </c:pt>
                <c:pt idx="1672">
                  <c:v>0.48439870732379497</c:v>
                </c:pt>
                <c:pt idx="1673">
                  <c:v>0.48439870732379497</c:v>
                </c:pt>
                <c:pt idx="1674">
                  <c:v>0.48439870732379497</c:v>
                </c:pt>
                <c:pt idx="1675">
                  <c:v>0.48439870732379497</c:v>
                </c:pt>
                <c:pt idx="1676">
                  <c:v>0.48439870732379497</c:v>
                </c:pt>
                <c:pt idx="1677">
                  <c:v>0.48439870732379497</c:v>
                </c:pt>
                <c:pt idx="1678">
                  <c:v>0.48439870732379497</c:v>
                </c:pt>
                <c:pt idx="1679">
                  <c:v>0.48439870732379497</c:v>
                </c:pt>
                <c:pt idx="1680">
                  <c:v>0.48439870732379497</c:v>
                </c:pt>
                <c:pt idx="1681">
                  <c:v>0.48439870732379497</c:v>
                </c:pt>
                <c:pt idx="1682">
                  <c:v>0.48439870732379497</c:v>
                </c:pt>
                <c:pt idx="1683">
                  <c:v>0.48439870732379497</c:v>
                </c:pt>
                <c:pt idx="1684">
                  <c:v>0.48439870732379497</c:v>
                </c:pt>
                <c:pt idx="1685">
                  <c:v>0.48439870732379497</c:v>
                </c:pt>
                <c:pt idx="1686">
                  <c:v>0.48439870732379497</c:v>
                </c:pt>
                <c:pt idx="1687">
                  <c:v>0.48439870732379497</c:v>
                </c:pt>
                <c:pt idx="1688">
                  <c:v>0.48439870732379497</c:v>
                </c:pt>
                <c:pt idx="1689">
                  <c:v>0.48439870732379497</c:v>
                </c:pt>
                <c:pt idx="1690">
                  <c:v>0.48439870732379497</c:v>
                </c:pt>
                <c:pt idx="1691">
                  <c:v>0.48439870732379497</c:v>
                </c:pt>
                <c:pt idx="1692">
                  <c:v>0.48439870732379497</c:v>
                </c:pt>
                <c:pt idx="1693">
                  <c:v>0.48439870732379497</c:v>
                </c:pt>
                <c:pt idx="1694">
                  <c:v>0.48439870732379497</c:v>
                </c:pt>
                <c:pt idx="1695">
                  <c:v>0.48439870732379497</c:v>
                </c:pt>
                <c:pt idx="1696">
                  <c:v>0.48439870732379497</c:v>
                </c:pt>
                <c:pt idx="1697">
                  <c:v>0.48439870732379497</c:v>
                </c:pt>
                <c:pt idx="1698">
                  <c:v>0.48439870732379497</c:v>
                </c:pt>
                <c:pt idx="1699">
                  <c:v>0.48439870732379497</c:v>
                </c:pt>
                <c:pt idx="1700">
                  <c:v>0.48439870732379497</c:v>
                </c:pt>
                <c:pt idx="1701">
                  <c:v>0.48439870732379497</c:v>
                </c:pt>
                <c:pt idx="1702">
                  <c:v>0.48439870732379497</c:v>
                </c:pt>
                <c:pt idx="1703">
                  <c:v>0.48439870732379497</c:v>
                </c:pt>
                <c:pt idx="1704">
                  <c:v>0.48439870732379497</c:v>
                </c:pt>
                <c:pt idx="1705">
                  <c:v>0.48439870732379497</c:v>
                </c:pt>
                <c:pt idx="1706">
                  <c:v>0.48439870732379497</c:v>
                </c:pt>
                <c:pt idx="1707">
                  <c:v>0.48439870732379497</c:v>
                </c:pt>
                <c:pt idx="1708">
                  <c:v>0.48439870732379497</c:v>
                </c:pt>
                <c:pt idx="1709">
                  <c:v>0.48439870732379497</c:v>
                </c:pt>
                <c:pt idx="1710">
                  <c:v>0.48439870732379497</c:v>
                </c:pt>
                <c:pt idx="1711">
                  <c:v>0.48439870732379497</c:v>
                </c:pt>
                <c:pt idx="1712">
                  <c:v>0.48439870732379497</c:v>
                </c:pt>
                <c:pt idx="1713">
                  <c:v>0.48439870732379497</c:v>
                </c:pt>
                <c:pt idx="1714">
                  <c:v>0.48439870732379497</c:v>
                </c:pt>
                <c:pt idx="1715">
                  <c:v>0.48439870732379497</c:v>
                </c:pt>
                <c:pt idx="1716">
                  <c:v>0.48439870732379497</c:v>
                </c:pt>
                <c:pt idx="1717">
                  <c:v>0.48439870732379497</c:v>
                </c:pt>
                <c:pt idx="1718">
                  <c:v>0.48439870732379497</c:v>
                </c:pt>
                <c:pt idx="1719">
                  <c:v>0.48439870732379497</c:v>
                </c:pt>
                <c:pt idx="1720">
                  <c:v>0.48439870732379497</c:v>
                </c:pt>
                <c:pt idx="1721">
                  <c:v>0.48439870732379497</c:v>
                </c:pt>
                <c:pt idx="1722">
                  <c:v>0.48439870732379497</c:v>
                </c:pt>
                <c:pt idx="1723">
                  <c:v>0.48439870732379497</c:v>
                </c:pt>
                <c:pt idx="1724">
                  <c:v>0.48439870732379497</c:v>
                </c:pt>
                <c:pt idx="1725">
                  <c:v>0.48439870732379497</c:v>
                </c:pt>
                <c:pt idx="1726">
                  <c:v>0.48439870732379497</c:v>
                </c:pt>
                <c:pt idx="1727">
                  <c:v>0.48439870732379497</c:v>
                </c:pt>
                <c:pt idx="1728">
                  <c:v>0.48439870732379497</c:v>
                </c:pt>
                <c:pt idx="1729">
                  <c:v>0.48439870732379497</c:v>
                </c:pt>
                <c:pt idx="1730">
                  <c:v>0.48439870732379497</c:v>
                </c:pt>
                <c:pt idx="1731">
                  <c:v>0.48439870732379497</c:v>
                </c:pt>
                <c:pt idx="1732">
                  <c:v>0.48439870732379497</c:v>
                </c:pt>
                <c:pt idx="1733">
                  <c:v>0.48439870732379497</c:v>
                </c:pt>
                <c:pt idx="1734">
                  <c:v>0.48439870732379497</c:v>
                </c:pt>
                <c:pt idx="1735">
                  <c:v>0.48439870732379497</c:v>
                </c:pt>
                <c:pt idx="1736">
                  <c:v>0.48439870732379497</c:v>
                </c:pt>
                <c:pt idx="1737">
                  <c:v>0.48439870732379497</c:v>
                </c:pt>
                <c:pt idx="1738">
                  <c:v>0.48439870732379497</c:v>
                </c:pt>
                <c:pt idx="1739">
                  <c:v>0.48439870732379497</c:v>
                </c:pt>
                <c:pt idx="1740">
                  <c:v>0.48439870732379497</c:v>
                </c:pt>
                <c:pt idx="1741">
                  <c:v>0.48439870732379497</c:v>
                </c:pt>
                <c:pt idx="1742">
                  <c:v>0.48439870732379497</c:v>
                </c:pt>
                <c:pt idx="1743">
                  <c:v>0.48439870732379497</c:v>
                </c:pt>
                <c:pt idx="1744">
                  <c:v>0.48439870732379497</c:v>
                </c:pt>
                <c:pt idx="1745">
                  <c:v>0.48439870732379497</c:v>
                </c:pt>
                <c:pt idx="1746">
                  <c:v>0.48439870732379497</c:v>
                </c:pt>
                <c:pt idx="1747">
                  <c:v>0.48439870732379497</c:v>
                </c:pt>
                <c:pt idx="1748">
                  <c:v>0.48439870732379497</c:v>
                </c:pt>
                <c:pt idx="1749">
                  <c:v>0.48439870732379497</c:v>
                </c:pt>
                <c:pt idx="1750">
                  <c:v>0.48439870732379497</c:v>
                </c:pt>
                <c:pt idx="1751">
                  <c:v>0.48439870732379497</c:v>
                </c:pt>
                <c:pt idx="1752">
                  <c:v>0.48439870732379497</c:v>
                </c:pt>
                <c:pt idx="1753">
                  <c:v>0.48439870732379497</c:v>
                </c:pt>
                <c:pt idx="1754">
                  <c:v>0.48439870732379497</c:v>
                </c:pt>
                <c:pt idx="1755">
                  <c:v>0.48439870732379497</c:v>
                </c:pt>
                <c:pt idx="1756">
                  <c:v>0.48439870732379497</c:v>
                </c:pt>
                <c:pt idx="1757">
                  <c:v>0.48439870732379497</c:v>
                </c:pt>
                <c:pt idx="1758">
                  <c:v>0.48439870732379497</c:v>
                </c:pt>
                <c:pt idx="1759">
                  <c:v>0.48439870732379497</c:v>
                </c:pt>
                <c:pt idx="1760">
                  <c:v>0.48439870732379497</c:v>
                </c:pt>
                <c:pt idx="1761">
                  <c:v>0.48439870732379497</c:v>
                </c:pt>
                <c:pt idx="1762">
                  <c:v>0.48439870732379497</c:v>
                </c:pt>
                <c:pt idx="1763">
                  <c:v>0.48439870732379497</c:v>
                </c:pt>
                <c:pt idx="1764">
                  <c:v>0.48439870732379497</c:v>
                </c:pt>
                <c:pt idx="1765">
                  <c:v>0.48439870732379497</c:v>
                </c:pt>
                <c:pt idx="1766">
                  <c:v>0.48439870732379497</c:v>
                </c:pt>
                <c:pt idx="1767">
                  <c:v>0.48439870732379497</c:v>
                </c:pt>
                <c:pt idx="1768">
                  <c:v>0.48439870732379497</c:v>
                </c:pt>
                <c:pt idx="1769">
                  <c:v>0.48439870732379497</c:v>
                </c:pt>
                <c:pt idx="1770">
                  <c:v>0.48439870732379497</c:v>
                </c:pt>
                <c:pt idx="1771">
                  <c:v>0.48439870732379497</c:v>
                </c:pt>
                <c:pt idx="1772">
                  <c:v>0.48439870732379497</c:v>
                </c:pt>
                <c:pt idx="1773">
                  <c:v>0.48439870732379497</c:v>
                </c:pt>
                <c:pt idx="1774">
                  <c:v>0.48439870732379497</c:v>
                </c:pt>
                <c:pt idx="1775">
                  <c:v>0.48439870732379497</c:v>
                </c:pt>
                <c:pt idx="1776">
                  <c:v>0.48439870732379497</c:v>
                </c:pt>
                <c:pt idx="1777">
                  <c:v>0.48439870732379497</c:v>
                </c:pt>
                <c:pt idx="1778">
                  <c:v>0.48439870732379497</c:v>
                </c:pt>
                <c:pt idx="1779">
                  <c:v>0.48439870732379497</c:v>
                </c:pt>
                <c:pt idx="1780">
                  <c:v>0.48439870732379497</c:v>
                </c:pt>
                <c:pt idx="1781">
                  <c:v>0.48439870732379497</c:v>
                </c:pt>
                <c:pt idx="1782">
                  <c:v>0.48439870732379497</c:v>
                </c:pt>
                <c:pt idx="1783">
                  <c:v>0.48439870732379497</c:v>
                </c:pt>
                <c:pt idx="1784">
                  <c:v>0.48439870732379497</c:v>
                </c:pt>
                <c:pt idx="1785">
                  <c:v>0.48439870732379497</c:v>
                </c:pt>
                <c:pt idx="1786">
                  <c:v>0.48439870732379497</c:v>
                </c:pt>
                <c:pt idx="1787">
                  <c:v>0.48439870732379497</c:v>
                </c:pt>
                <c:pt idx="1788">
                  <c:v>0.48439870732379497</c:v>
                </c:pt>
                <c:pt idx="1789">
                  <c:v>0.48439870732379497</c:v>
                </c:pt>
                <c:pt idx="1790">
                  <c:v>0.48439870732379497</c:v>
                </c:pt>
                <c:pt idx="1791">
                  <c:v>0.48439870732379497</c:v>
                </c:pt>
                <c:pt idx="1792">
                  <c:v>0.48439870732379497</c:v>
                </c:pt>
                <c:pt idx="1793">
                  <c:v>0.48439870732379497</c:v>
                </c:pt>
                <c:pt idx="1794">
                  <c:v>0.48439870732379497</c:v>
                </c:pt>
                <c:pt idx="1795">
                  <c:v>0.48439870732379497</c:v>
                </c:pt>
                <c:pt idx="1796">
                  <c:v>0.48439870732379497</c:v>
                </c:pt>
                <c:pt idx="1797">
                  <c:v>0.48439870732379497</c:v>
                </c:pt>
                <c:pt idx="1798">
                  <c:v>0.48439870732379497</c:v>
                </c:pt>
                <c:pt idx="1799">
                  <c:v>0.48439870732379497</c:v>
                </c:pt>
                <c:pt idx="1800">
                  <c:v>0.48439870732379497</c:v>
                </c:pt>
                <c:pt idx="1801">
                  <c:v>0.48439870732379497</c:v>
                </c:pt>
                <c:pt idx="1802">
                  <c:v>0.48439870732379497</c:v>
                </c:pt>
                <c:pt idx="1803">
                  <c:v>0.48439870732379497</c:v>
                </c:pt>
                <c:pt idx="1804">
                  <c:v>0.48439870732379497</c:v>
                </c:pt>
                <c:pt idx="1805">
                  <c:v>0.48439870732379497</c:v>
                </c:pt>
                <c:pt idx="1806">
                  <c:v>0.48439870732379497</c:v>
                </c:pt>
                <c:pt idx="1807">
                  <c:v>0.48439870732379497</c:v>
                </c:pt>
                <c:pt idx="1808">
                  <c:v>0.48439870732379497</c:v>
                </c:pt>
                <c:pt idx="1809">
                  <c:v>0.48439870732379497</c:v>
                </c:pt>
                <c:pt idx="1810">
                  <c:v>0.48439870732379497</c:v>
                </c:pt>
                <c:pt idx="1811">
                  <c:v>0.48439870732379497</c:v>
                </c:pt>
                <c:pt idx="1812">
                  <c:v>0.48439870732379497</c:v>
                </c:pt>
                <c:pt idx="1813">
                  <c:v>0.48439870732379497</c:v>
                </c:pt>
                <c:pt idx="1826">
                  <c:v>8.9903938494062904E-2</c:v>
                </c:pt>
                <c:pt idx="1827">
                  <c:v>8.9903938494062904E-2</c:v>
                </c:pt>
                <c:pt idx="1828">
                  <c:v>8.9903938494062904E-2</c:v>
                </c:pt>
                <c:pt idx="1829">
                  <c:v>8.9903938494062904E-2</c:v>
                </c:pt>
                <c:pt idx="1830">
                  <c:v>8.9903938494062904E-2</c:v>
                </c:pt>
                <c:pt idx="1831">
                  <c:v>8.9903938494062904E-2</c:v>
                </c:pt>
                <c:pt idx="1832">
                  <c:v>8.9903938494062904E-2</c:v>
                </c:pt>
                <c:pt idx="1833">
                  <c:v>8.9903938494062904E-2</c:v>
                </c:pt>
                <c:pt idx="1834">
                  <c:v>8.9903938494062904E-2</c:v>
                </c:pt>
                <c:pt idx="1835">
                  <c:v>8.9903938494062904E-2</c:v>
                </c:pt>
                <c:pt idx="1836">
                  <c:v>8.9903938494062904E-2</c:v>
                </c:pt>
                <c:pt idx="1837">
                  <c:v>8.9903938494062904E-2</c:v>
                </c:pt>
                <c:pt idx="1838">
                  <c:v>8.9903938494062904E-2</c:v>
                </c:pt>
                <c:pt idx="1839">
                  <c:v>9.2968234997449897E-2</c:v>
                </c:pt>
                <c:pt idx="1840">
                  <c:v>9.2968234997449897E-2</c:v>
                </c:pt>
                <c:pt idx="1841">
                  <c:v>9.2968234997449897E-2</c:v>
                </c:pt>
                <c:pt idx="1842">
                  <c:v>9.2968234997449897E-2</c:v>
                </c:pt>
                <c:pt idx="1843">
                  <c:v>9.2968234997449897E-2</c:v>
                </c:pt>
                <c:pt idx="1844">
                  <c:v>9.2968234997449897E-2</c:v>
                </c:pt>
                <c:pt idx="1845">
                  <c:v>9.2968234997449897E-2</c:v>
                </c:pt>
                <c:pt idx="1846">
                  <c:v>9.2968234997449897E-2</c:v>
                </c:pt>
                <c:pt idx="1847">
                  <c:v>9.2968234997449897E-2</c:v>
                </c:pt>
                <c:pt idx="1848">
                  <c:v>9.2968234997449897E-2</c:v>
                </c:pt>
                <c:pt idx="1849">
                  <c:v>9.2968234997449897E-2</c:v>
                </c:pt>
                <c:pt idx="1850">
                  <c:v>9.6106753215451798E-2</c:v>
                </c:pt>
                <c:pt idx="1851">
                  <c:v>9.6106753215451798E-2</c:v>
                </c:pt>
                <c:pt idx="1852">
                  <c:v>9.6106753215451798E-2</c:v>
                </c:pt>
                <c:pt idx="1853">
                  <c:v>9.6106753215451798E-2</c:v>
                </c:pt>
                <c:pt idx="1854">
                  <c:v>9.6106753215451798E-2</c:v>
                </c:pt>
                <c:pt idx="1855">
                  <c:v>9.6106753215451798E-2</c:v>
                </c:pt>
                <c:pt idx="1856">
                  <c:v>9.6106753215451798E-2</c:v>
                </c:pt>
                <c:pt idx="1857">
                  <c:v>9.6106753215451798E-2</c:v>
                </c:pt>
                <c:pt idx="1858">
                  <c:v>9.6106753215451798E-2</c:v>
                </c:pt>
                <c:pt idx="1859">
                  <c:v>9.6106753215451798E-2</c:v>
                </c:pt>
                <c:pt idx="1860">
                  <c:v>9.6106753215451798E-2</c:v>
                </c:pt>
                <c:pt idx="1861">
                  <c:v>9.6106753215451798E-2</c:v>
                </c:pt>
                <c:pt idx="1862">
                  <c:v>9.6106753215451798E-2</c:v>
                </c:pt>
                <c:pt idx="1863">
                  <c:v>9.6106753215451798E-2</c:v>
                </c:pt>
                <c:pt idx="1864">
                  <c:v>9.6106753215451798E-2</c:v>
                </c:pt>
                <c:pt idx="1865">
                  <c:v>9.6106753215451798E-2</c:v>
                </c:pt>
                <c:pt idx="1866">
                  <c:v>9.6106753215451798E-2</c:v>
                </c:pt>
                <c:pt idx="1867">
                  <c:v>9.6106753215451798E-2</c:v>
                </c:pt>
                <c:pt idx="1868">
                  <c:v>9.6106753215451798E-2</c:v>
                </c:pt>
                <c:pt idx="1869">
                  <c:v>9.6106753215451798E-2</c:v>
                </c:pt>
                <c:pt idx="1870">
                  <c:v>9.6106753215451798E-2</c:v>
                </c:pt>
                <c:pt idx="1871">
                  <c:v>9.6106753215451798E-2</c:v>
                </c:pt>
                <c:pt idx="1872">
                  <c:v>9.6106753215451798E-2</c:v>
                </c:pt>
                <c:pt idx="1873">
                  <c:v>9.6106753215451798E-2</c:v>
                </c:pt>
                <c:pt idx="1874">
                  <c:v>9.6106753215451798E-2</c:v>
                </c:pt>
                <c:pt idx="1875">
                  <c:v>9.6106753215451798E-2</c:v>
                </c:pt>
                <c:pt idx="1876">
                  <c:v>9.6106753215451798E-2</c:v>
                </c:pt>
                <c:pt idx="1877">
                  <c:v>9.6106753215451798E-2</c:v>
                </c:pt>
                <c:pt idx="1878">
                  <c:v>9.6106753215451798E-2</c:v>
                </c:pt>
                <c:pt idx="1879">
                  <c:v>9.6106753215451798E-2</c:v>
                </c:pt>
                <c:pt idx="1880">
                  <c:v>9.6106753215451798E-2</c:v>
                </c:pt>
                <c:pt idx="1881">
                  <c:v>9.6106753215451798E-2</c:v>
                </c:pt>
                <c:pt idx="1882">
                  <c:v>9.6106753215451798E-2</c:v>
                </c:pt>
                <c:pt idx="1883">
                  <c:v>9.6106753215451798E-2</c:v>
                </c:pt>
                <c:pt idx="1884">
                  <c:v>9.6106753215451798E-2</c:v>
                </c:pt>
                <c:pt idx="1885">
                  <c:v>9.6106753215451798E-2</c:v>
                </c:pt>
                <c:pt idx="1886">
                  <c:v>9.6106753215451798E-2</c:v>
                </c:pt>
                <c:pt idx="1887">
                  <c:v>9.6106753215451798E-2</c:v>
                </c:pt>
                <c:pt idx="1888">
                  <c:v>9.6106753215451798E-2</c:v>
                </c:pt>
                <c:pt idx="1889">
                  <c:v>9.6106753215451798E-2</c:v>
                </c:pt>
                <c:pt idx="1890">
                  <c:v>9.6106753215451798E-2</c:v>
                </c:pt>
                <c:pt idx="1891">
                  <c:v>9.6106753215451798E-2</c:v>
                </c:pt>
                <c:pt idx="1892">
                  <c:v>9.6106753215451798E-2</c:v>
                </c:pt>
                <c:pt idx="1893">
                  <c:v>9.6106753215451798E-2</c:v>
                </c:pt>
                <c:pt idx="1894">
                  <c:v>9.6106753215451798E-2</c:v>
                </c:pt>
                <c:pt idx="1895">
                  <c:v>9.6106753215451798E-2</c:v>
                </c:pt>
                <c:pt idx="1896">
                  <c:v>9.6106753215451798E-2</c:v>
                </c:pt>
                <c:pt idx="1897">
                  <c:v>9.6106753215451798E-2</c:v>
                </c:pt>
                <c:pt idx="1898">
                  <c:v>9.6106753215451798E-2</c:v>
                </c:pt>
                <c:pt idx="1899">
                  <c:v>9.6106753215451798E-2</c:v>
                </c:pt>
                <c:pt idx="1900">
                  <c:v>9.6106753215451798E-2</c:v>
                </c:pt>
                <c:pt idx="1901">
                  <c:v>9.6106753215451798E-2</c:v>
                </c:pt>
                <c:pt idx="1902">
                  <c:v>9.6106753215451798E-2</c:v>
                </c:pt>
                <c:pt idx="1903">
                  <c:v>9.6106753215451798E-2</c:v>
                </c:pt>
                <c:pt idx="1904">
                  <c:v>9.6106753215451798E-2</c:v>
                </c:pt>
                <c:pt idx="1905">
                  <c:v>9.6106753215451798E-2</c:v>
                </c:pt>
                <c:pt idx="1906">
                  <c:v>9.6106753215451798E-2</c:v>
                </c:pt>
                <c:pt idx="1907">
                  <c:v>9.6106753215451798E-2</c:v>
                </c:pt>
                <c:pt idx="1908">
                  <c:v>9.6106753215451798E-2</c:v>
                </c:pt>
                <c:pt idx="1909">
                  <c:v>9.6106753215451798E-2</c:v>
                </c:pt>
                <c:pt idx="1910">
                  <c:v>9.6106753215451798E-2</c:v>
                </c:pt>
                <c:pt idx="1911">
                  <c:v>9.6106753215451798E-2</c:v>
                </c:pt>
                <c:pt idx="1912">
                  <c:v>9.6106753215451798E-2</c:v>
                </c:pt>
                <c:pt idx="1913">
                  <c:v>9.6106753215451798E-2</c:v>
                </c:pt>
                <c:pt idx="1914">
                  <c:v>9.6106753215451798E-2</c:v>
                </c:pt>
                <c:pt idx="1915">
                  <c:v>9.6106753215451798E-2</c:v>
                </c:pt>
                <c:pt idx="1916">
                  <c:v>9.6106753215451798E-2</c:v>
                </c:pt>
                <c:pt idx="1917">
                  <c:v>9.6106753215451798E-2</c:v>
                </c:pt>
                <c:pt idx="1918">
                  <c:v>9.6106753215451798E-2</c:v>
                </c:pt>
                <c:pt idx="1919">
                  <c:v>9.6106753215451798E-2</c:v>
                </c:pt>
                <c:pt idx="1920">
                  <c:v>9.6106753215451798E-2</c:v>
                </c:pt>
                <c:pt idx="1921">
                  <c:v>9.6106753215451798E-2</c:v>
                </c:pt>
                <c:pt idx="1922">
                  <c:v>9.6106753215451798E-2</c:v>
                </c:pt>
                <c:pt idx="1923">
                  <c:v>9.6106753215451798E-2</c:v>
                </c:pt>
                <c:pt idx="1924">
                  <c:v>9.9953107457088172E-2</c:v>
                </c:pt>
                <c:pt idx="1925">
                  <c:v>9.9953107457088172E-2</c:v>
                </c:pt>
                <c:pt idx="1926">
                  <c:v>9.9953107457088172E-2</c:v>
                </c:pt>
                <c:pt idx="1927">
                  <c:v>9.9953107457088172E-2</c:v>
                </c:pt>
                <c:pt idx="1928">
                  <c:v>9.9953107457088172E-2</c:v>
                </c:pt>
                <c:pt idx="1929">
                  <c:v>9.9953107457088172E-2</c:v>
                </c:pt>
                <c:pt idx="1930">
                  <c:v>9.9953107457088172E-2</c:v>
                </c:pt>
                <c:pt idx="1931">
                  <c:v>9.9953107457088172E-2</c:v>
                </c:pt>
                <c:pt idx="1932">
                  <c:v>9.9953107457088172E-2</c:v>
                </c:pt>
                <c:pt idx="1933">
                  <c:v>9.9953107457088172E-2</c:v>
                </c:pt>
                <c:pt idx="1934">
                  <c:v>9.9953107457088172E-2</c:v>
                </c:pt>
                <c:pt idx="1935">
                  <c:v>9.9953107457088172E-2</c:v>
                </c:pt>
                <c:pt idx="1936">
                  <c:v>9.9953107457088172E-2</c:v>
                </c:pt>
                <c:pt idx="1937">
                  <c:v>9.9953107457088172E-2</c:v>
                </c:pt>
                <c:pt idx="1938">
                  <c:v>9.9953107457088172E-2</c:v>
                </c:pt>
                <c:pt idx="1939">
                  <c:v>9.9953107457088172E-2</c:v>
                </c:pt>
                <c:pt idx="1940">
                  <c:v>9.9953107457088172E-2</c:v>
                </c:pt>
                <c:pt idx="1941">
                  <c:v>9.9953107457088172E-2</c:v>
                </c:pt>
                <c:pt idx="1942">
                  <c:v>9.9953107457088172E-2</c:v>
                </c:pt>
                <c:pt idx="1943">
                  <c:v>9.9953107457088172E-2</c:v>
                </c:pt>
                <c:pt idx="1944">
                  <c:v>9.9953107457088172E-2</c:v>
                </c:pt>
                <c:pt idx="1945">
                  <c:v>9.9953107457088172E-2</c:v>
                </c:pt>
                <c:pt idx="1946">
                  <c:v>9.9953107457088172E-2</c:v>
                </c:pt>
                <c:pt idx="1947">
                  <c:v>9.9953107457088172E-2</c:v>
                </c:pt>
                <c:pt idx="1948">
                  <c:v>9.9953107457088172E-2</c:v>
                </c:pt>
                <c:pt idx="1949">
                  <c:v>9.9953107457088172E-2</c:v>
                </c:pt>
                <c:pt idx="1950">
                  <c:v>9.9953107457088172E-2</c:v>
                </c:pt>
                <c:pt idx="1951">
                  <c:v>9.9953107457088172E-2</c:v>
                </c:pt>
                <c:pt idx="1952">
                  <c:v>9.9953107457088172E-2</c:v>
                </c:pt>
                <c:pt idx="1953">
                  <c:v>9.9953107457088172E-2</c:v>
                </c:pt>
                <c:pt idx="1954">
                  <c:v>9.9953107457088172E-2</c:v>
                </c:pt>
                <c:pt idx="1955">
                  <c:v>9.9953107457088172E-2</c:v>
                </c:pt>
                <c:pt idx="1956">
                  <c:v>9.9953107457088172E-2</c:v>
                </c:pt>
                <c:pt idx="1957">
                  <c:v>9.9953107457088172E-2</c:v>
                </c:pt>
                <c:pt idx="1958">
                  <c:v>9.9953107457088172E-2</c:v>
                </c:pt>
                <c:pt idx="1959">
                  <c:v>9.9953107457088172E-2</c:v>
                </c:pt>
                <c:pt idx="1960">
                  <c:v>9.9953107457088172E-2</c:v>
                </c:pt>
                <c:pt idx="1961">
                  <c:v>9.9953107457088172E-2</c:v>
                </c:pt>
                <c:pt idx="1962">
                  <c:v>9.9953107457088172E-2</c:v>
                </c:pt>
                <c:pt idx="1963">
                  <c:v>9.9953107457088172E-2</c:v>
                </c:pt>
                <c:pt idx="1964">
                  <c:v>9.9953107457088172E-2</c:v>
                </c:pt>
                <c:pt idx="1965">
                  <c:v>9.9953107457088172E-2</c:v>
                </c:pt>
                <c:pt idx="1966">
                  <c:v>9.9953107457088172E-2</c:v>
                </c:pt>
                <c:pt idx="1967">
                  <c:v>9.9953107457088172E-2</c:v>
                </c:pt>
                <c:pt idx="1968">
                  <c:v>9.9953107457088172E-2</c:v>
                </c:pt>
                <c:pt idx="1969">
                  <c:v>9.9953107457088172E-2</c:v>
                </c:pt>
                <c:pt idx="1970">
                  <c:v>9.9953107457088172E-2</c:v>
                </c:pt>
                <c:pt idx="1971">
                  <c:v>9.9953107457088172E-2</c:v>
                </c:pt>
                <c:pt idx="1972">
                  <c:v>9.9953107457088172E-2</c:v>
                </c:pt>
                <c:pt idx="1973">
                  <c:v>9.9953107457088172E-2</c:v>
                </c:pt>
                <c:pt idx="1974">
                  <c:v>9.9953107457088172E-2</c:v>
                </c:pt>
                <c:pt idx="1975">
                  <c:v>9.9953107457088172E-2</c:v>
                </c:pt>
                <c:pt idx="1976">
                  <c:v>9.9953107457088172E-2</c:v>
                </c:pt>
                <c:pt idx="1977">
                  <c:v>9.9953107457088172E-2</c:v>
                </c:pt>
                <c:pt idx="1978">
                  <c:v>9.9953107457088172E-2</c:v>
                </c:pt>
                <c:pt idx="1979">
                  <c:v>9.9953107457088172E-2</c:v>
                </c:pt>
                <c:pt idx="1980">
                  <c:v>9.9953107457088172E-2</c:v>
                </c:pt>
                <c:pt idx="1981">
                  <c:v>9.9953107457088172E-2</c:v>
                </c:pt>
                <c:pt idx="1982">
                  <c:v>9.9953107457088172E-2</c:v>
                </c:pt>
                <c:pt idx="1983">
                  <c:v>9.9953107457088172E-2</c:v>
                </c:pt>
                <c:pt idx="1984">
                  <c:v>9.9953107457088172E-2</c:v>
                </c:pt>
                <c:pt idx="1985">
                  <c:v>9.9953107457088172E-2</c:v>
                </c:pt>
                <c:pt idx="1986">
                  <c:v>9.9953107457088172E-2</c:v>
                </c:pt>
                <c:pt idx="1987">
                  <c:v>9.9953107457088172E-2</c:v>
                </c:pt>
                <c:pt idx="1988">
                  <c:v>0.10527882871473854</c:v>
                </c:pt>
                <c:pt idx="1989">
                  <c:v>0.10527882871473854</c:v>
                </c:pt>
                <c:pt idx="1990">
                  <c:v>0.10527882871473854</c:v>
                </c:pt>
                <c:pt idx="1991">
                  <c:v>0.11066871528874614</c:v>
                </c:pt>
                <c:pt idx="1992">
                  <c:v>0.11066871528874614</c:v>
                </c:pt>
                <c:pt idx="1993">
                  <c:v>0.11066871528874614</c:v>
                </c:pt>
                <c:pt idx="1994">
                  <c:v>0.11066871528874614</c:v>
                </c:pt>
                <c:pt idx="1995">
                  <c:v>0.11066871528874614</c:v>
                </c:pt>
                <c:pt idx="1996">
                  <c:v>0.11066871528874614</c:v>
                </c:pt>
                <c:pt idx="1997">
                  <c:v>0.11066871528874614</c:v>
                </c:pt>
                <c:pt idx="1998">
                  <c:v>0.11066871528874614</c:v>
                </c:pt>
                <c:pt idx="1999">
                  <c:v>0.11066871528874614</c:v>
                </c:pt>
                <c:pt idx="2000">
                  <c:v>0.11066871528874614</c:v>
                </c:pt>
                <c:pt idx="2001">
                  <c:v>0.11066871528874614</c:v>
                </c:pt>
                <c:pt idx="2002">
                  <c:v>0.11066871528874614</c:v>
                </c:pt>
                <c:pt idx="2003">
                  <c:v>0.11066871528874614</c:v>
                </c:pt>
                <c:pt idx="2004">
                  <c:v>0.11066871528874614</c:v>
                </c:pt>
                <c:pt idx="2005">
                  <c:v>0.11066871528874614</c:v>
                </c:pt>
                <c:pt idx="2006">
                  <c:v>0.11066871528874614</c:v>
                </c:pt>
                <c:pt idx="2007">
                  <c:v>0.11066871528874614</c:v>
                </c:pt>
                <c:pt idx="2008">
                  <c:v>0.11066871528874614</c:v>
                </c:pt>
                <c:pt idx="2009">
                  <c:v>0.11066871528874614</c:v>
                </c:pt>
                <c:pt idx="2010">
                  <c:v>0.11671858797385672</c:v>
                </c:pt>
                <c:pt idx="2011">
                  <c:v>0.11671858797385672</c:v>
                </c:pt>
                <c:pt idx="2012">
                  <c:v>0.11671858797385672</c:v>
                </c:pt>
                <c:pt idx="2013">
                  <c:v>0.11671858797385672</c:v>
                </c:pt>
                <c:pt idx="2014">
                  <c:v>0.11671858797385672</c:v>
                </c:pt>
                <c:pt idx="2015">
                  <c:v>0.11671858797385672</c:v>
                </c:pt>
                <c:pt idx="2016">
                  <c:v>0.11671858797385672</c:v>
                </c:pt>
                <c:pt idx="2017">
                  <c:v>0.11671858797385672</c:v>
                </c:pt>
                <c:pt idx="2018">
                  <c:v>0.11671858797385672</c:v>
                </c:pt>
                <c:pt idx="2019">
                  <c:v>0.11671858797385672</c:v>
                </c:pt>
                <c:pt idx="2020">
                  <c:v>0.11671858797385672</c:v>
                </c:pt>
                <c:pt idx="2021">
                  <c:v>0.11671858797385672</c:v>
                </c:pt>
                <c:pt idx="2022">
                  <c:v>0.11671858797385672</c:v>
                </c:pt>
                <c:pt idx="2023">
                  <c:v>0.11671858797385672</c:v>
                </c:pt>
                <c:pt idx="2024">
                  <c:v>0.11671858797385672</c:v>
                </c:pt>
                <c:pt idx="2025">
                  <c:v>0.11671858797385672</c:v>
                </c:pt>
                <c:pt idx="2026">
                  <c:v>0.11671858797385672</c:v>
                </c:pt>
                <c:pt idx="2027">
                  <c:v>0.11671858797385672</c:v>
                </c:pt>
                <c:pt idx="2028">
                  <c:v>0.11671858797385672</c:v>
                </c:pt>
                <c:pt idx="2029">
                  <c:v>0.11671858797385672</c:v>
                </c:pt>
                <c:pt idx="2030">
                  <c:v>0.11671858797385672</c:v>
                </c:pt>
                <c:pt idx="2031">
                  <c:v>0.11671858797385672</c:v>
                </c:pt>
                <c:pt idx="2032">
                  <c:v>0.11671858797385672</c:v>
                </c:pt>
                <c:pt idx="2033">
                  <c:v>0.11671858797385672</c:v>
                </c:pt>
                <c:pt idx="2034">
                  <c:v>0.11671858797385672</c:v>
                </c:pt>
                <c:pt idx="2035">
                  <c:v>0.11671858797385672</c:v>
                </c:pt>
                <c:pt idx="2036">
                  <c:v>0.11671858797385672</c:v>
                </c:pt>
                <c:pt idx="2037">
                  <c:v>0.12407926640740791</c:v>
                </c:pt>
                <c:pt idx="2038">
                  <c:v>0.12407926640740791</c:v>
                </c:pt>
                <c:pt idx="2039">
                  <c:v>0.12407926640740791</c:v>
                </c:pt>
                <c:pt idx="2040">
                  <c:v>0.12407926640740791</c:v>
                </c:pt>
                <c:pt idx="2041">
                  <c:v>0.12407926640740791</c:v>
                </c:pt>
                <c:pt idx="2042">
                  <c:v>0.12407926640740791</c:v>
                </c:pt>
                <c:pt idx="2043">
                  <c:v>0.12407926640740791</c:v>
                </c:pt>
                <c:pt idx="2044">
                  <c:v>0.12407926640740791</c:v>
                </c:pt>
                <c:pt idx="2045">
                  <c:v>0.12407926640740791</c:v>
                </c:pt>
                <c:pt idx="2046">
                  <c:v>0.12407926640740791</c:v>
                </c:pt>
                <c:pt idx="2047">
                  <c:v>0.12407926640740791</c:v>
                </c:pt>
                <c:pt idx="2048">
                  <c:v>0.12407926640740791</c:v>
                </c:pt>
                <c:pt idx="2049">
                  <c:v>0.12407926640740791</c:v>
                </c:pt>
                <c:pt idx="2050">
                  <c:v>0.12407926640740791</c:v>
                </c:pt>
                <c:pt idx="2051">
                  <c:v>0.12407926640740791</c:v>
                </c:pt>
                <c:pt idx="2052">
                  <c:v>0.12407926640740791</c:v>
                </c:pt>
                <c:pt idx="2053">
                  <c:v>0.12407926640740791</c:v>
                </c:pt>
                <c:pt idx="2054">
                  <c:v>0.12407926640740791</c:v>
                </c:pt>
                <c:pt idx="2055">
                  <c:v>0.12407926640740791</c:v>
                </c:pt>
                <c:pt idx="2056">
                  <c:v>0.12407926640740791</c:v>
                </c:pt>
                <c:pt idx="2057">
                  <c:v>0.12407926640740791</c:v>
                </c:pt>
                <c:pt idx="2058">
                  <c:v>0.12407926640740791</c:v>
                </c:pt>
                <c:pt idx="2059">
                  <c:v>0.12407926640740791</c:v>
                </c:pt>
                <c:pt idx="2060">
                  <c:v>0.12407926640740791</c:v>
                </c:pt>
                <c:pt idx="2061">
                  <c:v>0.12407926640740791</c:v>
                </c:pt>
                <c:pt idx="2062">
                  <c:v>0.12407926640740791</c:v>
                </c:pt>
                <c:pt idx="2063">
                  <c:v>0.12407926640740791</c:v>
                </c:pt>
                <c:pt idx="2064">
                  <c:v>0.12407926640740791</c:v>
                </c:pt>
                <c:pt idx="2065">
                  <c:v>0.12407926640740791</c:v>
                </c:pt>
                <c:pt idx="2066">
                  <c:v>0.12407926640740791</c:v>
                </c:pt>
                <c:pt idx="2067">
                  <c:v>0.12407926640740791</c:v>
                </c:pt>
                <c:pt idx="2068">
                  <c:v>0.12407926640740791</c:v>
                </c:pt>
                <c:pt idx="2069">
                  <c:v>0.12407926640740791</c:v>
                </c:pt>
                <c:pt idx="2070">
                  <c:v>0.12407926640740791</c:v>
                </c:pt>
                <c:pt idx="2071">
                  <c:v>0.12407926640740791</c:v>
                </c:pt>
                <c:pt idx="2072">
                  <c:v>0.12407926640740791</c:v>
                </c:pt>
                <c:pt idx="2073">
                  <c:v>0.12407926640740791</c:v>
                </c:pt>
                <c:pt idx="2074">
                  <c:v>0.12407926640740791</c:v>
                </c:pt>
                <c:pt idx="2075">
                  <c:v>0.12407926640740791</c:v>
                </c:pt>
                <c:pt idx="2076">
                  <c:v>0.12407926640740791</c:v>
                </c:pt>
                <c:pt idx="2077">
                  <c:v>0.12407926640740791</c:v>
                </c:pt>
                <c:pt idx="2078">
                  <c:v>0.12407926640740791</c:v>
                </c:pt>
                <c:pt idx="2079">
                  <c:v>0.12407926640740791</c:v>
                </c:pt>
                <c:pt idx="2080">
                  <c:v>0.12407926640740791</c:v>
                </c:pt>
                <c:pt idx="2081">
                  <c:v>0.12407926640740791</c:v>
                </c:pt>
                <c:pt idx="2082">
                  <c:v>0.12407926640740791</c:v>
                </c:pt>
                <c:pt idx="2083">
                  <c:v>0.12407926640740791</c:v>
                </c:pt>
                <c:pt idx="2084">
                  <c:v>0.12407926640740791</c:v>
                </c:pt>
                <c:pt idx="2085">
                  <c:v>0.12407926640740791</c:v>
                </c:pt>
                <c:pt idx="2086">
                  <c:v>0.12407926640740791</c:v>
                </c:pt>
                <c:pt idx="2087">
                  <c:v>0.12407926640740791</c:v>
                </c:pt>
                <c:pt idx="2088">
                  <c:v>0.12407926640740791</c:v>
                </c:pt>
                <c:pt idx="2089">
                  <c:v>0.12407926640740791</c:v>
                </c:pt>
                <c:pt idx="2090">
                  <c:v>0.12407926640740791</c:v>
                </c:pt>
                <c:pt idx="2091">
                  <c:v>0.12407926640740791</c:v>
                </c:pt>
                <c:pt idx="2092">
                  <c:v>0.12407926640740791</c:v>
                </c:pt>
                <c:pt idx="2093">
                  <c:v>0.12407926640740791</c:v>
                </c:pt>
                <c:pt idx="2094">
                  <c:v>0.12407926640740791</c:v>
                </c:pt>
                <c:pt idx="2095">
                  <c:v>0.12407926640740791</c:v>
                </c:pt>
                <c:pt idx="2096">
                  <c:v>0.12407926640740791</c:v>
                </c:pt>
                <c:pt idx="2097">
                  <c:v>0.12407926640740791</c:v>
                </c:pt>
                <c:pt idx="2098">
                  <c:v>0.12407926640740791</c:v>
                </c:pt>
                <c:pt idx="2099">
                  <c:v>0.12407926640740791</c:v>
                </c:pt>
                <c:pt idx="2100">
                  <c:v>0.12407926640740791</c:v>
                </c:pt>
                <c:pt idx="2101">
                  <c:v>0.12407926640740791</c:v>
                </c:pt>
                <c:pt idx="2102">
                  <c:v>0.12407926640740791</c:v>
                </c:pt>
                <c:pt idx="2103">
                  <c:v>0.12407926640740791</c:v>
                </c:pt>
                <c:pt idx="2104">
                  <c:v>0.12407926640740791</c:v>
                </c:pt>
                <c:pt idx="2105">
                  <c:v>0.12407926640740791</c:v>
                </c:pt>
                <c:pt idx="2106">
                  <c:v>0.12407926640740791</c:v>
                </c:pt>
                <c:pt idx="2107">
                  <c:v>0.12407926640740791</c:v>
                </c:pt>
                <c:pt idx="2108">
                  <c:v>0.12407926640740791</c:v>
                </c:pt>
                <c:pt idx="2109">
                  <c:v>0.12407926640740791</c:v>
                </c:pt>
                <c:pt idx="2110">
                  <c:v>0.12407926640740791</c:v>
                </c:pt>
                <c:pt idx="2111">
                  <c:v>0.12407926640740791</c:v>
                </c:pt>
                <c:pt idx="2112">
                  <c:v>0.12407926640740791</c:v>
                </c:pt>
                <c:pt idx="2113">
                  <c:v>0.12407926640740791</c:v>
                </c:pt>
                <c:pt idx="2114">
                  <c:v>0.12407926640740791</c:v>
                </c:pt>
                <c:pt idx="2115">
                  <c:v>0.12407926640740791</c:v>
                </c:pt>
                <c:pt idx="2116">
                  <c:v>0.12407926640740791</c:v>
                </c:pt>
                <c:pt idx="2117">
                  <c:v>0.12407926640740791</c:v>
                </c:pt>
                <c:pt idx="2118">
                  <c:v>0.12407926640740791</c:v>
                </c:pt>
                <c:pt idx="2119">
                  <c:v>0.12407926640740791</c:v>
                </c:pt>
                <c:pt idx="2120">
                  <c:v>0.12407926640740791</c:v>
                </c:pt>
                <c:pt idx="2121">
                  <c:v>0.12407926640740791</c:v>
                </c:pt>
                <c:pt idx="2122">
                  <c:v>0.12407926640740791</c:v>
                </c:pt>
                <c:pt idx="2123">
                  <c:v>0.12407926640740791</c:v>
                </c:pt>
                <c:pt idx="2124">
                  <c:v>0.12407926640740791</c:v>
                </c:pt>
                <c:pt idx="2125">
                  <c:v>0.12407926640740791</c:v>
                </c:pt>
                <c:pt idx="2126">
                  <c:v>0.12407926640740791</c:v>
                </c:pt>
                <c:pt idx="2127">
                  <c:v>0.12407926640740791</c:v>
                </c:pt>
                <c:pt idx="2128">
                  <c:v>0.12407926640740791</c:v>
                </c:pt>
                <c:pt idx="2129">
                  <c:v>0.12407926640740791</c:v>
                </c:pt>
                <c:pt idx="2130">
                  <c:v>0.12407926640740791</c:v>
                </c:pt>
                <c:pt idx="2131">
                  <c:v>0.12407926640740791</c:v>
                </c:pt>
                <c:pt idx="2132">
                  <c:v>0.12407926640740791</c:v>
                </c:pt>
                <c:pt idx="2133">
                  <c:v>0.12407926640740791</c:v>
                </c:pt>
                <c:pt idx="2134">
                  <c:v>0.12407926640740791</c:v>
                </c:pt>
                <c:pt idx="2135">
                  <c:v>0.12407926640740791</c:v>
                </c:pt>
                <c:pt idx="2136">
                  <c:v>0.12407926640740791</c:v>
                </c:pt>
                <c:pt idx="2137">
                  <c:v>0.12407926640740791</c:v>
                </c:pt>
                <c:pt idx="2138">
                  <c:v>0.12407926640740791</c:v>
                </c:pt>
                <c:pt idx="2139">
                  <c:v>0.12407926640740791</c:v>
                </c:pt>
                <c:pt idx="2140">
                  <c:v>0.12407926640740791</c:v>
                </c:pt>
                <c:pt idx="2141">
                  <c:v>0.12407926640740791</c:v>
                </c:pt>
                <c:pt idx="2142">
                  <c:v>0.12407926640740791</c:v>
                </c:pt>
                <c:pt idx="2143">
                  <c:v>0.12407926640740791</c:v>
                </c:pt>
                <c:pt idx="2144">
                  <c:v>0.12407926640740791</c:v>
                </c:pt>
                <c:pt idx="2145">
                  <c:v>0.12407926640740791</c:v>
                </c:pt>
                <c:pt idx="2146">
                  <c:v>0.12407926640740791</c:v>
                </c:pt>
                <c:pt idx="2147">
                  <c:v>0.12407926640740791</c:v>
                </c:pt>
                <c:pt idx="2148">
                  <c:v>0.12407926640740791</c:v>
                </c:pt>
                <c:pt idx="2149">
                  <c:v>0.12407926640740791</c:v>
                </c:pt>
                <c:pt idx="2150">
                  <c:v>0.12407926640740791</c:v>
                </c:pt>
                <c:pt idx="2151">
                  <c:v>0.12407926640740791</c:v>
                </c:pt>
                <c:pt idx="2152">
                  <c:v>0.12407926640740791</c:v>
                </c:pt>
                <c:pt idx="2153">
                  <c:v>0.12407926640740791</c:v>
                </c:pt>
                <c:pt idx="2154">
                  <c:v>0.12407926640740791</c:v>
                </c:pt>
                <c:pt idx="2155">
                  <c:v>0.12407926640740791</c:v>
                </c:pt>
                <c:pt idx="2156">
                  <c:v>0.12407926640740791</c:v>
                </c:pt>
                <c:pt idx="2157">
                  <c:v>0.12407926640740791</c:v>
                </c:pt>
                <c:pt idx="2158">
                  <c:v>0.12407926640740791</c:v>
                </c:pt>
                <c:pt idx="2159">
                  <c:v>0.12407926640740791</c:v>
                </c:pt>
                <c:pt idx="2160">
                  <c:v>0.12407926640740791</c:v>
                </c:pt>
                <c:pt idx="2161">
                  <c:v>0.12407926640740791</c:v>
                </c:pt>
                <c:pt idx="2162">
                  <c:v>0.12407926640740791</c:v>
                </c:pt>
                <c:pt idx="2163">
                  <c:v>0.12407926640740791</c:v>
                </c:pt>
                <c:pt idx="2164">
                  <c:v>0.12407926640740791</c:v>
                </c:pt>
                <c:pt idx="2165">
                  <c:v>0.12407926640740791</c:v>
                </c:pt>
                <c:pt idx="2166">
                  <c:v>0.12407926640740791</c:v>
                </c:pt>
                <c:pt idx="2167">
                  <c:v>0.12407926640740791</c:v>
                </c:pt>
                <c:pt idx="2168">
                  <c:v>0.12407926640740791</c:v>
                </c:pt>
                <c:pt idx="2169">
                  <c:v>0.12407926640740791</c:v>
                </c:pt>
                <c:pt idx="2170">
                  <c:v>0.12407926640740791</c:v>
                </c:pt>
                <c:pt idx="2171">
                  <c:v>0.12407926640740791</c:v>
                </c:pt>
                <c:pt idx="2172">
                  <c:v>0.12407926640740791</c:v>
                </c:pt>
                <c:pt idx="2173">
                  <c:v>0.12407926640740791</c:v>
                </c:pt>
                <c:pt idx="2174">
                  <c:v>0.12407926640740791</c:v>
                </c:pt>
                <c:pt idx="2175">
                  <c:v>0.12407926640740791</c:v>
                </c:pt>
                <c:pt idx="2176">
                  <c:v>0.12407926640740791</c:v>
                </c:pt>
                <c:pt idx="2177">
                  <c:v>0.12407926640740791</c:v>
                </c:pt>
                <c:pt idx="2178">
                  <c:v>0.12407926640740791</c:v>
                </c:pt>
                <c:pt idx="2179">
                  <c:v>0.12407926640740791</c:v>
                </c:pt>
                <c:pt idx="2180">
                  <c:v>0.12407926640740791</c:v>
                </c:pt>
                <c:pt idx="2181">
                  <c:v>0.12407926640740791</c:v>
                </c:pt>
                <c:pt idx="2182">
                  <c:v>0.12407926640740791</c:v>
                </c:pt>
                <c:pt idx="2183">
                  <c:v>0.12407926640740791</c:v>
                </c:pt>
                <c:pt idx="2184">
                  <c:v>0.12407926640740791</c:v>
                </c:pt>
                <c:pt idx="2185">
                  <c:v>0.12407926640740791</c:v>
                </c:pt>
                <c:pt idx="2186">
                  <c:v>0.12407926640740791</c:v>
                </c:pt>
                <c:pt idx="2187">
                  <c:v>0.12407926640740791</c:v>
                </c:pt>
                <c:pt idx="2188">
                  <c:v>0.12407926640740791</c:v>
                </c:pt>
                <c:pt idx="2189">
                  <c:v>0.12407926640740791</c:v>
                </c:pt>
                <c:pt idx="2190">
                  <c:v>0.12407926640740791</c:v>
                </c:pt>
                <c:pt idx="2191">
                  <c:v>0.12407926640740791</c:v>
                </c:pt>
                <c:pt idx="2192">
                  <c:v>0.12407926640740791</c:v>
                </c:pt>
                <c:pt idx="2193">
                  <c:v>0.12407926640740791</c:v>
                </c:pt>
                <c:pt idx="2194">
                  <c:v>0.12407926640740791</c:v>
                </c:pt>
                <c:pt idx="2195">
                  <c:v>0.12407926640740791</c:v>
                </c:pt>
                <c:pt idx="2196">
                  <c:v>0.12407926640740791</c:v>
                </c:pt>
                <c:pt idx="2197">
                  <c:v>0.12407926640740791</c:v>
                </c:pt>
                <c:pt idx="2198">
                  <c:v>0.12407926640740791</c:v>
                </c:pt>
                <c:pt idx="2199">
                  <c:v>0.12407926640740791</c:v>
                </c:pt>
                <c:pt idx="2200">
                  <c:v>0.12407926640740791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2A0-4339-BE29-D1A130637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556968"/>
        <c:axId val="1"/>
      </c:scatterChart>
      <c:valAx>
        <c:axId val="662556968"/>
        <c:scaling>
          <c:orientation val="minMax"/>
          <c:max val="4"/>
        </c:scaling>
        <c:delete val="1"/>
        <c:axPos val="b"/>
        <c:numFmt formatCode="#,##0;\-#,##0" sourceLinked="0"/>
        <c:majorTickMark val="none"/>
        <c:minorTickMark val="none"/>
        <c:tickLblPos val="nextTo"/>
        <c:crossAx val="1"/>
        <c:crosses val="autoZero"/>
        <c:crossBetween val="midCat"/>
        <c:majorUnit val="1"/>
      </c:valAx>
      <c:valAx>
        <c:axId val="1"/>
        <c:scaling>
          <c:orientation val="minMax"/>
          <c:max val="0.60000000000000009"/>
          <c:min val="0"/>
        </c:scaling>
        <c:delete val="1"/>
        <c:axPos val="l"/>
        <c:numFmt formatCode="0%" sourceLinked="0"/>
        <c:majorTickMark val="none"/>
        <c:minorTickMark val="none"/>
        <c:tickLblPos val="nextTo"/>
        <c:crossAx val="6625569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200484099532099"/>
          <c:y val="2.7960636432561345E-2"/>
          <c:w val="0.79473064951656658"/>
          <c:h val="0.8153440166769179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CUM_INCID_CR1!$B$1</c:f>
              <c:strCache>
                <c:ptCount val="1"/>
                <c:pt idx="0">
                  <c:v>cif_con</c:v>
                </c:pt>
              </c:strCache>
            </c:strRef>
          </c:tx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CUM_INCID_CR1!$B$2:$B$2202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2.5706940874035988E-3</c:v>
                </c:pt>
                <c:pt idx="6">
                  <c:v>2.5706940874035988E-3</c:v>
                </c:pt>
                <c:pt idx="7">
                  <c:v>2.5706940874035988E-3</c:v>
                </c:pt>
                <c:pt idx="8">
                  <c:v>2.5706940874035988E-3</c:v>
                </c:pt>
                <c:pt idx="9">
                  <c:v>5.1413881748071976E-3</c:v>
                </c:pt>
                <c:pt idx="10">
                  <c:v>5.1413881748071976E-3</c:v>
                </c:pt>
                <c:pt idx="11">
                  <c:v>5.1413881748071976E-3</c:v>
                </c:pt>
                <c:pt idx="12">
                  <c:v>5.1413881748071976E-3</c:v>
                </c:pt>
                <c:pt idx="13">
                  <c:v>7.7120822622107968E-3</c:v>
                </c:pt>
                <c:pt idx="14">
                  <c:v>7.7120822622107968E-3</c:v>
                </c:pt>
                <c:pt idx="15">
                  <c:v>7.7120822622107968E-3</c:v>
                </c:pt>
                <c:pt idx="16">
                  <c:v>7.7120822622107968E-3</c:v>
                </c:pt>
                <c:pt idx="17">
                  <c:v>7.7120822622107968E-3</c:v>
                </c:pt>
                <c:pt idx="18">
                  <c:v>7.7120822622107968E-3</c:v>
                </c:pt>
                <c:pt idx="19">
                  <c:v>1.0282776349614397E-2</c:v>
                </c:pt>
                <c:pt idx="20">
                  <c:v>1.0282776349614397E-2</c:v>
                </c:pt>
                <c:pt idx="21">
                  <c:v>1.0282776349614397E-2</c:v>
                </c:pt>
                <c:pt idx="22">
                  <c:v>1.0282776349614397E-2</c:v>
                </c:pt>
                <c:pt idx="23">
                  <c:v>1.0282776349614397E-2</c:v>
                </c:pt>
                <c:pt idx="24">
                  <c:v>1.0282776349614397E-2</c:v>
                </c:pt>
                <c:pt idx="25">
                  <c:v>1.0282776349614397E-2</c:v>
                </c:pt>
                <c:pt idx="26">
                  <c:v>1.0282776349614397E-2</c:v>
                </c:pt>
                <c:pt idx="27">
                  <c:v>1.0282776349614397E-2</c:v>
                </c:pt>
                <c:pt idx="28">
                  <c:v>1.2853470437017997E-2</c:v>
                </c:pt>
                <c:pt idx="29">
                  <c:v>1.2853470437017997E-2</c:v>
                </c:pt>
                <c:pt idx="30">
                  <c:v>1.2853470437017997E-2</c:v>
                </c:pt>
                <c:pt idx="31">
                  <c:v>1.2853470437017997E-2</c:v>
                </c:pt>
                <c:pt idx="32">
                  <c:v>1.2853470437017997E-2</c:v>
                </c:pt>
                <c:pt idx="33">
                  <c:v>1.2853470437017997E-2</c:v>
                </c:pt>
                <c:pt idx="34">
                  <c:v>1.5424164524421597E-2</c:v>
                </c:pt>
                <c:pt idx="35">
                  <c:v>1.5424164524421597E-2</c:v>
                </c:pt>
                <c:pt idx="36">
                  <c:v>1.7994858611825197E-2</c:v>
                </c:pt>
                <c:pt idx="37">
                  <c:v>1.7994858611825197E-2</c:v>
                </c:pt>
                <c:pt idx="38">
                  <c:v>1.7994858611825197E-2</c:v>
                </c:pt>
                <c:pt idx="39">
                  <c:v>1.7994858611825197E-2</c:v>
                </c:pt>
                <c:pt idx="40">
                  <c:v>1.7994858611825197E-2</c:v>
                </c:pt>
                <c:pt idx="41">
                  <c:v>1.7994858611825197E-2</c:v>
                </c:pt>
                <c:pt idx="42">
                  <c:v>1.7994858611825197E-2</c:v>
                </c:pt>
                <c:pt idx="43">
                  <c:v>1.7994858611825197E-2</c:v>
                </c:pt>
                <c:pt idx="44">
                  <c:v>1.7994858611825197E-2</c:v>
                </c:pt>
                <c:pt idx="45">
                  <c:v>1.7994858611825197E-2</c:v>
                </c:pt>
                <c:pt idx="46">
                  <c:v>1.7994858611825197E-2</c:v>
                </c:pt>
                <c:pt idx="47">
                  <c:v>1.7994858611825197E-2</c:v>
                </c:pt>
                <c:pt idx="48">
                  <c:v>1.7994858611825197E-2</c:v>
                </c:pt>
                <c:pt idx="49">
                  <c:v>1.7994858611825197E-2</c:v>
                </c:pt>
                <c:pt idx="50">
                  <c:v>1.7994858611825197E-2</c:v>
                </c:pt>
                <c:pt idx="51">
                  <c:v>1.7994858611825197E-2</c:v>
                </c:pt>
                <c:pt idx="52">
                  <c:v>1.7994858611825197E-2</c:v>
                </c:pt>
                <c:pt idx="53">
                  <c:v>1.7994858611825197E-2</c:v>
                </c:pt>
                <c:pt idx="54">
                  <c:v>1.7994858611825197E-2</c:v>
                </c:pt>
                <c:pt idx="55">
                  <c:v>1.7994858611825197E-2</c:v>
                </c:pt>
                <c:pt idx="56">
                  <c:v>1.7994858611825197E-2</c:v>
                </c:pt>
                <c:pt idx="57">
                  <c:v>1.7994858611825197E-2</c:v>
                </c:pt>
                <c:pt idx="58">
                  <c:v>1.7994858611825197E-2</c:v>
                </c:pt>
                <c:pt idx="59">
                  <c:v>1.7994858611825197E-2</c:v>
                </c:pt>
                <c:pt idx="60">
                  <c:v>2.0565552699228797E-2</c:v>
                </c:pt>
                <c:pt idx="61">
                  <c:v>2.3136246786632397E-2</c:v>
                </c:pt>
                <c:pt idx="62">
                  <c:v>2.3136246786632397E-2</c:v>
                </c:pt>
                <c:pt idx="63">
                  <c:v>2.3136246786632397E-2</c:v>
                </c:pt>
                <c:pt idx="64">
                  <c:v>2.5706940874035997E-2</c:v>
                </c:pt>
                <c:pt idx="65">
                  <c:v>2.8277634961439597E-2</c:v>
                </c:pt>
                <c:pt idx="66">
                  <c:v>2.8277634961439597E-2</c:v>
                </c:pt>
                <c:pt idx="67">
                  <c:v>3.0848329048843198E-2</c:v>
                </c:pt>
                <c:pt idx="68">
                  <c:v>3.0848329048843198E-2</c:v>
                </c:pt>
                <c:pt idx="69">
                  <c:v>3.0848329048843198E-2</c:v>
                </c:pt>
                <c:pt idx="70">
                  <c:v>3.0848329048843198E-2</c:v>
                </c:pt>
                <c:pt idx="71">
                  <c:v>3.0848329048843198E-2</c:v>
                </c:pt>
                <c:pt idx="72">
                  <c:v>3.0848329048843198E-2</c:v>
                </c:pt>
                <c:pt idx="73">
                  <c:v>3.0848329048843198E-2</c:v>
                </c:pt>
                <c:pt idx="74">
                  <c:v>3.0848329048843198E-2</c:v>
                </c:pt>
                <c:pt idx="75">
                  <c:v>3.0848329048843198E-2</c:v>
                </c:pt>
                <c:pt idx="76">
                  <c:v>3.0848329048843198E-2</c:v>
                </c:pt>
                <c:pt idx="77">
                  <c:v>3.0848329048843198E-2</c:v>
                </c:pt>
                <c:pt idx="78">
                  <c:v>3.0848329048843198E-2</c:v>
                </c:pt>
                <c:pt idx="79">
                  <c:v>3.0848329048843198E-2</c:v>
                </c:pt>
                <c:pt idx="80">
                  <c:v>3.0848329048843198E-2</c:v>
                </c:pt>
                <c:pt idx="81">
                  <c:v>3.0848329048843198E-2</c:v>
                </c:pt>
                <c:pt idx="82">
                  <c:v>3.0848329048843198E-2</c:v>
                </c:pt>
                <c:pt idx="83">
                  <c:v>3.0848329048843198E-2</c:v>
                </c:pt>
                <c:pt idx="84">
                  <c:v>3.0848329048843198E-2</c:v>
                </c:pt>
                <c:pt idx="85">
                  <c:v>3.0848329048843198E-2</c:v>
                </c:pt>
                <c:pt idx="86">
                  <c:v>3.0848329048843198E-2</c:v>
                </c:pt>
                <c:pt idx="87">
                  <c:v>3.0848329048843198E-2</c:v>
                </c:pt>
                <c:pt idx="88">
                  <c:v>3.0848329048843198E-2</c:v>
                </c:pt>
                <c:pt idx="89">
                  <c:v>3.3419023136246798E-2</c:v>
                </c:pt>
                <c:pt idx="90">
                  <c:v>3.3419023136246798E-2</c:v>
                </c:pt>
                <c:pt idx="91">
                  <c:v>3.3419023136246798E-2</c:v>
                </c:pt>
                <c:pt idx="92">
                  <c:v>3.3419023136246798E-2</c:v>
                </c:pt>
                <c:pt idx="93">
                  <c:v>3.3419023136246798E-2</c:v>
                </c:pt>
                <c:pt idx="94">
                  <c:v>3.3419023136246798E-2</c:v>
                </c:pt>
                <c:pt idx="95">
                  <c:v>3.3419023136246798E-2</c:v>
                </c:pt>
                <c:pt idx="96">
                  <c:v>3.5989717223650394E-2</c:v>
                </c:pt>
                <c:pt idx="97">
                  <c:v>3.5989717223650394E-2</c:v>
                </c:pt>
                <c:pt idx="98">
                  <c:v>3.5989717223650394E-2</c:v>
                </c:pt>
                <c:pt idx="99">
                  <c:v>3.5989717223650394E-2</c:v>
                </c:pt>
                <c:pt idx="100">
                  <c:v>3.5989717223650394E-2</c:v>
                </c:pt>
                <c:pt idx="101">
                  <c:v>3.5989717223650394E-2</c:v>
                </c:pt>
                <c:pt idx="102">
                  <c:v>3.5989717223650394E-2</c:v>
                </c:pt>
                <c:pt idx="103">
                  <c:v>3.5989717223650394E-2</c:v>
                </c:pt>
                <c:pt idx="104">
                  <c:v>3.5989717223650394E-2</c:v>
                </c:pt>
                <c:pt idx="105">
                  <c:v>3.5989717223650394E-2</c:v>
                </c:pt>
                <c:pt idx="106">
                  <c:v>3.5989717223650394E-2</c:v>
                </c:pt>
                <c:pt idx="107">
                  <c:v>3.5989717223650394E-2</c:v>
                </c:pt>
                <c:pt idx="108">
                  <c:v>3.5989717223650394E-2</c:v>
                </c:pt>
                <c:pt idx="109">
                  <c:v>3.5989717223650394E-2</c:v>
                </c:pt>
                <c:pt idx="110">
                  <c:v>3.5989717223650394E-2</c:v>
                </c:pt>
                <c:pt idx="111">
                  <c:v>3.8560411311053991E-2</c:v>
                </c:pt>
                <c:pt idx="112">
                  <c:v>3.8560411311053991E-2</c:v>
                </c:pt>
                <c:pt idx="113">
                  <c:v>3.8560411311053991E-2</c:v>
                </c:pt>
                <c:pt idx="114">
                  <c:v>3.8560411311053991E-2</c:v>
                </c:pt>
                <c:pt idx="115">
                  <c:v>3.8560411311053991E-2</c:v>
                </c:pt>
                <c:pt idx="116">
                  <c:v>3.8560411311053991E-2</c:v>
                </c:pt>
                <c:pt idx="117">
                  <c:v>3.8560411311053991E-2</c:v>
                </c:pt>
                <c:pt idx="118">
                  <c:v>3.8560411311053991E-2</c:v>
                </c:pt>
                <c:pt idx="119">
                  <c:v>3.8560411311053991E-2</c:v>
                </c:pt>
                <c:pt idx="120">
                  <c:v>3.8560411311053991E-2</c:v>
                </c:pt>
                <c:pt idx="121">
                  <c:v>3.8560411311053991E-2</c:v>
                </c:pt>
                <c:pt idx="122">
                  <c:v>4.1131105398457588E-2</c:v>
                </c:pt>
                <c:pt idx="123">
                  <c:v>4.1131105398457588E-2</c:v>
                </c:pt>
                <c:pt idx="124">
                  <c:v>4.1131105398457588E-2</c:v>
                </c:pt>
                <c:pt idx="125">
                  <c:v>4.1131105398457588E-2</c:v>
                </c:pt>
                <c:pt idx="126">
                  <c:v>4.1131105398457588E-2</c:v>
                </c:pt>
                <c:pt idx="127">
                  <c:v>4.1131105398457588E-2</c:v>
                </c:pt>
                <c:pt idx="128">
                  <c:v>4.1131105398457588E-2</c:v>
                </c:pt>
                <c:pt idx="129">
                  <c:v>4.1131105398457588E-2</c:v>
                </c:pt>
                <c:pt idx="130">
                  <c:v>4.1131105398457588E-2</c:v>
                </c:pt>
                <c:pt idx="131">
                  <c:v>4.1131105398457588E-2</c:v>
                </c:pt>
                <c:pt idx="132">
                  <c:v>4.1131105398457588E-2</c:v>
                </c:pt>
                <c:pt idx="133">
                  <c:v>4.3701799485861184E-2</c:v>
                </c:pt>
                <c:pt idx="134">
                  <c:v>4.3701799485861184E-2</c:v>
                </c:pt>
                <c:pt idx="135">
                  <c:v>4.3701799485861184E-2</c:v>
                </c:pt>
                <c:pt idx="136">
                  <c:v>4.3701799485861184E-2</c:v>
                </c:pt>
                <c:pt idx="137">
                  <c:v>4.3701799485861184E-2</c:v>
                </c:pt>
                <c:pt idx="138">
                  <c:v>4.3701799485861184E-2</c:v>
                </c:pt>
                <c:pt idx="139">
                  <c:v>4.3701799485861184E-2</c:v>
                </c:pt>
                <c:pt idx="140">
                  <c:v>4.3701799485861184E-2</c:v>
                </c:pt>
                <c:pt idx="141">
                  <c:v>4.3701799485861184E-2</c:v>
                </c:pt>
                <c:pt idx="142">
                  <c:v>4.3701799485861184E-2</c:v>
                </c:pt>
                <c:pt idx="143">
                  <c:v>4.3701799485861184E-2</c:v>
                </c:pt>
                <c:pt idx="144">
                  <c:v>4.3701799485861184E-2</c:v>
                </c:pt>
                <c:pt idx="145">
                  <c:v>4.3701799485861184E-2</c:v>
                </c:pt>
                <c:pt idx="146">
                  <c:v>4.3701799485861184E-2</c:v>
                </c:pt>
                <c:pt idx="147">
                  <c:v>4.3701799485861184E-2</c:v>
                </c:pt>
                <c:pt idx="148">
                  <c:v>4.3701799485861184E-2</c:v>
                </c:pt>
                <c:pt idx="149">
                  <c:v>4.3701799485861184E-2</c:v>
                </c:pt>
                <c:pt idx="150">
                  <c:v>4.3701799485861184E-2</c:v>
                </c:pt>
                <c:pt idx="151">
                  <c:v>4.3701799485861184E-2</c:v>
                </c:pt>
                <c:pt idx="152">
                  <c:v>4.3701799485861184E-2</c:v>
                </c:pt>
                <c:pt idx="153">
                  <c:v>4.3701799485861184E-2</c:v>
                </c:pt>
                <c:pt idx="154">
                  <c:v>4.3701799485861184E-2</c:v>
                </c:pt>
                <c:pt idx="155">
                  <c:v>4.3701799485861184E-2</c:v>
                </c:pt>
                <c:pt idx="156">
                  <c:v>4.3701799485861184E-2</c:v>
                </c:pt>
                <c:pt idx="157">
                  <c:v>4.3701799485861184E-2</c:v>
                </c:pt>
                <c:pt idx="158">
                  <c:v>4.3701799485861184E-2</c:v>
                </c:pt>
                <c:pt idx="159">
                  <c:v>4.3701799485861184E-2</c:v>
                </c:pt>
                <c:pt idx="160">
                  <c:v>4.3701799485861184E-2</c:v>
                </c:pt>
                <c:pt idx="161">
                  <c:v>4.3701799485861184E-2</c:v>
                </c:pt>
                <c:pt idx="162">
                  <c:v>4.6272493573264781E-2</c:v>
                </c:pt>
                <c:pt idx="163">
                  <c:v>4.6272493573264781E-2</c:v>
                </c:pt>
                <c:pt idx="164">
                  <c:v>4.6272493573264781E-2</c:v>
                </c:pt>
                <c:pt idx="165">
                  <c:v>4.6272493573264781E-2</c:v>
                </c:pt>
                <c:pt idx="166">
                  <c:v>4.6272493573264781E-2</c:v>
                </c:pt>
                <c:pt idx="167">
                  <c:v>4.6272493573264781E-2</c:v>
                </c:pt>
                <c:pt idx="168">
                  <c:v>4.8843187660668377E-2</c:v>
                </c:pt>
                <c:pt idx="169">
                  <c:v>4.8843187660668377E-2</c:v>
                </c:pt>
                <c:pt idx="170">
                  <c:v>4.8843187660668377E-2</c:v>
                </c:pt>
                <c:pt idx="171">
                  <c:v>4.8843187660668377E-2</c:v>
                </c:pt>
                <c:pt idx="172">
                  <c:v>4.8843187660668377E-2</c:v>
                </c:pt>
                <c:pt idx="173">
                  <c:v>4.8843187660668377E-2</c:v>
                </c:pt>
                <c:pt idx="174">
                  <c:v>4.8843187660668377E-2</c:v>
                </c:pt>
                <c:pt idx="175">
                  <c:v>4.8843187660668377E-2</c:v>
                </c:pt>
                <c:pt idx="176">
                  <c:v>4.8843187660668377E-2</c:v>
                </c:pt>
                <c:pt idx="177">
                  <c:v>4.8843187660668377E-2</c:v>
                </c:pt>
                <c:pt idx="178">
                  <c:v>4.8843187660668377E-2</c:v>
                </c:pt>
                <c:pt idx="179">
                  <c:v>4.8843187660668377E-2</c:v>
                </c:pt>
                <c:pt idx="180">
                  <c:v>4.8843187660668377E-2</c:v>
                </c:pt>
                <c:pt idx="181">
                  <c:v>4.8843187660668377E-2</c:v>
                </c:pt>
                <c:pt idx="182">
                  <c:v>4.8843187660668377E-2</c:v>
                </c:pt>
                <c:pt idx="183">
                  <c:v>4.8843187660668377E-2</c:v>
                </c:pt>
                <c:pt idx="184">
                  <c:v>4.8843187660668377E-2</c:v>
                </c:pt>
                <c:pt idx="185">
                  <c:v>4.8843187660668377E-2</c:v>
                </c:pt>
                <c:pt idx="186">
                  <c:v>4.8843187660668377E-2</c:v>
                </c:pt>
                <c:pt idx="187">
                  <c:v>4.8843187660668377E-2</c:v>
                </c:pt>
                <c:pt idx="188">
                  <c:v>4.8843187660668377E-2</c:v>
                </c:pt>
                <c:pt idx="189">
                  <c:v>4.8843187660668377E-2</c:v>
                </c:pt>
                <c:pt idx="190">
                  <c:v>4.8843187660668377E-2</c:v>
                </c:pt>
                <c:pt idx="191">
                  <c:v>4.8843187660668377E-2</c:v>
                </c:pt>
                <c:pt idx="192">
                  <c:v>4.8843187660668377E-2</c:v>
                </c:pt>
                <c:pt idx="193">
                  <c:v>4.8843187660668377E-2</c:v>
                </c:pt>
                <c:pt idx="194">
                  <c:v>4.8843187660668377E-2</c:v>
                </c:pt>
                <c:pt idx="195">
                  <c:v>4.8843187660668377E-2</c:v>
                </c:pt>
                <c:pt idx="196">
                  <c:v>4.8843187660668377E-2</c:v>
                </c:pt>
                <c:pt idx="197">
                  <c:v>4.8843187660668377E-2</c:v>
                </c:pt>
                <c:pt idx="198">
                  <c:v>4.8843187660668377E-2</c:v>
                </c:pt>
                <c:pt idx="199">
                  <c:v>4.8843187660668377E-2</c:v>
                </c:pt>
                <c:pt idx="200">
                  <c:v>4.8843187660668377E-2</c:v>
                </c:pt>
                <c:pt idx="201">
                  <c:v>4.8843187660668377E-2</c:v>
                </c:pt>
                <c:pt idx="202">
                  <c:v>4.8843187660668377E-2</c:v>
                </c:pt>
                <c:pt idx="203">
                  <c:v>4.8843187660668377E-2</c:v>
                </c:pt>
                <c:pt idx="204">
                  <c:v>4.8843187660668377E-2</c:v>
                </c:pt>
                <c:pt idx="205">
                  <c:v>4.8843187660668377E-2</c:v>
                </c:pt>
                <c:pt idx="206">
                  <c:v>4.8843187660668377E-2</c:v>
                </c:pt>
                <c:pt idx="207">
                  <c:v>4.8843187660668377E-2</c:v>
                </c:pt>
                <c:pt idx="208">
                  <c:v>4.8843187660668377E-2</c:v>
                </c:pt>
                <c:pt idx="209">
                  <c:v>5.1413881748071974E-2</c:v>
                </c:pt>
                <c:pt idx="210">
                  <c:v>5.1413881748071974E-2</c:v>
                </c:pt>
                <c:pt idx="211">
                  <c:v>5.3984575835475571E-2</c:v>
                </c:pt>
                <c:pt idx="212">
                  <c:v>5.3984575835475571E-2</c:v>
                </c:pt>
                <c:pt idx="213">
                  <c:v>5.3984575835475571E-2</c:v>
                </c:pt>
                <c:pt idx="214">
                  <c:v>5.3984575835475571E-2</c:v>
                </c:pt>
                <c:pt idx="215">
                  <c:v>5.3984575835475571E-2</c:v>
                </c:pt>
                <c:pt idx="216">
                  <c:v>5.3984575835475571E-2</c:v>
                </c:pt>
                <c:pt idx="217">
                  <c:v>5.6555269922879174E-2</c:v>
                </c:pt>
                <c:pt idx="218">
                  <c:v>5.6555269922879174E-2</c:v>
                </c:pt>
                <c:pt idx="219">
                  <c:v>5.6555269922879174E-2</c:v>
                </c:pt>
                <c:pt idx="220">
                  <c:v>5.6555269922879174E-2</c:v>
                </c:pt>
                <c:pt idx="221">
                  <c:v>5.6555269922879174E-2</c:v>
                </c:pt>
                <c:pt idx="222">
                  <c:v>5.9125964010282778E-2</c:v>
                </c:pt>
                <c:pt idx="223">
                  <c:v>5.9125964010282778E-2</c:v>
                </c:pt>
                <c:pt idx="224">
                  <c:v>6.1696658097686381E-2</c:v>
                </c:pt>
                <c:pt idx="225">
                  <c:v>6.1696658097686381E-2</c:v>
                </c:pt>
                <c:pt idx="226">
                  <c:v>6.1696658097686381E-2</c:v>
                </c:pt>
                <c:pt idx="227">
                  <c:v>6.1696658097686381E-2</c:v>
                </c:pt>
                <c:pt idx="228">
                  <c:v>6.1696658097686381E-2</c:v>
                </c:pt>
                <c:pt idx="229">
                  <c:v>6.1696658097686381E-2</c:v>
                </c:pt>
                <c:pt idx="230">
                  <c:v>6.4267352185089985E-2</c:v>
                </c:pt>
                <c:pt idx="231">
                  <c:v>6.4267352185089985E-2</c:v>
                </c:pt>
                <c:pt idx="232">
                  <c:v>6.4267352185089985E-2</c:v>
                </c:pt>
                <c:pt idx="233">
                  <c:v>6.4267352185089985E-2</c:v>
                </c:pt>
                <c:pt idx="234">
                  <c:v>6.4267352185089985E-2</c:v>
                </c:pt>
                <c:pt idx="235">
                  <c:v>6.4267352185089985E-2</c:v>
                </c:pt>
                <c:pt idx="236">
                  <c:v>6.9408740359897192E-2</c:v>
                </c:pt>
                <c:pt idx="237">
                  <c:v>6.9408740359897192E-2</c:v>
                </c:pt>
                <c:pt idx="238">
                  <c:v>6.9408740359897192E-2</c:v>
                </c:pt>
                <c:pt idx="239">
                  <c:v>6.9408740359897192E-2</c:v>
                </c:pt>
                <c:pt idx="240">
                  <c:v>6.9408740359897192E-2</c:v>
                </c:pt>
                <c:pt idx="241">
                  <c:v>6.9408740359897192E-2</c:v>
                </c:pt>
                <c:pt idx="242">
                  <c:v>6.9408740359897192E-2</c:v>
                </c:pt>
                <c:pt idx="243">
                  <c:v>6.9408740359897192E-2</c:v>
                </c:pt>
                <c:pt idx="244">
                  <c:v>6.9408740359897192E-2</c:v>
                </c:pt>
                <c:pt idx="245">
                  <c:v>6.9408740359897192E-2</c:v>
                </c:pt>
                <c:pt idx="246">
                  <c:v>6.9408740359897192E-2</c:v>
                </c:pt>
                <c:pt idx="247">
                  <c:v>6.9408740359897192E-2</c:v>
                </c:pt>
                <c:pt idx="248">
                  <c:v>6.9408740359897192E-2</c:v>
                </c:pt>
                <c:pt idx="249">
                  <c:v>6.9408740359897192E-2</c:v>
                </c:pt>
                <c:pt idx="250">
                  <c:v>7.1979434447300789E-2</c:v>
                </c:pt>
                <c:pt idx="251">
                  <c:v>7.1979434447300789E-2</c:v>
                </c:pt>
                <c:pt idx="252">
                  <c:v>7.1979434447300789E-2</c:v>
                </c:pt>
                <c:pt idx="253">
                  <c:v>7.1979434447300789E-2</c:v>
                </c:pt>
                <c:pt idx="254">
                  <c:v>7.1979434447300789E-2</c:v>
                </c:pt>
                <c:pt idx="255">
                  <c:v>7.1979434447300789E-2</c:v>
                </c:pt>
                <c:pt idx="256">
                  <c:v>7.1979434447300789E-2</c:v>
                </c:pt>
                <c:pt idx="257">
                  <c:v>7.4550128534704385E-2</c:v>
                </c:pt>
                <c:pt idx="258">
                  <c:v>7.4550128534704385E-2</c:v>
                </c:pt>
                <c:pt idx="259">
                  <c:v>7.4550128534704385E-2</c:v>
                </c:pt>
                <c:pt idx="260">
                  <c:v>7.4550128534704385E-2</c:v>
                </c:pt>
                <c:pt idx="261">
                  <c:v>7.4550128534704385E-2</c:v>
                </c:pt>
                <c:pt idx="262">
                  <c:v>7.4550128534704385E-2</c:v>
                </c:pt>
                <c:pt idx="263">
                  <c:v>7.4550128534704385E-2</c:v>
                </c:pt>
                <c:pt idx="264">
                  <c:v>7.4550128534704385E-2</c:v>
                </c:pt>
                <c:pt idx="265">
                  <c:v>7.7120822622107982E-2</c:v>
                </c:pt>
                <c:pt idx="266">
                  <c:v>7.7120822622107982E-2</c:v>
                </c:pt>
                <c:pt idx="267">
                  <c:v>7.7120822622107982E-2</c:v>
                </c:pt>
                <c:pt idx="268">
                  <c:v>7.7120822622107982E-2</c:v>
                </c:pt>
                <c:pt idx="269">
                  <c:v>7.9691516709511578E-2</c:v>
                </c:pt>
                <c:pt idx="270">
                  <c:v>7.9691516709511578E-2</c:v>
                </c:pt>
                <c:pt idx="271">
                  <c:v>7.9691516709511578E-2</c:v>
                </c:pt>
                <c:pt idx="272">
                  <c:v>7.9691516709511578E-2</c:v>
                </c:pt>
                <c:pt idx="273">
                  <c:v>7.9691516709511578E-2</c:v>
                </c:pt>
                <c:pt idx="274">
                  <c:v>7.9691516709511578E-2</c:v>
                </c:pt>
                <c:pt idx="275">
                  <c:v>7.9691516709511578E-2</c:v>
                </c:pt>
                <c:pt idx="276">
                  <c:v>7.9691516709511578E-2</c:v>
                </c:pt>
                <c:pt idx="277">
                  <c:v>7.9691516709511578E-2</c:v>
                </c:pt>
                <c:pt idx="278">
                  <c:v>7.9691516709511578E-2</c:v>
                </c:pt>
                <c:pt idx="279">
                  <c:v>7.9691516709511578E-2</c:v>
                </c:pt>
                <c:pt idx="280">
                  <c:v>7.9691516709511578E-2</c:v>
                </c:pt>
                <c:pt idx="281">
                  <c:v>7.9691516709511578E-2</c:v>
                </c:pt>
                <c:pt idx="282">
                  <c:v>7.9691516709511578E-2</c:v>
                </c:pt>
                <c:pt idx="283">
                  <c:v>7.9691516709511578E-2</c:v>
                </c:pt>
                <c:pt idx="284">
                  <c:v>7.9691516709511578E-2</c:v>
                </c:pt>
                <c:pt idx="285">
                  <c:v>7.9691516709511578E-2</c:v>
                </c:pt>
                <c:pt idx="286">
                  <c:v>7.9691516709511578E-2</c:v>
                </c:pt>
                <c:pt idx="287">
                  <c:v>7.9691516709511578E-2</c:v>
                </c:pt>
                <c:pt idx="288">
                  <c:v>7.9691516709511578E-2</c:v>
                </c:pt>
                <c:pt idx="289">
                  <c:v>8.2262210796915175E-2</c:v>
                </c:pt>
                <c:pt idx="290">
                  <c:v>8.2262210796915175E-2</c:v>
                </c:pt>
                <c:pt idx="291">
                  <c:v>8.2262210796915175E-2</c:v>
                </c:pt>
                <c:pt idx="292">
                  <c:v>8.4832904884318772E-2</c:v>
                </c:pt>
                <c:pt idx="293">
                  <c:v>8.4832904884318772E-2</c:v>
                </c:pt>
                <c:pt idx="294">
                  <c:v>8.4832904884318772E-2</c:v>
                </c:pt>
                <c:pt idx="295">
                  <c:v>8.4832904884318772E-2</c:v>
                </c:pt>
                <c:pt idx="296">
                  <c:v>8.7403598971722368E-2</c:v>
                </c:pt>
                <c:pt idx="297">
                  <c:v>8.7403598971722368E-2</c:v>
                </c:pt>
                <c:pt idx="298">
                  <c:v>8.7403598971722368E-2</c:v>
                </c:pt>
                <c:pt idx="299">
                  <c:v>8.7403598971722368E-2</c:v>
                </c:pt>
                <c:pt idx="300">
                  <c:v>8.7403598971722368E-2</c:v>
                </c:pt>
                <c:pt idx="301">
                  <c:v>8.7403598971722368E-2</c:v>
                </c:pt>
                <c:pt idx="302">
                  <c:v>8.7403598971722368E-2</c:v>
                </c:pt>
                <c:pt idx="303">
                  <c:v>8.7403598971722368E-2</c:v>
                </c:pt>
                <c:pt idx="304">
                  <c:v>8.7403598971722368E-2</c:v>
                </c:pt>
                <c:pt idx="305">
                  <c:v>8.7403598971722368E-2</c:v>
                </c:pt>
                <c:pt idx="306">
                  <c:v>8.7403598971722368E-2</c:v>
                </c:pt>
                <c:pt idx="307">
                  <c:v>8.7403598971722368E-2</c:v>
                </c:pt>
                <c:pt idx="308">
                  <c:v>8.7403598971722368E-2</c:v>
                </c:pt>
                <c:pt idx="309">
                  <c:v>8.7403598971722368E-2</c:v>
                </c:pt>
                <c:pt idx="310">
                  <c:v>8.7403598971722368E-2</c:v>
                </c:pt>
                <c:pt idx="311">
                  <c:v>8.7403598971722368E-2</c:v>
                </c:pt>
                <c:pt idx="312">
                  <c:v>8.7403598971722368E-2</c:v>
                </c:pt>
                <c:pt idx="313">
                  <c:v>8.7403598971722368E-2</c:v>
                </c:pt>
                <c:pt idx="314">
                  <c:v>8.7403598971722368E-2</c:v>
                </c:pt>
                <c:pt idx="315">
                  <c:v>8.7403598971722368E-2</c:v>
                </c:pt>
                <c:pt idx="316">
                  <c:v>8.7403598971722368E-2</c:v>
                </c:pt>
                <c:pt idx="317">
                  <c:v>8.7403598971722368E-2</c:v>
                </c:pt>
                <c:pt idx="318">
                  <c:v>8.7403598971722368E-2</c:v>
                </c:pt>
                <c:pt idx="319">
                  <c:v>8.7403598971722368E-2</c:v>
                </c:pt>
                <c:pt idx="320">
                  <c:v>8.7403598971722368E-2</c:v>
                </c:pt>
                <c:pt idx="321">
                  <c:v>8.7403598971722368E-2</c:v>
                </c:pt>
                <c:pt idx="322">
                  <c:v>8.7403598971722368E-2</c:v>
                </c:pt>
                <c:pt idx="323">
                  <c:v>8.7403598971722368E-2</c:v>
                </c:pt>
                <c:pt idx="324">
                  <c:v>8.7403598971722368E-2</c:v>
                </c:pt>
                <c:pt idx="325">
                  <c:v>8.7403598971722368E-2</c:v>
                </c:pt>
                <c:pt idx="326">
                  <c:v>8.7403598971722368E-2</c:v>
                </c:pt>
                <c:pt idx="327">
                  <c:v>8.7403598971722368E-2</c:v>
                </c:pt>
                <c:pt idx="328">
                  <c:v>8.7403598971722368E-2</c:v>
                </c:pt>
                <c:pt idx="329">
                  <c:v>8.7403598971722368E-2</c:v>
                </c:pt>
                <c:pt idx="330">
                  <c:v>8.7403598971722368E-2</c:v>
                </c:pt>
                <c:pt idx="331">
                  <c:v>8.7403598971722368E-2</c:v>
                </c:pt>
                <c:pt idx="332">
                  <c:v>8.7403598971722368E-2</c:v>
                </c:pt>
                <c:pt idx="333">
                  <c:v>8.7403598971722368E-2</c:v>
                </c:pt>
                <c:pt idx="334">
                  <c:v>8.7403598971722368E-2</c:v>
                </c:pt>
                <c:pt idx="335">
                  <c:v>8.7403598971722368E-2</c:v>
                </c:pt>
                <c:pt idx="336">
                  <c:v>8.7403598971722368E-2</c:v>
                </c:pt>
                <c:pt idx="337">
                  <c:v>8.7403598971722368E-2</c:v>
                </c:pt>
                <c:pt idx="338">
                  <c:v>8.7403598971722368E-2</c:v>
                </c:pt>
                <c:pt idx="339">
                  <c:v>8.7403598971722368E-2</c:v>
                </c:pt>
                <c:pt idx="340">
                  <c:v>8.7403598971722368E-2</c:v>
                </c:pt>
                <c:pt idx="341">
                  <c:v>8.9974293059125965E-2</c:v>
                </c:pt>
                <c:pt idx="342">
                  <c:v>8.9974293059125965E-2</c:v>
                </c:pt>
                <c:pt idx="343">
                  <c:v>8.9974293059125965E-2</c:v>
                </c:pt>
                <c:pt idx="344">
                  <c:v>8.9974293059125965E-2</c:v>
                </c:pt>
                <c:pt idx="345">
                  <c:v>9.2544987146529561E-2</c:v>
                </c:pt>
                <c:pt idx="346">
                  <c:v>9.2544987146529561E-2</c:v>
                </c:pt>
                <c:pt idx="347">
                  <c:v>9.2544987146529561E-2</c:v>
                </c:pt>
                <c:pt idx="348">
                  <c:v>9.2544987146529561E-2</c:v>
                </c:pt>
                <c:pt idx="349">
                  <c:v>9.2544987146529561E-2</c:v>
                </c:pt>
                <c:pt idx="350">
                  <c:v>9.5115681233933158E-2</c:v>
                </c:pt>
                <c:pt idx="351">
                  <c:v>9.5115681233933158E-2</c:v>
                </c:pt>
                <c:pt idx="352">
                  <c:v>9.5115681233933158E-2</c:v>
                </c:pt>
                <c:pt idx="353">
                  <c:v>9.5115681233933158E-2</c:v>
                </c:pt>
                <c:pt idx="354">
                  <c:v>9.5115681233933158E-2</c:v>
                </c:pt>
                <c:pt idx="355">
                  <c:v>9.5115681233933158E-2</c:v>
                </c:pt>
                <c:pt idx="356">
                  <c:v>9.5115681233933158E-2</c:v>
                </c:pt>
                <c:pt idx="357">
                  <c:v>9.7686375321336755E-2</c:v>
                </c:pt>
                <c:pt idx="358">
                  <c:v>9.7686375321336755E-2</c:v>
                </c:pt>
                <c:pt idx="359">
                  <c:v>9.7686375321336755E-2</c:v>
                </c:pt>
                <c:pt idx="360">
                  <c:v>9.7686375321336755E-2</c:v>
                </c:pt>
                <c:pt idx="361">
                  <c:v>9.7686375321336755E-2</c:v>
                </c:pt>
                <c:pt idx="362">
                  <c:v>9.7686375321336755E-2</c:v>
                </c:pt>
                <c:pt idx="363">
                  <c:v>9.7686375321336755E-2</c:v>
                </c:pt>
                <c:pt idx="364">
                  <c:v>9.7686375321336755E-2</c:v>
                </c:pt>
                <c:pt idx="365">
                  <c:v>9.7686375321336755E-2</c:v>
                </c:pt>
                <c:pt idx="366">
                  <c:v>9.7686375321336755E-2</c:v>
                </c:pt>
                <c:pt idx="367">
                  <c:v>9.7686375321336755E-2</c:v>
                </c:pt>
                <c:pt idx="368">
                  <c:v>9.7686375321336755E-2</c:v>
                </c:pt>
                <c:pt idx="369">
                  <c:v>9.7686375321336755E-2</c:v>
                </c:pt>
                <c:pt idx="370">
                  <c:v>9.7686375321336755E-2</c:v>
                </c:pt>
                <c:pt idx="371">
                  <c:v>9.7686375321336755E-2</c:v>
                </c:pt>
                <c:pt idx="372">
                  <c:v>9.7686375321336755E-2</c:v>
                </c:pt>
                <c:pt idx="373">
                  <c:v>9.7686375321336755E-2</c:v>
                </c:pt>
                <c:pt idx="374">
                  <c:v>9.7686375321336755E-2</c:v>
                </c:pt>
                <c:pt idx="375">
                  <c:v>9.7686375321336755E-2</c:v>
                </c:pt>
                <c:pt idx="376">
                  <c:v>9.7686375321336755E-2</c:v>
                </c:pt>
                <c:pt idx="377">
                  <c:v>9.7686375321336755E-2</c:v>
                </c:pt>
                <c:pt idx="378">
                  <c:v>9.7686375321336755E-2</c:v>
                </c:pt>
                <c:pt idx="379">
                  <c:v>9.7686375321336755E-2</c:v>
                </c:pt>
                <c:pt idx="380">
                  <c:v>9.7686375321336755E-2</c:v>
                </c:pt>
                <c:pt idx="381">
                  <c:v>9.7686375321336755E-2</c:v>
                </c:pt>
                <c:pt idx="382">
                  <c:v>9.7686375321336755E-2</c:v>
                </c:pt>
                <c:pt idx="383">
                  <c:v>9.7686375321336755E-2</c:v>
                </c:pt>
                <c:pt idx="384">
                  <c:v>9.7686375321336755E-2</c:v>
                </c:pt>
                <c:pt idx="385">
                  <c:v>9.7686375321336755E-2</c:v>
                </c:pt>
                <c:pt idx="386">
                  <c:v>9.7686375321336755E-2</c:v>
                </c:pt>
                <c:pt idx="387">
                  <c:v>9.7686375321336755E-2</c:v>
                </c:pt>
                <c:pt idx="388">
                  <c:v>9.7686375321336755E-2</c:v>
                </c:pt>
                <c:pt idx="389">
                  <c:v>9.7686375321336755E-2</c:v>
                </c:pt>
                <c:pt idx="390">
                  <c:v>9.7686375321336755E-2</c:v>
                </c:pt>
                <c:pt idx="391">
                  <c:v>9.7686375321336755E-2</c:v>
                </c:pt>
                <c:pt idx="392">
                  <c:v>9.7686375321336755E-2</c:v>
                </c:pt>
                <c:pt idx="393">
                  <c:v>9.7686375321336755E-2</c:v>
                </c:pt>
                <c:pt idx="394">
                  <c:v>9.7686375321336755E-2</c:v>
                </c:pt>
                <c:pt idx="395">
                  <c:v>9.7686375321336755E-2</c:v>
                </c:pt>
                <c:pt idx="396">
                  <c:v>9.7686375321336755E-2</c:v>
                </c:pt>
                <c:pt idx="397">
                  <c:v>9.7686375321336755E-2</c:v>
                </c:pt>
                <c:pt idx="398">
                  <c:v>9.7686375321336755E-2</c:v>
                </c:pt>
                <c:pt idx="399">
                  <c:v>9.7686375321336755E-2</c:v>
                </c:pt>
                <c:pt idx="400">
                  <c:v>9.7686375321336755E-2</c:v>
                </c:pt>
                <c:pt idx="401">
                  <c:v>9.7686375321336755E-2</c:v>
                </c:pt>
                <c:pt idx="402">
                  <c:v>0.10025706940874035</c:v>
                </c:pt>
                <c:pt idx="403">
                  <c:v>0.10025706940874035</c:v>
                </c:pt>
                <c:pt idx="404">
                  <c:v>0.10025706940874035</c:v>
                </c:pt>
                <c:pt idx="405">
                  <c:v>0.10025706940874035</c:v>
                </c:pt>
                <c:pt idx="406">
                  <c:v>0.10025706940874035</c:v>
                </c:pt>
                <c:pt idx="407">
                  <c:v>0.10025706940874035</c:v>
                </c:pt>
                <c:pt idx="408">
                  <c:v>0.10025706940874035</c:v>
                </c:pt>
                <c:pt idx="409">
                  <c:v>0.10025706940874035</c:v>
                </c:pt>
                <c:pt idx="410">
                  <c:v>0.10025706940874035</c:v>
                </c:pt>
                <c:pt idx="411">
                  <c:v>0.10025706940874035</c:v>
                </c:pt>
                <c:pt idx="412">
                  <c:v>0.10025706940874035</c:v>
                </c:pt>
                <c:pt idx="413">
                  <c:v>0.10025706940874035</c:v>
                </c:pt>
                <c:pt idx="414">
                  <c:v>0.10025706940874035</c:v>
                </c:pt>
                <c:pt idx="415">
                  <c:v>0.10025706940874035</c:v>
                </c:pt>
                <c:pt idx="416">
                  <c:v>0.10025706940874035</c:v>
                </c:pt>
                <c:pt idx="417">
                  <c:v>0.10025706940874035</c:v>
                </c:pt>
                <c:pt idx="418">
                  <c:v>0.10539845758354756</c:v>
                </c:pt>
                <c:pt idx="419">
                  <c:v>0.10539845758354756</c:v>
                </c:pt>
                <c:pt idx="420">
                  <c:v>0.10796915167095116</c:v>
                </c:pt>
                <c:pt idx="421">
                  <c:v>0.10796915167095116</c:v>
                </c:pt>
                <c:pt idx="422">
                  <c:v>0.10796915167095116</c:v>
                </c:pt>
                <c:pt idx="423">
                  <c:v>0.11053984575835475</c:v>
                </c:pt>
                <c:pt idx="424">
                  <c:v>0.11053984575835475</c:v>
                </c:pt>
                <c:pt idx="425">
                  <c:v>0.11053984575835475</c:v>
                </c:pt>
                <c:pt idx="426">
                  <c:v>0.11053984575835475</c:v>
                </c:pt>
                <c:pt idx="427">
                  <c:v>0.11053984575835475</c:v>
                </c:pt>
                <c:pt idx="428">
                  <c:v>0.11053984575835475</c:v>
                </c:pt>
                <c:pt idx="429">
                  <c:v>0.11053984575835475</c:v>
                </c:pt>
                <c:pt idx="430">
                  <c:v>0.11053984575835475</c:v>
                </c:pt>
                <c:pt idx="431">
                  <c:v>0.11053984575835475</c:v>
                </c:pt>
                <c:pt idx="432">
                  <c:v>0.11053984575835475</c:v>
                </c:pt>
                <c:pt idx="433">
                  <c:v>0.11053984575835475</c:v>
                </c:pt>
                <c:pt idx="434">
                  <c:v>0.11053984575835475</c:v>
                </c:pt>
                <c:pt idx="435">
                  <c:v>0.11311053984575835</c:v>
                </c:pt>
                <c:pt idx="436">
                  <c:v>0.11311053984575835</c:v>
                </c:pt>
                <c:pt idx="437">
                  <c:v>0.11311053984575835</c:v>
                </c:pt>
                <c:pt idx="438">
                  <c:v>0.11311053984575835</c:v>
                </c:pt>
                <c:pt idx="439">
                  <c:v>0.11311053984575835</c:v>
                </c:pt>
                <c:pt idx="440">
                  <c:v>0.11311053984575835</c:v>
                </c:pt>
                <c:pt idx="441">
                  <c:v>0.11311053984575835</c:v>
                </c:pt>
                <c:pt idx="442">
                  <c:v>0.11568870688109045</c:v>
                </c:pt>
                <c:pt idx="443">
                  <c:v>0.11568870688109045</c:v>
                </c:pt>
                <c:pt idx="444">
                  <c:v>0.11568870688109045</c:v>
                </c:pt>
                <c:pt idx="445">
                  <c:v>0.11568870688109045</c:v>
                </c:pt>
                <c:pt idx="446">
                  <c:v>0.11568870688109045</c:v>
                </c:pt>
                <c:pt idx="447">
                  <c:v>0.11568870688109045</c:v>
                </c:pt>
                <c:pt idx="448">
                  <c:v>0.11568870688109045</c:v>
                </c:pt>
                <c:pt idx="449">
                  <c:v>0.11568870688109045</c:v>
                </c:pt>
                <c:pt idx="450">
                  <c:v>0.11826687391642256</c:v>
                </c:pt>
                <c:pt idx="451">
                  <c:v>0.11826687391642256</c:v>
                </c:pt>
                <c:pt idx="452">
                  <c:v>0.11826687391642256</c:v>
                </c:pt>
                <c:pt idx="453">
                  <c:v>0.11826687391642256</c:v>
                </c:pt>
                <c:pt idx="454">
                  <c:v>0.11826687391642256</c:v>
                </c:pt>
                <c:pt idx="455">
                  <c:v>0.11826687391642256</c:v>
                </c:pt>
                <c:pt idx="456">
                  <c:v>0.11826687391642256</c:v>
                </c:pt>
                <c:pt idx="457">
                  <c:v>0.12084504095175466</c:v>
                </c:pt>
                <c:pt idx="458">
                  <c:v>0.12084504095175466</c:v>
                </c:pt>
                <c:pt idx="459">
                  <c:v>0.12084504095175466</c:v>
                </c:pt>
                <c:pt idx="460">
                  <c:v>0.12342320798708677</c:v>
                </c:pt>
                <c:pt idx="461">
                  <c:v>0.12342320798708677</c:v>
                </c:pt>
                <c:pt idx="462">
                  <c:v>0.12342320798708677</c:v>
                </c:pt>
                <c:pt idx="463">
                  <c:v>0.12342320798708677</c:v>
                </c:pt>
                <c:pt idx="464">
                  <c:v>0.12342320798708677</c:v>
                </c:pt>
                <c:pt idx="465">
                  <c:v>0.12342320798708677</c:v>
                </c:pt>
                <c:pt idx="466">
                  <c:v>0.12342320798708677</c:v>
                </c:pt>
                <c:pt idx="467">
                  <c:v>0.12342320798708677</c:v>
                </c:pt>
                <c:pt idx="468">
                  <c:v>0.12342320798708677</c:v>
                </c:pt>
                <c:pt idx="469">
                  <c:v>0.12342320798708677</c:v>
                </c:pt>
                <c:pt idx="470">
                  <c:v>0.12342320798708677</c:v>
                </c:pt>
                <c:pt idx="471">
                  <c:v>0.12342320798708677</c:v>
                </c:pt>
                <c:pt idx="472">
                  <c:v>0.12342320798708677</c:v>
                </c:pt>
                <c:pt idx="473">
                  <c:v>0.12342320798708677</c:v>
                </c:pt>
                <c:pt idx="474">
                  <c:v>0.12342320798708677</c:v>
                </c:pt>
                <c:pt idx="475">
                  <c:v>0.12342320798708677</c:v>
                </c:pt>
                <c:pt idx="476">
                  <c:v>0.12342320798708677</c:v>
                </c:pt>
                <c:pt idx="477">
                  <c:v>0.12342320798708677</c:v>
                </c:pt>
                <c:pt idx="478">
                  <c:v>0.12342320798708677</c:v>
                </c:pt>
                <c:pt idx="479">
                  <c:v>0.12342320798708677</c:v>
                </c:pt>
                <c:pt idx="480">
                  <c:v>0.12342320798708677</c:v>
                </c:pt>
                <c:pt idx="481">
                  <c:v>0.12342320798708677</c:v>
                </c:pt>
                <c:pt idx="482">
                  <c:v>0.12342320798708677</c:v>
                </c:pt>
                <c:pt idx="483">
                  <c:v>0.12342320798708677</c:v>
                </c:pt>
                <c:pt idx="484">
                  <c:v>0.12342320798708677</c:v>
                </c:pt>
                <c:pt idx="485">
                  <c:v>0.12342320798708677</c:v>
                </c:pt>
                <c:pt idx="486">
                  <c:v>0.12342320798708677</c:v>
                </c:pt>
                <c:pt idx="487">
                  <c:v>0.12342320798708677</c:v>
                </c:pt>
                <c:pt idx="488">
                  <c:v>0.12342320798708677</c:v>
                </c:pt>
                <c:pt idx="489">
                  <c:v>0.12342320798708677</c:v>
                </c:pt>
                <c:pt idx="490">
                  <c:v>0.12342320798708677</c:v>
                </c:pt>
                <c:pt idx="491">
                  <c:v>0.12342320798708677</c:v>
                </c:pt>
                <c:pt idx="492">
                  <c:v>0.12342320798708677</c:v>
                </c:pt>
                <c:pt idx="493">
                  <c:v>0.12342320798708677</c:v>
                </c:pt>
                <c:pt idx="494">
                  <c:v>0.12342320798708677</c:v>
                </c:pt>
                <c:pt idx="495">
                  <c:v>0.12342320798708677</c:v>
                </c:pt>
                <c:pt idx="496">
                  <c:v>0.12342320798708677</c:v>
                </c:pt>
                <c:pt idx="497">
                  <c:v>0.12342320798708677</c:v>
                </c:pt>
                <c:pt idx="498">
                  <c:v>0.12342320798708677</c:v>
                </c:pt>
                <c:pt idx="499">
                  <c:v>0.12342320798708677</c:v>
                </c:pt>
                <c:pt idx="500">
                  <c:v>0.12342320798708677</c:v>
                </c:pt>
                <c:pt idx="501">
                  <c:v>0.12342320798708677</c:v>
                </c:pt>
                <c:pt idx="502">
                  <c:v>0.12342320798708677</c:v>
                </c:pt>
                <c:pt idx="503">
                  <c:v>0.12342320798708677</c:v>
                </c:pt>
                <c:pt idx="504">
                  <c:v>0.12342320798708677</c:v>
                </c:pt>
                <c:pt idx="505">
                  <c:v>0.12342320798708677</c:v>
                </c:pt>
                <c:pt idx="506">
                  <c:v>0.12342320798708677</c:v>
                </c:pt>
                <c:pt idx="507">
                  <c:v>0.12342320798708677</c:v>
                </c:pt>
                <c:pt idx="508">
                  <c:v>0.12606349952929433</c:v>
                </c:pt>
                <c:pt idx="509">
                  <c:v>0.12606349952929433</c:v>
                </c:pt>
                <c:pt idx="510">
                  <c:v>0.12606349952929433</c:v>
                </c:pt>
                <c:pt idx="511">
                  <c:v>0.12606349952929433</c:v>
                </c:pt>
                <c:pt idx="512">
                  <c:v>0.12606349952929433</c:v>
                </c:pt>
                <c:pt idx="513">
                  <c:v>0.12606349952929433</c:v>
                </c:pt>
                <c:pt idx="514">
                  <c:v>0.12606349952929433</c:v>
                </c:pt>
                <c:pt idx="515">
                  <c:v>0.12606349952929433</c:v>
                </c:pt>
                <c:pt idx="516">
                  <c:v>0.12606349952929433</c:v>
                </c:pt>
                <c:pt idx="517">
                  <c:v>0.12606349952929433</c:v>
                </c:pt>
                <c:pt idx="518">
                  <c:v>0.12606349952929433</c:v>
                </c:pt>
                <c:pt idx="519">
                  <c:v>0.12606349952929433</c:v>
                </c:pt>
                <c:pt idx="520">
                  <c:v>0.12606349952929433</c:v>
                </c:pt>
                <c:pt idx="521">
                  <c:v>0.12606349952929433</c:v>
                </c:pt>
                <c:pt idx="522">
                  <c:v>0.12606349952929433</c:v>
                </c:pt>
                <c:pt idx="523">
                  <c:v>0.12874428634055415</c:v>
                </c:pt>
                <c:pt idx="524">
                  <c:v>0.13142507315181398</c:v>
                </c:pt>
                <c:pt idx="525">
                  <c:v>0.13142507315181398</c:v>
                </c:pt>
                <c:pt idx="526">
                  <c:v>0.13142507315181398</c:v>
                </c:pt>
                <c:pt idx="527">
                  <c:v>0.13142507315181398</c:v>
                </c:pt>
                <c:pt idx="528">
                  <c:v>0.13142507315181398</c:v>
                </c:pt>
                <c:pt idx="529">
                  <c:v>0.13142507315181398</c:v>
                </c:pt>
                <c:pt idx="530">
                  <c:v>0.13411415961264428</c:v>
                </c:pt>
                <c:pt idx="531">
                  <c:v>0.13680324607347458</c:v>
                </c:pt>
                <c:pt idx="532">
                  <c:v>0.13680324607347458</c:v>
                </c:pt>
                <c:pt idx="533">
                  <c:v>0.13680324607347458</c:v>
                </c:pt>
                <c:pt idx="534">
                  <c:v>0.13680324607347458</c:v>
                </c:pt>
                <c:pt idx="535">
                  <c:v>0.13680324607347458</c:v>
                </c:pt>
                <c:pt idx="536">
                  <c:v>0.13680324607347458</c:v>
                </c:pt>
                <c:pt idx="537">
                  <c:v>0.13680324607347458</c:v>
                </c:pt>
                <c:pt idx="538">
                  <c:v>0.13680324607347458</c:v>
                </c:pt>
                <c:pt idx="539">
                  <c:v>0.13680324607347458</c:v>
                </c:pt>
                <c:pt idx="540">
                  <c:v>0.13680324607347458</c:v>
                </c:pt>
                <c:pt idx="541">
                  <c:v>0.13950919201054832</c:v>
                </c:pt>
                <c:pt idx="542">
                  <c:v>0.13950919201054832</c:v>
                </c:pt>
                <c:pt idx="543">
                  <c:v>0.13950919201054832</c:v>
                </c:pt>
                <c:pt idx="544">
                  <c:v>0.13950919201054832</c:v>
                </c:pt>
                <c:pt idx="545">
                  <c:v>0.13950919201054832</c:v>
                </c:pt>
                <c:pt idx="546">
                  <c:v>0.13950919201054832</c:v>
                </c:pt>
                <c:pt idx="547">
                  <c:v>0.13950919201054832</c:v>
                </c:pt>
                <c:pt idx="548">
                  <c:v>0.13950919201054832</c:v>
                </c:pt>
                <c:pt idx="549">
                  <c:v>0.13950919201054832</c:v>
                </c:pt>
                <c:pt idx="550">
                  <c:v>0.13950919201054832</c:v>
                </c:pt>
                <c:pt idx="551">
                  <c:v>0.13950919201054832</c:v>
                </c:pt>
                <c:pt idx="552">
                  <c:v>0.13950919201054832</c:v>
                </c:pt>
                <c:pt idx="553">
                  <c:v>0.13950919201054832</c:v>
                </c:pt>
                <c:pt idx="554">
                  <c:v>0.13950919201054832</c:v>
                </c:pt>
                <c:pt idx="555">
                  <c:v>0.13950919201054832</c:v>
                </c:pt>
                <c:pt idx="556">
                  <c:v>0.13950919201054832</c:v>
                </c:pt>
                <c:pt idx="557">
                  <c:v>0.13950919201054832</c:v>
                </c:pt>
                <c:pt idx="558">
                  <c:v>0.13950919201054832</c:v>
                </c:pt>
                <c:pt idx="559">
                  <c:v>0.13950919201054832</c:v>
                </c:pt>
                <c:pt idx="560">
                  <c:v>0.13950919201054832</c:v>
                </c:pt>
                <c:pt idx="561">
                  <c:v>0.13950919201054832</c:v>
                </c:pt>
                <c:pt idx="562">
                  <c:v>0.13950919201054832</c:v>
                </c:pt>
                <c:pt idx="563">
                  <c:v>0.13950919201054832</c:v>
                </c:pt>
                <c:pt idx="564">
                  <c:v>0.13950919201054832</c:v>
                </c:pt>
                <c:pt idx="565">
                  <c:v>0.13950919201054832</c:v>
                </c:pt>
                <c:pt idx="566">
                  <c:v>0.13950919201054832</c:v>
                </c:pt>
                <c:pt idx="567">
                  <c:v>0.13950919201054832</c:v>
                </c:pt>
                <c:pt idx="568">
                  <c:v>0.14236796545901825</c:v>
                </c:pt>
                <c:pt idx="569">
                  <c:v>0.14236796545901825</c:v>
                </c:pt>
                <c:pt idx="570">
                  <c:v>0.14236796545901825</c:v>
                </c:pt>
                <c:pt idx="571">
                  <c:v>0.14236796545901825</c:v>
                </c:pt>
                <c:pt idx="572">
                  <c:v>0.14236796545901825</c:v>
                </c:pt>
                <c:pt idx="573">
                  <c:v>0.14236796545901825</c:v>
                </c:pt>
                <c:pt idx="574">
                  <c:v>0.14523630002270047</c:v>
                </c:pt>
                <c:pt idx="575">
                  <c:v>0.14523630002270047</c:v>
                </c:pt>
                <c:pt idx="576">
                  <c:v>0.14523630002270047</c:v>
                </c:pt>
                <c:pt idx="577">
                  <c:v>0.14523630002270047</c:v>
                </c:pt>
                <c:pt idx="578">
                  <c:v>0.14523630002270047</c:v>
                </c:pt>
                <c:pt idx="579">
                  <c:v>0.14523630002270047</c:v>
                </c:pt>
                <c:pt idx="580">
                  <c:v>0.14523630002270047</c:v>
                </c:pt>
                <c:pt idx="581">
                  <c:v>0.14812401522532648</c:v>
                </c:pt>
                <c:pt idx="582">
                  <c:v>0.14812401522532648</c:v>
                </c:pt>
                <c:pt idx="583">
                  <c:v>0.15101173042795249</c:v>
                </c:pt>
                <c:pt idx="584">
                  <c:v>0.15101173042795249</c:v>
                </c:pt>
                <c:pt idx="585">
                  <c:v>0.15101173042795249</c:v>
                </c:pt>
                <c:pt idx="586">
                  <c:v>0.15101173042795249</c:v>
                </c:pt>
                <c:pt idx="587">
                  <c:v>0.15101173042795249</c:v>
                </c:pt>
                <c:pt idx="588">
                  <c:v>0.15101173042795249</c:v>
                </c:pt>
                <c:pt idx="589">
                  <c:v>0.15101173042795249</c:v>
                </c:pt>
                <c:pt idx="590">
                  <c:v>0.15101173042795249</c:v>
                </c:pt>
                <c:pt idx="591">
                  <c:v>0.15101173042795249</c:v>
                </c:pt>
                <c:pt idx="592">
                  <c:v>0.15101173042795249</c:v>
                </c:pt>
                <c:pt idx="593">
                  <c:v>0.15101173042795249</c:v>
                </c:pt>
                <c:pt idx="594">
                  <c:v>0.15101173042795249</c:v>
                </c:pt>
                <c:pt idx="595">
                  <c:v>0.15101173042795249</c:v>
                </c:pt>
                <c:pt idx="596">
                  <c:v>0.15101173042795249</c:v>
                </c:pt>
                <c:pt idx="597">
                  <c:v>0.15101173042795249</c:v>
                </c:pt>
                <c:pt idx="598">
                  <c:v>0.15101173042795249</c:v>
                </c:pt>
                <c:pt idx="599">
                  <c:v>0.15101173042795249</c:v>
                </c:pt>
                <c:pt idx="600">
                  <c:v>0.15101173042795249</c:v>
                </c:pt>
                <c:pt idx="601">
                  <c:v>0.15101173042795249</c:v>
                </c:pt>
                <c:pt idx="602">
                  <c:v>0.15101173042795249</c:v>
                </c:pt>
                <c:pt idx="603">
                  <c:v>0.15393927618509748</c:v>
                </c:pt>
                <c:pt idx="604">
                  <c:v>0.15393927618509748</c:v>
                </c:pt>
                <c:pt idx="605">
                  <c:v>0.15393927618509748</c:v>
                </c:pt>
                <c:pt idx="606">
                  <c:v>0.15393927618509748</c:v>
                </c:pt>
                <c:pt idx="607">
                  <c:v>0.15393927618509748</c:v>
                </c:pt>
                <c:pt idx="608">
                  <c:v>0.15393927618509748</c:v>
                </c:pt>
                <c:pt idx="609">
                  <c:v>0.15393927618509748</c:v>
                </c:pt>
                <c:pt idx="610">
                  <c:v>0.15393927618509748</c:v>
                </c:pt>
                <c:pt idx="611">
                  <c:v>0.15687698703167702</c:v>
                </c:pt>
                <c:pt idx="612">
                  <c:v>0.15687698703167702</c:v>
                </c:pt>
                <c:pt idx="613">
                  <c:v>0.15687698703167702</c:v>
                </c:pt>
                <c:pt idx="614">
                  <c:v>0.15687698703167702</c:v>
                </c:pt>
                <c:pt idx="615">
                  <c:v>0.15687698703167702</c:v>
                </c:pt>
                <c:pt idx="616">
                  <c:v>0.15687698703167702</c:v>
                </c:pt>
                <c:pt idx="617">
                  <c:v>0.15687698703167702</c:v>
                </c:pt>
                <c:pt idx="618">
                  <c:v>0.15982496959450332</c:v>
                </c:pt>
                <c:pt idx="619">
                  <c:v>0.15982496959450332</c:v>
                </c:pt>
                <c:pt idx="620">
                  <c:v>0.15982496959450332</c:v>
                </c:pt>
                <c:pt idx="621">
                  <c:v>0.15982496959450332</c:v>
                </c:pt>
                <c:pt idx="622">
                  <c:v>0.15982496959450332</c:v>
                </c:pt>
                <c:pt idx="623">
                  <c:v>0.15982496959450332</c:v>
                </c:pt>
                <c:pt idx="624">
                  <c:v>0.15982496959450332</c:v>
                </c:pt>
                <c:pt idx="625">
                  <c:v>0.15982496959450332</c:v>
                </c:pt>
                <c:pt idx="626">
                  <c:v>0.15982496959450332</c:v>
                </c:pt>
                <c:pt idx="627">
                  <c:v>0.15982496959450332</c:v>
                </c:pt>
                <c:pt idx="628">
                  <c:v>0.15982496959450332</c:v>
                </c:pt>
                <c:pt idx="629">
                  <c:v>0.15982496959450332</c:v>
                </c:pt>
                <c:pt idx="630">
                  <c:v>0.15982496959450332</c:v>
                </c:pt>
                <c:pt idx="631">
                  <c:v>0.15982496959450332</c:v>
                </c:pt>
                <c:pt idx="632">
                  <c:v>0.15982496959450332</c:v>
                </c:pt>
                <c:pt idx="633">
                  <c:v>0.15982496959450332</c:v>
                </c:pt>
                <c:pt idx="634">
                  <c:v>0.15982496959450332</c:v>
                </c:pt>
                <c:pt idx="635">
                  <c:v>0.15982496959450332</c:v>
                </c:pt>
                <c:pt idx="636">
                  <c:v>0.15982496959450332</c:v>
                </c:pt>
                <c:pt idx="637">
                  <c:v>0.15982496959450332</c:v>
                </c:pt>
                <c:pt idx="638">
                  <c:v>0.15982496959450332</c:v>
                </c:pt>
                <c:pt idx="639">
                  <c:v>0.15982496959450332</c:v>
                </c:pt>
                <c:pt idx="640">
                  <c:v>0.16282559470309438</c:v>
                </c:pt>
                <c:pt idx="641">
                  <c:v>0.16583701342718396</c:v>
                </c:pt>
                <c:pt idx="642">
                  <c:v>0.16583701342718396</c:v>
                </c:pt>
                <c:pt idx="643">
                  <c:v>0.16583701342718396</c:v>
                </c:pt>
                <c:pt idx="644">
                  <c:v>0.16583701342718396</c:v>
                </c:pt>
                <c:pt idx="645">
                  <c:v>0.16583701342718396</c:v>
                </c:pt>
                <c:pt idx="646">
                  <c:v>0.16583701342718396</c:v>
                </c:pt>
                <c:pt idx="647">
                  <c:v>0.16583701342718396</c:v>
                </c:pt>
                <c:pt idx="648">
                  <c:v>0.16583701342718396</c:v>
                </c:pt>
                <c:pt idx="649">
                  <c:v>0.16583701342718396</c:v>
                </c:pt>
                <c:pt idx="650">
                  <c:v>0.16583701342718396</c:v>
                </c:pt>
                <c:pt idx="651">
                  <c:v>0.16583701342718396</c:v>
                </c:pt>
                <c:pt idx="652">
                  <c:v>0.16583701342718396</c:v>
                </c:pt>
                <c:pt idx="653">
                  <c:v>0.16888140388912853</c:v>
                </c:pt>
                <c:pt idx="654">
                  <c:v>0.17192579435107311</c:v>
                </c:pt>
                <c:pt idx="655">
                  <c:v>0.17192579435107311</c:v>
                </c:pt>
                <c:pt idx="656">
                  <c:v>0.17192579435107311</c:v>
                </c:pt>
                <c:pt idx="657">
                  <c:v>0.17192579435107311</c:v>
                </c:pt>
                <c:pt idx="658">
                  <c:v>0.17192579435107311</c:v>
                </c:pt>
                <c:pt idx="659">
                  <c:v>0.17192579435107311</c:v>
                </c:pt>
                <c:pt idx="660">
                  <c:v>0.17192579435107311</c:v>
                </c:pt>
                <c:pt idx="661">
                  <c:v>0.17192579435107311</c:v>
                </c:pt>
                <c:pt idx="662">
                  <c:v>0.17192579435107311</c:v>
                </c:pt>
                <c:pt idx="663">
                  <c:v>0.17192579435107311</c:v>
                </c:pt>
                <c:pt idx="664">
                  <c:v>0.17192579435107311</c:v>
                </c:pt>
                <c:pt idx="665">
                  <c:v>0.17502719587035748</c:v>
                </c:pt>
                <c:pt idx="666">
                  <c:v>0.17502719587035748</c:v>
                </c:pt>
                <c:pt idx="667">
                  <c:v>0.17502719587035748</c:v>
                </c:pt>
                <c:pt idx="668">
                  <c:v>0.17814030079160142</c:v>
                </c:pt>
                <c:pt idx="669">
                  <c:v>0.17814030079160142</c:v>
                </c:pt>
                <c:pt idx="670">
                  <c:v>0.17814030079160142</c:v>
                </c:pt>
                <c:pt idx="671">
                  <c:v>0.17814030079160142</c:v>
                </c:pt>
                <c:pt idx="672">
                  <c:v>0.17814030079160142</c:v>
                </c:pt>
                <c:pt idx="673">
                  <c:v>0.17814030079160142</c:v>
                </c:pt>
                <c:pt idx="674">
                  <c:v>0.17814030079160142</c:v>
                </c:pt>
                <c:pt idx="675">
                  <c:v>0.18125340571284537</c:v>
                </c:pt>
                <c:pt idx="676">
                  <c:v>0.18125340571284537</c:v>
                </c:pt>
                <c:pt idx="677">
                  <c:v>0.18125340571284537</c:v>
                </c:pt>
                <c:pt idx="678">
                  <c:v>0.18125340571284537</c:v>
                </c:pt>
                <c:pt idx="679">
                  <c:v>0.18125340571284537</c:v>
                </c:pt>
                <c:pt idx="680">
                  <c:v>0.18125340571284537</c:v>
                </c:pt>
                <c:pt idx="681">
                  <c:v>0.18125340571284537</c:v>
                </c:pt>
                <c:pt idx="682">
                  <c:v>0.18125340571284537</c:v>
                </c:pt>
                <c:pt idx="683">
                  <c:v>0.18125340571284537</c:v>
                </c:pt>
                <c:pt idx="684">
                  <c:v>0.18125340571284537</c:v>
                </c:pt>
                <c:pt idx="685">
                  <c:v>0.18125340571284537</c:v>
                </c:pt>
                <c:pt idx="686">
                  <c:v>0.18125340571284537</c:v>
                </c:pt>
                <c:pt idx="687">
                  <c:v>0.18125340571284537</c:v>
                </c:pt>
                <c:pt idx="688">
                  <c:v>0.18125340571284537</c:v>
                </c:pt>
                <c:pt idx="689">
                  <c:v>0.18125340571284537</c:v>
                </c:pt>
                <c:pt idx="690">
                  <c:v>0.18125340571284537</c:v>
                </c:pt>
                <c:pt idx="691">
                  <c:v>0.18125340571284537</c:v>
                </c:pt>
                <c:pt idx="692">
                  <c:v>0.18125340571284537</c:v>
                </c:pt>
                <c:pt idx="693">
                  <c:v>0.18445163459677957</c:v>
                </c:pt>
                <c:pt idx="694">
                  <c:v>0.18445163459677957</c:v>
                </c:pt>
                <c:pt idx="695">
                  <c:v>0.18767514592248399</c:v>
                </c:pt>
                <c:pt idx="696">
                  <c:v>0.18767514592248399</c:v>
                </c:pt>
                <c:pt idx="697">
                  <c:v>0.18767514592248399</c:v>
                </c:pt>
                <c:pt idx="698">
                  <c:v>0.18767514592248399</c:v>
                </c:pt>
                <c:pt idx="699">
                  <c:v>0.18767514592248399</c:v>
                </c:pt>
                <c:pt idx="700">
                  <c:v>0.19093749473404029</c:v>
                </c:pt>
                <c:pt idx="701">
                  <c:v>0.19093749473404029</c:v>
                </c:pt>
                <c:pt idx="702">
                  <c:v>0.19093749473404029</c:v>
                </c:pt>
                <c:pt idx="703">
                  <c:v>0.19093749473404029</c:v>
                </c:pt>
                <c:pt idx="704">
                  <c:v>0.19093749473404029</c:v>
                </c:pt>
                <c:pt idx="705">
                  <c:v>0.19093749473404029</c:v>
                </c:pt>
                <c:pt idx="706">
                  <c:v>0.19093749473404029</c:v>
                </c:pt>
                <c:pt idx="707">
                  <c:v>0.19093749473404029</c:v>
                </c:pt>
                <c:pt idx="708">
                  <c:v>0.19093749473404029</c:v>
                </c:pt>
                <c:pt idx="709">
                  <c:v>0.19093749473404029</c:v>
                </c:pt>
                <c:pt idx="710">
                  <c:v>0.19093749473404029</c:v>
                </c:pt>
                <c:pt idx="711">
                  <c:v>0.19093749473404029</c:v>
                </c:pt>
                <c:pt idx="712">
                  <c:v>0.19093749473404029</c:v>
                </c:pt>
                <c:pt idx="713">
                  <c:v>0.19093749473404029</c:v>
                </c:pt>
                <c:pt idx="714">
                  <c:v>0.19093749473404029</c:v>
                </c:pt>
                <c:pt idx="715">
                  <c:v>0.19093749473404029</c:v>
                </c:pt>
                <c:pt idx="716">
                  <c:v>0.19093749473404029</c:v>
                </c:pt>
                <c:pt idx="717">
                  <c:v>0.19093749473404029</c:v>
                </c:pt>
                <c:pt idx="718">
                  <c:v>0.19093749473404029</c:v>
                </c:pt>
                <c:pt idx="719">
                  <c:v>0.19093749473404029</c:v>
                </c:pt>
                <c:pt idx="720">
                  <c:v>0.19093749473404029</c:v>
                </c:pt>
                <c:pt idx="721">
                  <c:v>0.19093749473404029</c:v>
                </c:pt>
                <c:pt idx="722">
                  <c:v>0.19093749473404029</c:v>
                </c:pt>
                <c:pt idx="723">
                  <c:v>0.19093749473404029</c:v>
                </c:pt>
                <c:pt idx="724">
                  <c:v>0.19093749473404029</c:v>
                </c:pt>
                <c:pt idx="725">
                  <c:v>0.19093749473404029</c:v>
                </c:pt>
                <c:pt idx="726">
                  <c:v>0.19093749473404029</c:v>
                </c:pt>
                <c:pt idx="727">
                  <c:v>0.19093749473404029</c:v>
                </c:pt>
                <c:pt idx="728">
                  <c:v>0.19093749473404029</c:v>
                </c:pt>
                <c:pt idx="729">
                  <c:v>0.1978525588816126</c:v>
                </c:pt>
                <c:pt idx="730">
                  <c:v>0.1978525588816126</c:v>
                </c:pt>
                <c:pt idx="731">
                  <c:v>0.1978525588816126</c:v>
                </c:pt>
                <c:pt idx="732">
                  <c:v>0.1978525588816126</c:v>
                </c:pt>
                <c:pt idx="733">
                  <c:v>0.1978525588816126</c:v>
                </c:pt>
                <c:pt idx="734">
                  <c:v>0.1978525588816126</c:v>
                </c:pt>
                <c:pt idx="735">
                  <c:v>0.1978525588816126</c:v>
                </c:pt>
                <c:pt idx="736">
                  <c:v>0.1978525588816126</c:v>
                </c:pt>
                <c:pt idx="737">
                  <c:v>0.1978525588816126</c:v>
                </c:pt>
                <c:pt idx="738">
                  <c:v>0.1978525588816126</c:v>
                </c:pt>
                <c:pt idx="739">
                  <c:v>0.1978525588816126</c:v>
                </c:pt>
                <c:pt idx="740">
                  <c:v>0.1978525588816126</c:v>
                </c:pt>
                <c:pt idx="741">
                  <c:v>0.1978525588816126</c:v>
                </c:pt>
                <c:pt idx="742">
                  <c:v>0.1978525588816126</c:v>
                </c:pt>
                <c:pt idx="743">
                  <c:v>0.1978525588816126</c:v>
                </c:pt>
                <c:pt idx="744">
                  <c:v>0.1978525588816126</c:v>
                </c:pt>
                <c:pt idx="745">
                  <c:v>0.1978525588816126</c:v>
                </c:pt>
                <c:pt idx="746">
                  <c:v>0.1978525588816126</c:v>
                </c:pt>
                <c:pt idx="747">
                  <c:v>0.1978525588816126</c:v>
                </c:pt>
                <c:pt idx="748">
                  <c:v>0.1978525588816126</c:v>
                </c:pt>
                <c:pt idx="749">
                  <c:v>0.1978525588816126</c:v>
                </c:pt>
                <c:pt idx="750">
                  <c:v>0.1978525588816126</c:v>
                </c:pt>
                <c:pt idx="751">
                  <c:v>0.1978525588816126</c:v>
                </c:pt>
                <c:pt idx="752">
                  <c:v>0.1978525588816126</c:v>
                </c:pt>
                <c:pt idx="753">
                  <c:v>0.1978525588816126</c:v>
                </c:pt>
                <c:pt idx="754">
                  <c:v>0.1978525588816126</c:v>
                </c:pt>
                <c:pt idx="755">
                  <c:v>0.20146583564340714</c:v>
                </c:pt>
                <c:pt idx="756">
                  <c:v>0.20146583564340714</c:v>
                </c:pt>
                <c:pt idx="757">
                  <c:v>0.20146583564340714</c:v>
                </c:pt>
                <c:pt idx="758">
                  <c:v>0.20146583564340714</c:v>
                </c:pt>
                <c:pt idx="759">
                  <c:v>0.20146583564340714</c:v>
                </c:pt>
                <c:pt idx="760">
                  <c:v>0.20146583564340714</c:v>
                </c:pt>
                <c:pt idx="761">
                  <c:v>0.20146583564340714</c:v>
                </c:pt>
                <c:pt idx="762">
                  <c:v>0.20146583564340714</c:v>
                </c:pt>
                <c:pt idx="763">
                  <c:v>0.20146583564340714</c:v>
                </c:pt>
                <c:pt idx="764">
                  <c:v>0.20146583564340714</c:v>
                </c:pt>
                <c:pt idx="765">
                  <c:v>0.20512883639733648</c:v>
                </c:pt>
                <c:pt idx="766">
                  <c:v>0.20512883639733648</c:v>
                </c:pt>
                <c:pt idx="767">
                  <c:v>0.20512883639733648</c:v>
                </c:pt>
                <c:pt idx="768">
                  <c:v>0.20512883639733648</c:v>
                </c:pt>
                <c:pt idx="769">
                  <c:v>0.20512883639733648</c:v>
                </c:pt>
                <c:pt idx="770">
                  <c:v>0.20512883639733648</c:v>
                </c:pt>
                <c:pt idx="771">
                  <c:v>0.20512883639733648</c:v>
                </c:pt>
                <c:pt idx="772">
                  <c:v>0.20512883639733648</c:v>
                </c:pt>
                <c:pt idx="773">
                  <c:v>0.20512883639733648</c:v>
                </c:pt>
                <c:pt idx="774">
                  <c:v>0.20512883639733648</c:v>
                </c:pt>
                <c:pt idx="775">
                  <c:v>0.20512883639733648</c:v>
                </c:pt>
                <c:pt idx="776">
                  <c:v>0.20512883639733648</c:v>
                </c:pt>
                <c:pt idx="777">
                  <c:v>0.20512883639733648</c:v>
                </c:pt>
                <c:pt idx="778">
                  <c:v>0.20887822867848113</c:v>
                </c:pt>
                <c:pt idx="779">
                  <c:v>0.20887822867848113</c:v>
                </c:pt>
                <c:pt idx="780">
                  <c:v>0.20887822867848113</c:v>
                </c:pt>
                <c:pt idx="781">
                  <c:v>0.20887822867848113</c:v>
                </c:pt>
                <c:pt idx="782">
                  <c:v>0.20887822867848113</c:v>
                </c:pt>
                <c:pt idx="783">
                  <c:v>0.20887822867848113</c:v>
                </c:pt>
                <c:pt idx="784">
                  <c:v>0.20887822867848113</c:v>
                </c:pt>
                <c:pt idx="785">
                  <c:v>0.20887822867848113</c:v>
                </c:pt>
                <c:pt idx="786">
                  <c:v>0.20887822867848113</c:v>
                </c:pt>
                <c:pt idx="787">
                  <c:v>0.20887822867848113</c:v>
                </c:pt>
                <c:pt idx="788">
                  <c:v>0.20887822867848113</c:v>
                </c:pt>
                <c:pt idx="789">
                  <c:v>0.20887822867848113</c:v>
                </c:pt>
                <c:pt idx="790">
                  <c:v>0.20887822867848113</c:v>
                </c:pt>
                <c:pt idx="791">
                  <c:v>0.20887822867848113</c:v>
                </c:pt>
                <c:pt idx="792">
                  <c:v>0.20887822867848113</c:v>
                </c:pt>
                <c:pt idx="793">
                  <c:v>0.20887822867848113</c:v>
                </c:pt>
                <c:pt idx="794">
                  <c:v>0.20887822867848113</c:v>
                </c:pt>
                <c:pt idx="795">
                  <c:v>0.20887822867848113</c:v>
                </c:pt>
                <c:pt idx="796">
                  <c:v>0.20887822867848113</c:v>
                </c:pt>
                <c:pt idx="797">
                  <c:v>0.20887822867848113</c:v>
                </c:pt>
                <c:pt idx="798">
                  <c:v>0.20887822867848113</c:v>
                </c:pt>
                <c:pt idx="799">
                  <c:v>0.20887822867848113</c:v>
                </c:pt>
                <c:pt idx="800">
                  <c:v>0.20887822867848113</c:v>
                </c:pt>
                <c:pt idx="801">
                  <c:v>0.20887822867848113</c:v>
                </c:pt>
                <c:pt idx="802">
                  <c:v>0.20887822867848113</c:v>
                </c:pt>
                <c:pt idx="803">
                  <c:v>0.20887822867848113</c:v>
                </c:pt>
                <c:pt idx="804">
                  <c:v>0.20887822867848113</c:v>
                </c:pt>
                <c:pt idx="805">
                  <c:v>0.20887822867848113</c:v>
                </c:pt>
                <c:pt idx="806">
                  <c:v>0.20887822867848113</c:v>
                </c:pt>
                <c:pt idx="807">
                  <c:v>0.20887822867848113</c:v>
                </c:pt>
                <c:pt idx="808">
                  <c:v>0.20887822867848113</c:v>
                </c:pt>
                <c:pt idx="809">
                  <c:v>0.20887822867848113</c:v>
                </c:pt>
                <c:pt idx="810">
                  <c:v>0.20887822867848113</c:v>
                </c:pt>
                <c:pt idx="811">
                  <c:v>0.20887822867848113</c:v>
                </c:pt>
                <c:pt idx="812">
                  <c:v>0.20887822867848113</c:v>
                </c:pt>
                <c:pt idx="813">
                  <c:v>0.20887822867848113</c:v>
                </c:pt>
                <c:pt idx="814">
                  <c:v>0.20887822867848113</c:v>
                </c:pt>
                <c:pt idx="815">
                  <c:v>0.20887822867848113</c:v>
                </c:pt>
                <c:pt idx="816">
                  <c:v>0.20887822867848113</c:v>
                </c:pt>
                <c:pt idx="817">
                  <c:v>0.20887822867848113</c:v>
                </c:pt>
                <c:pt idx="818">
                  <c:v>0.20887822867848113</c:v>
                </c:pt>
                <c:pt idx="819">
                  <c:v>0.20887822867848113</c:v>
                </c:pt>
                <c:pt idx="820">
                  <c:v>0.20887822867848113</c:v>
                </c:pt>
                <c:pt idx="821">
                  <c:v>0.20887822867848113</c:v>
                </c:pt>
                <c:pt idx="822">
                  <c:v>0.20887822867848113</c:v>
                </c:pt>
                <c:pt idx="823">
                  <c:v>0.20887822867848113</c:v>
                </c:pt>
                <c:pt idx="824">
                  <c:v>0.20887822867848113</c:v>
                </c:pt>
                <c:pt idx="825">
                  <c:v>0.20887822867848113</c:v>
                </c:pt>
                <c:pt idx="826">
                  <c:v>0.20887822867848113</c:v>
                </c:pt>
                <c:pt idx="827">
                  <c:v>0.20887822867848113</c:v>
                </c:pt>
                <c:pt idx="828">
                  <c:v>0.20887822867848113</c:v>
                </c:pt>
                <c:pt idx="829">
                  <c:v>0.20887822867848113</c:v>
                </c:pt>
                <c:pt idx="830">
                  <c:v>0.20887822867848113</c:v>
                </c:pt>
                <c:pt idx="831">
                  <c:v>0.20887822867848113</c:v>
                </c:pt>
                <c:pt idx="832">
                  <c:v>0.20887822867848113</c:v>
                </c:pt>
                <c:pt idx="833">
                  <c:v>0.20887822867848113</c:v>
                </c:pt>
                <c:pt idx="834">
                  <c:v>0.20887822867848113</c:v>
                </c:pt>
                <c:pt idx="835">
                  <c:v>0.20887822867848113</c:v>
                </c:pt>
                <c:pt idx="836">
                  <c:v>0.21289407523341269</c:v>
                </c:pt>
                <c:pt idx="837">
                  <c:v>0.21289407523341269</c:v>
                </c:pt>
                <c:pt idx="838">
                  <c:v>0.21289407523341269</c:v>
                </c:pt>
                <c:pt idx="839">
                  <c:v>0.21289407523341269</c:v>
                </c:pt>
                <c:pt idx="840">
                  <c:v>0.21289407523341269</c:v>
                </c:pt>
                <c:pt idx="841">
                  <c:v>0.21289407523341269</c:v>
                </c:pt>
                <c:pt idx="842">
                  <c:v>0.21289407523341269</c:v>
                </c:pt>
                <c:pt idx="843">
                  <c:v>0.21289407523341269</c:v>
                </c:pt>
                <c:pt idx="844">
                  <c:v>0.21289407523341269</c:v>
                </c:pt>
                <c:pt idx="845">
                  <c:v>0.21289407523341269</c:v>
                </c:pt>
                <c:pt idx="846">
                  <c:v>0.21703673799534209</c:v>
                </c:pt>
                <c:pt idx="847">
                  <c:v>0.21703673799534209</c:v>
                </c:pt>
                <c:pt idx="848">
                  <c:v>0.21703673799534209</c:v>
                </c:pt>
                <c:pt idx="849">
                  <c:v>0.21703673799534209</c:v>
                </c:pt>
                <c:pt idx="850">
                  <c:v>0.21703673799534209</c:v>
                </c:pt>
                <c:pt idx="851">
                  <c:v>0.21703673799534209</c:v>
                </c:pt>
                <c:pt idx="852">
                  <c:v>0.21703673799534209</c:v>
                </c:pt>
                <c:pt idx="853">
                  <c:v>0.21703673799534209</c:v>
                </c:pt>
                <c:pt idx="854">
                  <c:v>0.21703673799534209</c:v>
                </c:pt>
                <c:pt idx="855">
                  <c:v>0.21703673799534209</c:v>
                </c:pt>
                <c:pt idx="856">
                  <c:v>0.21703673799534209</c:v>
                </c:pt>
                <c:pt idx="857">
                  <c:v>0.21703673799534209</c:v>
                </c:pt>
                <c:pt idx="858">
                  <c:v>0.21703673799534209</c:v>
                </c:pt>
                <c:pt idx="859">
                  <c:v>0.21703673799534209</c:v>
                </c:pt>
                <c:pt idx="860">
                  <c:v>0.21703673799534209</c:v>
                </c:pt>
                <c:pt idx="861">
                  <c:v>0.21703673799534209</c:v>
                </c:pt>
                <c:pt idx="862">
                  <c:v>0.21703673799534209</c:v>
                </c:pt>
                <c:pt idx="863">
                  <c:v>0.22131522576585935</c:v>
                </c:pt>
                <c:pt idx="864">
                  <c:v>0.22131522576585935</c:v>
                </c:pt>
                <c:pt idx="865">
                  <c:v>0.22131522576585935</c:v>
                </c:pt>
                <c:pt idx="866">
                  <c:v>0.22131522576585935</c:v>
                </c:pt>
                <c:pt idx="867">
                  <c:v>0.22131522576585935</c:v>
                </c:pt>
                <c:pt idx="868">
                  <c:v>0.22131522576585935</c:v>
                </c:pt>
                <c:pt idx="869">
                  <c:v>0.22131522576585935</c:v>
                </c:pt>
                <c:pt idx="870">
                  <c:v>0.22131522576585935</c:v>
                </c:pt>
                <c:pt idx="871">
                  <c:v>0.22131522576585935</c:v>
                </c:pt>
                <c:pt idx="872">
                  <c:v>0.22131522576585935</c:v>
                </c:pt>
                <c:pt idx="873">
                  <c:v>0.22131522576585935</c:v>
                </c:pt>
                <c:pt idx="874">
                  <c:v>0.22131522576585935</c:v>
                </c:pt>
                <c:pt idx="875">
                  <c:v>0.22131522576585935</c:v>
                </c:pt>
                <c:pt idx="876">
                  <c:v>0.22131522576585935</c:v>
                </c:pt>
                <c:pt idx="877">
                  <c:v>0.22131522576585935</c:v>
                </c:pt>
                <c:pt idx="878">
                  <c:v>0.22131522576585935</c:v>
                </c:pt>
                <c:pt idx="879">
                  <c:v>0.22131522576585935</c:v>
                </c:pt>
                <c:pt idx="880">
                  <c:v>0.22573957107400788</c:v>
                </c:pt>
                <c:pt idx="881">
                  <c:v>0.22573957107400788</c:v>
                </c:pt>
                <c:pt idx="882">
                  <c:v>0.22573957107400788</c:v>
                </c:pt>
                <c:pt idx="883">
                  <c:v>0.22573957107400788</c:v>
                </c:pt>
                <c:pt idx="884">
                  <c:v>0.22573957107400788</c:v>
                </c:pt>
                <c:pt idx="885">
                  <c:v>0.22573957107400788</c:v>
                </c:pt>
                <c:pt idx="886">
                  <c:v>0.22573957107400788</c:v>
                </c:pt>
                <c:pt idx="887">
                  <c:v>0.23032099373037471</c:v>
                </c:pt>
                <c:pt idx="888">
                  <c:v>0.23032099373037471</c:v>
                </c:pt>
                <c:pt idx="889">
                  <c:v>0.23032099373037471</c:v>
                </c:pt>
                <c:pt idx="890">
                  <c:v>0.23032099373037471</c:v>
                </c:pt>
                <c:pt idx="891">
                  <c:v>0.23032099373037471</c:v>
                </c:pt>
                <c:pt idx="892">
                  <c:v>0.23032099373037471</c:v>
                </c:pt>
                <c:pt idx="893">
                  <c:v>0.23032099373037471</c:v>
                </c:pt>
                <c:pt idx="894">
                  <c:v>0.23032099373037471</c:v>
                </c:pt>
                <c:pt idx="895">
                  <c:v>0.23032099373037471</c:v>
                </c:pt>
                <c:pt idx="896">
                  <c:v>0.23032099373037471</c:v>
                </c:pt>
                <c:pt idx="897">
                  <c:v>0.23032099373037471</c:v>
                </c:pt>
                <c:pt idx="898">
                  <c:v>0.23498571498049364</c:v>
                </c:pt>
                <c:pt idx="899">
                  <c:v>0.23498571498049364</c:v>
                </c:pt>
                <c:pt idx="900">
                  <c:v>0.23498571498049364</c:v>
                </c:pt>
                <c:pt idx="901">
                  <c:v>0.23498571498049364</c:v>
                </c:pt>
                <c:pt idx="902">
                  <c:v>0.23498571498049364</c:v>
                </c:pt>
                <c:pt idx="903">
                  <c:v>0.23498571498049364</c:v>
                </c:pt>
                <c:pt idx="904">
                  <c:v>0.23498571498049364</c:v>
                </c:pt>
                <c:pt idx="905">
                  <c:v>0.23498571498049364</c:v>
                </c:pt>
                <c:pt idx="906">
                  <c:v>0.23498571498049364</c:v>
                </c:pt>
                <c:pt idx="907">
                  <c:v>0.23498571498049364</c:v>
                </c:pt>
                <c:pt idx="908">
                  <c:v>0.23498571498049364</c:v>
                </c:pt>
                <c:pt idx="909">
                  <c:v>0.23498571498049364</c:v>
                </c:pt>
                <c:pt idx="910">
                  <c:v>0.23498571498049364</c:v>
                </c:pt>
                <c:pt idx="911">
                  <c:v>0.23498571498049364</c:v>
                </c:pt>
                <c:pt idx="912">
                  <c:v>0.23498571498049364</c:v>
                </c:pt>
                <c:pt idx="913">
                  <c:v>0.23498571498049364</c:v>
                </c:pt>
                <c:pt idx="914">
                  <c:v>0.23498571498049364</c:v>
                </c:pt>
                <c:pt idx="915">
                  <c:v>0.23498571498049364</c:v>
                </c:pt>
                <c:pt idx="916">
                  <c:v>0.23498571498049364</c:v>
                </c:pt>
                <c:pt idx="917">
                  <c:v>0.23498571498049364</c:v>
                </c:pt>
                <c:pt idx="918">
                  <c:v>0.23498571498049364</c:v>
                </c:pt>
                <c:pt idx="919">
                  <c:v>0.23498571498049364</c:v>
                </c:pt>
                <c:pt idx="920">
                  <c:v>0.23498571498049364</c:v>
                </c:pt>
                <c:pt idx="921">
                  <c:v>0.23498571498049364</c:v>
                </c:pt>
                <c:pt idx="922">
                  <c:v>0.23498571498049364</c:v>
                </c:pt>
                <c:pt idx="923">
                  <c:v>0.23498571498049364</c:v>
                </c:pt>
                <c:pt idx="924">
                  <c:v>0.23498571498049364</c:v>
                </c:pt>
                <c:pt idx="925">
                  <c:v>0.23498571498049364</c:v>
                </c:pt>
                <c:pt idx="926">
                  <c:v>0.23498571498049364</c:v>
                </c:pt>
                <c:pt idx="927">
                  <c:v>0.23498571498049364</c:v>
                </c:pt>
                <c:pt idx="928">
                  <c:v>0.24466944010732283</c:v>
                </c:pt>
                <c:pt idx="929">
                  <c:v>0.24466944010732283</c:v>
                </c:pt>
                <c:pt idx="930">
                  <c:v>0.24466944010732283</c:v>
                </c:pt>
                <c:pt idx="931">
                  <c:v>0.24466944010732283</c:v>
                </c:pt>
                <c:pt idx="932">
                  <c:v>0.24466944010732283</c:v>
                </c:pt>
                <c:pt idx="933">
                  <c:v>0.24466944010732283</c:v>
                </c:pt>
                <c:pt idx="934">
                  <c:v>0.24466944010732283</c:v>
                </c:pt>
                <c:pt idx="935">
                  <c:v>0.24466944010732283</c:v>
                </c:pt>
                <c:pt idx="936">
                  <c:v>0.24960624115237301</c:v>
                </c:pt>
                <c:pt idx="937">
                  <c:v>0.24960624115237301</c:v>
                </c:pt>
                <c:pt idx="938">
                  <c:v>0.24960624115237301</c:v>
                </c:pt>
                <c:pt idx="939">
                  <c:v>0.24960624115237301</c:v>
                </c:pt>
                <c:pt idx="940">
                  <c:v>0.24960624115237301</c:v>
                </c:pt>
                <c:pt idx="941">
                  <c:v>0.24960624115237301</c:v>
                </c:pt>
                <c:pt idx="942">
                  <c:v>0.24960624115237301</c:v>
                </c:pt>
                <c:pt idx="943">
                  <c:v>0.24960624115237301</c:v>
                </c:pt>
                <c:pt idx="944">
                  <c:v>0.24960624115237301</c:v>
                </c:pt>
                <c:pt idx="945">
                  <c:v>0.24960624115237301</c:v>
                </c:pt>
                <c:pt idx="946">
                  <c:v>0.24960624115237301</c:v>
                </c:pt>
                <c:pt idx="947">
                  <c:v>0.24960624115237301</c:v>
                </c:pt>
                <c:pt idx="948">
                  <c:v>0.24960624115237301</c:v>
                </c:pt>
                <c:pt idx="949">
                  <c:v>0.24960624115237301</c:v>
                </c:pt>
                <c:pt idx="950">
                  <c:v>0.24960624115237301</c:v>
                </c:pt>
                <c:pt idx="951">
                  <c:v>0.24960624115237301</c:v>
                </c:pt>
                <c:pt idx="952">
                  <c:v>0.24960624115237301</c:v>
                </c:pt>
                <c:pt idx="953">
                  <c:v>0.24960624115237301</c:v>
                </c:pt>
                <c:pt idx="954">
                  <c:v>0.24960624115237301</c:v>
                </c:pt>
                <c:pt idx="955">
                  <c:v>0.24960624115237301</c:v>
                </c:pt>
                <c:pt idx="956">
                  <c:v>0.24960624115237301</c:v>
                </c:pt>
                <c:pt idx="957">
                  <c:v>0.24960624115237301</c:v>
                </c:pt>
                <c:pt idx="958">
                  <c:v>0.24960624115237301</c:v>
                </c:pt>
                <c:pt idx="959">
                  <c:v>0.24960624115237301</c:v>
                </c:pt>
                <c:pt idx="960">
                  <c:v>0.24960624115237301</c:v>
                </c:pt>
                <c:pt idx="961">
                  <c:v>0.24960624115237301</c:v>
                </c:pt>
                <c:pt idx="962">
                  <c:v>0.24960624115237301</c:v>
                </c:pt>
                <c:pt idx="963">
                  <c:v>0.24960624115237301</c:v>
                </c:pt>
                <c:pt idx="964">
                  <c:v>0.24960624115237301</c:v>
                </c:pt>
                <c:pt idx="965">
                  <c:v>0.24960624115237301</c:v>
                </c:pt>
                <c:pt idx="966">
                  <c:v>0.24960624115237301</c:v>
                </c:pt>
                <c:pt idx="967">
                  <c:v>0.24960624115237301</c:v>
                </c:pt>
                <c:pt idx="968">
                  <c:v>0.24960624115237301</c:v>
                </c:pt>
                <c:pt idx="969">
                  <c:v>0.24960624115237301</c:v>
                </c:pt>
                <c:pt idx="970">
                  <c:v>0.24960624115237301</c:v>
                </c:pt>
                <c:pt idx="971">
                  <c:v>0.25489070424284926</c:v>
                </c:pt>
                <c:pt idx="972">
                  <c:v>0.25489070424284926</c:v>
                </c:pt>
                <c:pt idx="973">
                  <c:v>0.25489070424284926</c:v>
                </c:pt>
                <c:pt idx="974">
                  <c:v>0.25489070424284926</c:v>
                </c:pt>
                <c:pt idx="975">
                  <c:v>0.25489070424284926</c:v>
                </c:pt>
                <c:pt idx="976">
                  <c:v>0.25489070424284926</c:v>
                </c:pt>
                <c:pt idx="977">
                  <c:v>0.25489070424284926</c:v>
                </c:pt>
                <c:pt idx="978">
                  <c:v>0.26021291349825748</c:v>
                </c:pt>
                <c:pt idx="979">
                  <c:v>0.26021291349825748</c:v>
                </c:pt>
                <c:pt idx="980">
                  <c:v>0.26021291349825748</c:v>
                </c:pt>
                <c:pt idx="981">
                  <c:v>0.26021291349825748</c:v>
                </c:pt>
                <c:pt idx="982">
                  <c:v>0.26021291349825748</c:v>
                </c:pt>
                <c:pt idx="983">
                  <c:v>0.26557368948740057</c:v>
                </c:pt>
                <c:pt idx="984">
                  <c:v>0.26557368948740057</c:v>
                </c:pt>
                <c:pt idx="985">
                  <c:v>0.26557368948740057</c:v>
                </c:pt>
                <c:pt idx="986">
                  <c:v>0.26557368948740057</c:v>
                </c:pt>
                <c:pt idx="987">
                  <c:v>0.26557368948740057</c:v>
                </c:pt>
                <c:pt idx="988">
                  <c:v>0.26557368948740057</c:v>
                </c:pt>
                <c:pt idx="989">
                  <c:v>0.26557368948740057</c:v>
                </c:pt>
                <c:pt idx="990">
                  <c:v>0.26557368948740057</c:v>
                </c:pt>
                <c:pt idx="991">
                  <c:v>0.26557368948740057</c:v>
                </c:pt>
                <c:pt idx="992">
                  <c:v>0.26557368948740057</c:v>
                </c:pt>
                <c:pt idx="993">
                  <c:v>0.26557368948740057</c:v>
                </c:pt>
                <c:pt idx="994">
                  <c:v>0.26557368948740057</c:v>
                </c:pt>
                <c:pt idx="995">
                  <c:v>0.26557368948740057</c:v>
                </c:pt>
                <c:pt idx="996">
                  <c:v>0.26557368948740057</c:v>
                </c:pt>
                <c:pt idx="997">
                  <c:v>0.26557368948740057</c:v>
                </c:pt>
                <c:pt idx="998">
                  <c:v>0.26557368948740057</c:v>
                </c:pt>
                <c:pt idx="999">
                  <c:v>0.26557368948740057</c:v>
                </c:pt>
                <c:pt idx="1000">
                  <c:v>0.26557368948740057</c:v>
                </c:pt>
                <c:pt idx="1001">
                  <c:v>0.26557368948740057</c:v>
                </c:pt>
                <c:pt idx="1002">
                  <c:v>0.26557368948740057</c:v>
                </c:pt>
                <c:pt idx="1003">
                  <c:v>0.26557368948740057</c:v>
                </c:pt>
                <c:pt idx="1004">
                  <c:v>0.26557368948740057</c:v>
                </c:pt>
                <c:pt idx="1005">
                  <c:v>0.26557368948740057</c:v>
                </c:pt>
                <c:pt idx="1006">
                  <c:v>0.26557368948740057</c:v>
                </c:pt>
                <c:pt idx="1007">
                  <c:v>0.26557368948740057</c:v>
                </c:pt>
                <c:pt idx="1008">
                  <c:v>0.26557368948740057</c:v>
                </c:pt>
                <c:pt idx="1009">
                  <c:v>0.26557368948740057</c:v>
                </c:pt>
                <c:pt idx="1010">
                  <c:v>0.26557368948740057</c:v>
                </c:pt>
                <c:pt idx="1011">
                  <c:v>0.26557368948740057</c:v>
                </c:pt>
                <c:pt idx="1012">
                  <c:v>0.26557368948740057</c:v>
                </c:pt>
                <c:pt idx="1013">
                  <c:v>0.26557368948740057</c:v>
                </c:pt>
                <c:pt idx="1014">
                  <c:v>0.26557368948740057</c:v>
                </c:pt>
                <c:pt idx="1015">
                  <c:v>0.26557368948740057</c:v>
                </c:pt>
                <c:pt idx="1016">
                  <c:v>0.26557368948740057</c:v>
                </c:pt>
                <c:pt idx="1017">
                  <c:v>0.26557368948740057</c:v>
                </c:pt>
                <c:pt idx="1018">
                  <c:v>0.26557368948740057</c:v>
                </c:pt>
                <c:pt idx="1019">
                  <c:v>0.26557368948740057</c:v>
                </c:pt>
                <c:pt idx="1020">
                  <c:v>0.26557368948740057</c:v>
                </c:pt>
                <c:pt idx="1021">
                  <c:v>0.26557368948740057</c:v>
                </c:pt>
                <c:pt idx="1022">
                  <c:v>0.26557368948740057</c:v>
                </c:pt>
                <c:pt idx="1023">
                  <c:v>0.26557368948740057</c:v>
                </c:pt>
                <c:pt idx="1024">
                  <c:v>0.26557368948740057</c:v>
                </c:pt>
                <c:pt idx="1025">
                  <c:v>0.26557368948740057</c:v>
                </c:pt>
                <c:pt idx="1026">
                  <c:v>0.26557368948740057</c:v>
                </c:pt>
                <c:pt idx="1027">
                  <c:v>0.26557368948740057</c:v>
                </c:pt>
                <c:pt idx="1028">
                  <c:v>0.26557368948740057</c:v>
                </c:pt>
                <c:pt idx="1029">
                  <c:v>0.26557368948740057</c:v>
                </c:pt>
                <c:pt idx="1030">
                  <c:v>0.26557368948740057</c:v>
                </c:pt>
                <c:pt idx="1031">
                  <c:v>0.26557368948740057</c:v>
                </c:pt>
                <c:pt idx="1032">
                  <c:v>0.26557368948740057</c:v>
                </c:pt>
                <c:pt idx="1033">
                  <c:v>0.26557368948740057</c:v>
                </c:pt>
                <c:pt idx="1034">
                  <c:v>0.26557368948740057</c:v>
                </c:pt>
                <c:pt idx="1035">
                  <c:v>0.26557368948740057</c:v>
                </c:pt>
                <c:pt idx="1036">
                  <c:v>0.26557368948740057</c:v>
                </c:pt>
                <c:pt idx="1037">
                  <c:v>0.26557368948740057</c:v>
                </c:pt>
                <c:pt idx="1038">
                  <c:v>0.26557368948740057</c:v>
                </c:pt>
                <c:pt idx="1039">
                  <c:v>0.26557368948740057</c:v>
                </c:pt>
                <c:pt idx="1040">
                  <c:v>0.26557368948740057</c:v>
                </c:pt>
                <c:pt idx="1041">
                  <c:v>0.26557368948740057</c:v>
                </c:pt>
                <c:pt idx="1042">
                  <c:v>0.26557368948740057</c:v>
                </c:pt>
                <c:pt idx="1043">
                  <c:v>0.26557368948740057</c:v>
                </c:pt>
                <c:pt idx="1044">
                  <c:v>0.26557368948740057</c:v>
                </c:pt>
                <c:pt idx="1045">
                  <c:v>0.26557368948740057</c:v>
                </c:pt>
                <c:pt idx="1046">
                  <c:v>0.26557368948740057</c:v>
                </c:pt>
                <c:pt idx="1047">
                  <c:v>0.26557368948740057</c:v>
                </c:pt>
                <c:pt idx="1048">
                  <c:v>0.27159357727848743</c:v>
                </c:pt>
                <c:pt idx="1049">
                  <c:v>0.27159357727848743</c:v>
                </c:pt>
                <c:pt idx="1050">
                  <c:v>0.27159357727848743</c:v>
                </c:pt>
                <c:pt idx="1051">
                  <c:v>0.27159357727848743</c:v>
                </c:pt>
                <c:pt idx="1052">
                  <c:v>0.27159357727848743</c:v>
                </c:pt>
                <c:pt idx="1053">
                  <c:v>0.27159357727848743</c:v>
                </c:pt>
                <c:pt idx="1054">
                  <c:v>0.27159357727848743</c:v>
                </c:pt>
                <c:pt idx="1055">
                  <c:v>0.27159357727848743</c:v>
                </c:pt>
                <c:pt idx="1056">
                  <c:v>0.27159357727848743</c:v>
                </c:pt>
                <c:pt idx="1057">
                  <c:v>0.27159357727848743</c:v>
                </c:pt>
                <c:pt idx="1058">
                  <c:v>0.27159357727848743</c:v>
                </c:pt>
                <c:pt idx="1059">
                  <c:v>0.27159357727848743</c:v>
                </c:pt>
                <c:pt idx="1060">
                  <c:v>0.27159357727848743</c:v>
                </c:pt>
                <c:pt idx="1061">
                  <c:v>0.27766363080116668</c:v>
                </c:pt>
                <c:pt idx="1062">
                  <c:v>0.27766363080116668</c:v>
                </c:pt>
                <c:pt idx="1063">
                  <c:v>0.27766363080116668</c:v>
                </c:pt>
                <c:pt idx="1064">
                  <c:v>0.27766363080116668</c:v>
                </c:pt>
                <c:pt idx="1065">
                  <c:v>0.27766363080116668</c:v>
                </c:pt>
                <c:pt idx="1066">
                  <c:v>0.27766363080116668</c:v>
                </c:pt>
                <c:pt idx="1067">
                  <c:v>0.27766363080116668</c:v>
                </c:pt>
                <c:pt idx="1068">
                  <c:v>0.27766363080116668</c:v>
                </c:pt>
                <c:pt idx="1069">
                  <c:v>0.27766363080116668</c:v>
                </c:pt>
                <c:pt idx="1070">
                  <c:v>0.27766363080116668</c:v>
                </c:pt>
                <c:pt idx="1071">
                  <c:v>0.27766363080116668</c:v>
                </c:pt>
                <c:pt idx="1072">
                  <c:v>0.27766363080116668</c:v>
                </c:pt>
                <c:pt idx="1073">
                  <c:v>0.27766363080116668</c:v>
                </c:pt>
                <c:pt idx="1074">
                  <c:v>0.27766363080116668</c:v>
                </c:pt>
                <c:pt idx="1075">
                  <c:v>0.27766363080116668</c:v>
                </c:pt>
                <c:pt idx="1076">
                  <c:v>0.27766363080116668</c:v>
                </c:pt>
                <c:pt idx="1077">
                  <c:v>0.27766363080116668</c:v>
                </c:pt>
                <c:pt idx="1078">
                  <c:v>0.27766363080116668</c:v>
                </c:pt>
                <c:pt idx="1079">
                  <c:v>0.27766363080116668</c:v>
                </c:pt>
                <c:pt idx="1080">
                  <c:v>0.27766363080116668</c:v>
                </c:pt>
                <c:pt idx="1081">
                  <c:v>0.27766363080116668</c:v>
                </c:pt>
                <c:pt idx="1082">
                  <c:v>0.27766363080116668</c:v>
                </c:pt>
                <c:pt idx="1083">
                  <c:v>0.27766363080116668</c:v>
                </c:pt>
                <c:pt idx="1084">
                  <c:v>0.27766363080116668</c:v>
                </c:pt>
                <c:pt idx="1085">
                  <c:v>0.27766363080116668</c:v>
                </c:pt>
                <c:pt idx="1086">
                  <c:v>0.27766363080116668</c:v>
                </c:pt>
                <c:pt idx="1087">
                  <c:v>0.27766363080116668</c:v>
                </c:pt>
                <c:pt idx="1088">
                  <c:v>0.27766363080116668</c:v>
                </c:pt>
                <c:pt idx="1089">
                  <c:v>0.27766363080116668</c:v>
                </c:pt>
                <c:pt idx="1090">
                  <c:v>0.27766363080116668</c:v>
                </c:pt>
                <c:pt idx="1091">
                  <c:v>0.27766363080116668</c:v>
                </c:pt>
                <c:pt idx="1092">
                  <c:v>0.27766363080116668</c:v>
                </c:pt>
                <c:pt idx="1093">
                  <c:v>0.27766363080116668</c:v>
                </c:pt>
                <c:pt idx="1094">
                  <c:v>0.27766363080116668</c:v>
                </c:pt>
                <c:pt idx="1095">
                  <c:v>0.27766363080116668</c:v>
                </c:pt>
                <c:pt idx="1096">
                  <c:v>0.27766363080116668</c:v>
                </c:pt>
                <c:pt idx="1097">
                  <c:v>0.27766363080116668</c:v>
                </c:pt>
                <c:pt idx="1098">
                  <c:v>0.27766363080116668</c:v>
                </c:pt>
                <c:pt idx="1099">
                  <c:v>0.27766363080116668</c:v>
                </c:pt>
                <c:pt idx="1100">
                  <c:v>0.27766363080116668</c:v>
                </c:pt>
                <c:pt idx="1101">
                  <c:v>0.27766363080116668</c:v>
                </c:pt>
                <c:pt idx="1102">
                  <c:v>0.27766363080116668</c:v>
                </c:pt>
                <c:pt idx="1103">
                  <c:v>0.27766363080116668</c:v>
                </c:pt>
                <c:pt idx="1104">
                  <c:v>0.27766363080116668</c:v>
                </c:pt>
                <c:pt idx="1105">
                  <c:v>0.27766363080116668</c:v>
                </c:pt>
                <c:pt idx="1106">
                  <c:v>0.27766363080116668</c:v>
                </c:pt>
                <c:pt idx="1107">
                  <c:v>0.27766363080116668</c:v>
                </c:pt>
                <c:pt idx="1108">
                  <c:v>0.27766363080116668</c:v>
                </c:pt>
                <c:pt idx="1109">
                  <c:v>0.27766363080116668</c:v>
                </c:pt>
                <c:pt idx="1110">
                  <c:v>0.27766363080116668</c:v>
                </c:pt>
                <c:pt idx="1111">
                  <c:v>0.27766363080116668</c:v>
                </c:pt>
                <c:pt idx="1112">
                  <c:v>0.27766363080116668</c:v>
                </c:pt>
                <c:pt idx="1113">
                  <c:v>0.27766363080116668</c:v>
                </c:pt>
                <c:pt idx="1114">
                  <c:v>0.27766363080116668</c:v>
                </c:pt>
                <c:pt idx="1115">
                  <c:v>0.27766363080116668</c:v>
                </c:pt>
                <c:pt idx="1116">
                  <c:v>0.27766363080116668</c:v>
                </c:pt>
                <c:pt idx="1117">
                  <c:v>0.27766363080116668</c:v>
                </c:pt>
                <c:pt idx="1118">
                  <c:v>0.27766363080116668</c:v>
                </c:pt>
                <c:pt idx="1119">
                  <c:v>0.27766363080116668</c:v>
                </c:pt>
                <c:pt idx="1120">
                  <c:v>0.27766363080116668</c:v>
                </c:pt>
                <c:pt idx="1121">
                  <c:v>0.27766363080116668</c:v>
                </c:pt>
                <c:pt idx="1122">
                  <c:v>0.27766363080116668</c:v>
                </c:pt>
                <c:pt idx="1123">
                  <c:v>0.27766363080116668</c:v>
                </c:pt>
                <c:pt idx="1124">
                  <c:v>0.27766363080116668</c:v>
                </c:pt>
                <c:pt idx="1125">
                  <c:v>0.27766363080116668</c:v>
                </c:pt>
                <c:pt idx="1126">
                  <c:v>0.27766363080116668</c:v>
                </c:pt>
                <c:pt idx="1127">
                  <c:v>0.27766363080116668</c:v>
                </c:pt>
                <c:pt idx="1128">
                  <c:v>0.27766363080116668</c:v>
                </c:pt>
                <c:pt idx="1129">
                  <c:v>0.27766363080116668</c:v>
                </c:pt>
                <c:pt idx="1130">
                  <c:v>0.27766363080116668</c:v>
                </c:pt>
                <c:pt idx="1131">
                  <c:v>0.27766363080116668</c:v>
                </c:pt>
                <c:pt idx="1132">
                  <c:v>0.27766363080116668</c:v>
                </c:pt>
                <c:pt idx="1133">
                  <c:v>0.27766363080116668</c:v>
                </c:pt>
                <c:pt idx="1134">
                  <c:v>0.27766363080116668</c:v>
                </c:pt>
                <c:pt idx="1135">
                  <c:v>0.27766363080116668</c:v>
                </c:pt>
                <c:pt idx="1136">
                  <c:v>0.27766363080116668</c:v>
                </c:pt>
                <c:pt idx="1137">
                  <c:v>0.27766363080116668</c:v>
                </c:pt>
                <c:pt idx="1138">
                  <c:v>0.27766363080116668</c:v>
                </c:pt>
                <c:pt idx="1139">
                  <c:v>0.27766363080116668</c:v>
                </c:pt>
                <c:pt idx="1140">
                  <c:v>0.2856895904589315</c:v>
                </c:pt>
                <c:pt idx="1141">
                  <c:v>0.2856895904589315</c:v>
                </c:pt>
                <c:pt idx="1142">
                  <c:v>0.2856895904589315</c:v>
                </c:pt>
                <c:pt idx="1143">
                  <c:v>0.2856895904589315</c:v>
                </c:pt>
                <c:pt idx="1144">
                  <c:v>0.2856895904589315</c:v>
                </c:pt>
                <c:pt idx="1145">
                  <c:v>0.2856895904589315</c:v>
                </c:pt>
                <c:pt idx="1146">
                  <c:v>0.2856895904589315</c:v>
                </c:pt>
                <c:pt idx="1147">
                  <c:v>0.2856895904589315</c:v>
                </c:pt>
                <c:pt idx="1148">
                  <c:v>0.2856895904589315</c:v>
                </c:pt>
                <c:pt idx="1149">
                  <c:v>0.2856895904589315</c:v>
                </c:pt>
                <c:pt idx="1150">
                  <c:v>0.2856895904589315</c:v>
                </c:pt>
                <c:pt idx="1151">
                  <c:v>0.2856895904589315</c:v>
                </c:pt>
                <c:pt idx="1152">
                  <c:v>0.2856895904589315</c:v>
                </c:pt>
                <c:pt idx="1153">
                  <c:v>0.2856895904589315</c:v>
                </c:pt>
                <c:pt idx="1154">
                  <c:v>0.2856895904589315</c:v>
                </c:pt>
                <c:pt idx="1155">
                  <c:v>0.2856895904589315</c:v>
                </c:pt>
                <c:pt idx="1156">
                  <c:v>0.2856895904589315</c:v>
                </c:pt>
                <c:pt idx="1157">
                  <c:v>0.2856895904589315</c:v>
                </c:pt>
                <c:pt idx="1158">
                  <c:v>0.2856895904589315</c:v>
                </c:pt>
                <c:pt idx="1159">
                  <c:v>0.2856895904589315</c:v>
                </c:pt>
                <c:pt idx="1160">
                  <c:v>0.2856895904589315</c:v>
                </c:pt>
                <c:pt idx="1161">
                  <c:v>0.2856895904589315</c:v>
                </c:pt>
                <c:pt idx="1162">
                  <c:v>0.2856895904589315</c:v>
                </c:pt>
                <c:pt idx="1163">
                  <c:v>0.2856895904589315</c:v>
                </c:pt>
                <c:pt idx="1164">
                  <c:v>0.2856895904589315</c:v>
                </c:pt>
                <c:pt idx="1165">
                  <c:v>0.2856895904589315</c:v>
                </c:pt>
                <c:pt idx="1166">
                  <c:v>0.2856895904589315</c:v>
                </c:pt>
                <c:pt idx="1167">
                  <c:v>0.2856895904589315</c:v>
                </c:pt>
                <c:pt idx="1168">
                  <c:v>0.2856895904589315</c:v>
                </c:pt>
                <c:pt idx="1169">
                  <c:v>0.2856895904589315</c:v>
                </c:pt>
                <c:pt idx="1170">
                  <c:v>0.2856895904589315</c:v>
                </c:pt>
                <c:pt idx="1171">
                  <c:v>0.2856895904589315</c:v>
                </c:pt>
                <c:pt idx="1172">
                  <c:v>0.2856895904589315</c:v>
                </c:pt>
                <c:pt idx="1173">
                  <c:v>0.2856895904589315</c:v>
                </c:pt>
                <c:pt idx="1174">
                  <c:v>0.29534243383110809</c:v>
                </c:pt>
                <c:pt idx="1175">
                  <c:v>0.29534243383110809</c:v>
                </c:pt>
                <c:pt idx="1176">
                  <c:v>0.29534243383110809</c:v>
                </c:pt>
                <c:pt idx="1177">
                  <c:v>0.29534243383110809</c:v>
                </c:pt>
                <c:pt idx="1178">
                  <c:v>0.29534243383110809</c:v>
                </c:pt>
                <c:pt idx="1179">
                  <c:v>0.29534243383110809</c:v>
                </c:pt>
                <c:pt idx="1180">
                  <c:v>0.29534243383110809</c:v>
                </c:pt>
                <c:pt idx="1181">
                  <c:v>0.29534243383110809</c:v>
                </c:pt>
                <c:pt idx="1182">
                  <c:v>0.29534243383110809</c:v>
                </c:pt>
                <c:pt idx="1183">
                  <c:v>0.29534243383110809</c:v>
                </c:pt>
                <c:pt idx="1184">
                  <c:v>0.29534243383110809</c:v>
                </c:pt>
                <c:pt idx="1185">
                  <c:v>0.29534243383110809</c:v>
                </c:pt>
                <c:pt idx="1186">
                  <c:v>0.29534243383110809</c:v>
                </c:pt>
                <c:pt idx="1187">
                  <c:v>0.29534243383110809</c:v>
                </c:pt>
                <c:pt idx="1188">
                  <c:v>0.29534243383110809</c:v>
                </c:pt>
                <c:pt idx="1189">
                  <c:v>0.29534243383110809</c:v>
                </c:pt>
                <c:pt idx="1190">
                  <c:v>0.29534243383110809</c:v>
                </c:pt>
                <c:pt idx="1191">
                  <c:v>0.29534243383110809</c:v>
                </c:pt>
                <c:pt idx="1192">
                  <c:v>0.29534243383110809</c:v>
                </c:pt>
                <c:pt idx="1193">
                  <c:v>0.29534243383110809</c:v>
                </c:pt>
                <c:pt idx="1194">
                  <c:v>0.29534243383110809</c:v>
                </c:pt>
                <c:pt idx="1195">
                  <c:v>0.29534243383110809</c:v>
                </c:pt>
                <c:pt idx="1196">
                  <c:v>0.29534243383110809</c:v>
                </c:pt>
                <c:pt idx="1197">
                  <c:v>0.29534243383110809</c:v>
                </c:pt>
                <c:pt idx="1198">
                  <c:v>0.29534243383110809</c:v>
                </c:pt>
                <c:pt idx="1199">
                  <c:v>0.29534243383110809</c:v>
                </c:pt>
                <c:pt idx="1200">
                  <c:v>0.29534243383110809</c:v>
                </c:pt>
                <c:pt idx="1201">
                  <c:v>0.29534243383110809</c:v>
                </c:pt>
                <c:pt idx="1202">
                  <c:v>0.29534243383110809</c:v>
                </c:pt>
                <c:pt idx="1203">
                  <c:v>0.29534243383110809</c:v>
                </c:pt>
                <c:pt idx="1204">
                  <c:v>0.29534243383110809</c:v>
                </c:pt>
                <c:pt idx="1205">
                  <c:v>0.29534243383110809</c:v>
                </c:pt>
                <c:pt idx="1206">
                  <c:v>0.29534243383110809</c:v>
                </c:pt>
                <c:pt idx="1207">
                  <c:v>0.30670787844673536</c:v>
                </c:pt>
                <c:pt idx="1208">
                  <c:v>0.30670787844673536</c:v>
                </c:pt>
                <c:pt idx="1209">
                  <c:v>0.30670787844673536</c:v>
                </c:pt>
                <c:pt idx="1210">
                  <c:v>0.30670787844673536</c:v>
                </c:pt>
                <c:pt idx="1211">
                  <c:v>0.30670787844673536</c:v>
                </c:pt>
                <c:pt idx="1212">
                  <c:v>0.31807332306236263</c:v>
                </c:pt>
                <c:pt idx="1213">
                  <c:v>0.31807332306236263</c:v>
                </c:pt>
                <c:pt idx="1214">
                  <c:v>0.31807332306236263</c:v>
                </c:pt>
                <c:pt idx="1215">
                  <c:v>0.31807332306236263</c:v>
                </c:pt>
                <c:pt idx="1216">
                  <c:v>0.31807332306236263</c:v>
                </c:pt>
                <c:pt idx="1217">
                  <c:v>0.31807332306236263</c:v>
                </c:pt>
                <c:pt idx="1218">
                  <c:v>0.31807332306236263</c:v>
                </c:pt>
                <c:pt idx="1219">
                  <c:v>0.31807332306236263</c:v>
                </c:pt>
                <c:pt idx="1220">
                  <c:v>0.31807332306236263</c:v>
                </c:pt>
                <c:pt idx="1221">
                  <c:v>0.31807332306236263</c:v>
                </c:pt>
                <c:pt idx="1222">
                  <c:v>0.31807332306236263</c:v>
                </c:pt>
                <c:pt idx="1223">
                  <c:v>0.31807332306236263</c:v>
                </c:pt>
                <c:pt idx="1224">
                  <c:v>0.31807332306236263</c:v>
                </c:pt>
                <c:pt idx="1225">
                  <c:v>0.31807332306236263</c:v>
                </c:pt>
                <c:pt idx="1226">
                  <c:v>0.31807332306236263</c:v>
                </c:pt>
                <c:pt idx="1227">
                  <c:v>0.31807332306236263</c:v>
                </c:pt>
                <c:pt idx="1228">
                  <c:v>0.31807332306236263</c:v>
                </c:pt>
                <c:pt idx="1229">
                  <c:v>0.31807332306236263</c:v>
                </c:pt>
                <c:pt idx="1230">
                  <c:v>0.31807332306236263</c:v>
                </c:pt>
                <c:pt idx="1231">
                  <c:v>0.31807332306236263</c:v>
                </c:pt>
                <c:pt idx="1232">
                  <c:v>0.31807332306236263</c:v>
                </c:pt>
                <c:pt idx="1233">
                  <c:v>0.31807332306236263</c:v>
                </c:pt>
                <c:pt idx="1234">
                  <c:v>0.31807332306236263</c:v>
                </c:pt>
                <c:pt idx="1235">
                  <c:v>0.31807332306236263</c:v>
                </c:pt>
                <c:pt idx="1236">
                  <c:v>0.31807332306236263</c:v>
                </c:pt>
                <c:pt idx="1237">
                  <c:v>0.31807332306236263</c:v>
                </c:pt>
                <c:pt idx="1238">
                  <c:v>0.31807332306236263</c:v>
                </c:pt>
                <c:pt idx="1239">
                  <c:v>0.31807332306236263</c:v>
                </c:pt>
                <c:pt idx="1240">
                  <c:v>0.31807332306236263</c:v>
                </c:pt>
                <c:pt idx="1241">
                  <c:v>0.31807332306236263</c:v>
                </c:pt>
                <c:pt idx="1242">
                  <c:v>0.33047198991577426</c:v>
                </c:pt>
                <c:pt idx="1243">
                  <c:v>0.33047198991577426</c:v>
                </c:pt>
                <c:pt idx="1244">
                  <c:v>0.33047198991577426</c:v>
                </c:pt>
                <c:pt idx="1245">
                  <c:v>0.33047198991577426</c:v>
                </c:pt>
                <c:pt idx="1246">
                  <c:v>0.33047198991577426</c:v>
                </c:pt>
                <c:pt idx="1247">
                  <c:v>0.33047198991577426</c:v>
                </c:pt>
                <c:pt idx="1248">
                  <c:v>0.33047198991577426</c:v>
                </c:pt>
                <c:pt idx="1249">
                  <c:v>0.33047198991577426</c:v>
                </c:pt>
                <c:pt idx="1250">
                  <c:v>0.33047198991577426</c:v>
                </c:pt>
                <c:pt idx="1251">
                  <c:v>0.33047198991577426</c:v>
                </c:pt>
                <c:pt idx="1252">
                  <c:v>0.33047198991577426</c:v>
                </c:pt>
                <c:pt idx="1253">
                  <c:v>0.33047198991577426</c:v>
                </c:pt>
                <c:pt idx="1254">
                  <c:v>0.33047198991577426</c:v>
                </c:pt>
                <c:pt idx="1255">
                  <c:v>0.33047198991577426</c:v>
                </c:pt>
                <c:pt idx="1256">
                  <c:v>0.33047198991577426</c:v>
                </c:pt>
                <c:pt idx="1257">
                  <c:v>0.33047198991577426</c:v>
                </c:pt>
                <c:pt idx="1258">
                  <c:v>0.33047198991577426</c:v>
                </c:pt>
                <c:pt idx="1259">
                  <c:v>0.33047198991577426</c:v>
                </c:pt>
                <c:pt idx="1260">
                  <c:v>0.33047198991577426</c:v>
                </c:pt>
                <c:pt idx="1261">
                  <c:v>0.33047198991577426</c:v>
                </c:pt>
                <c:pt idx="1262">
                  <c:v>0.33047198991577426</c:v>
                </c:pt>
                <c:pt idx="1263">
                  <c:v>0.33047198991577426</c:v>
                </c:pt>
                <c:pt idx="1264">
                  <c:v>0.33047198991577426</c:v>
                </c:pt>
                <c:pt idx="1265">
                  <c:v>0.34386255011745875</c:v>
                </c:pt>
                <c:pt idx="1266">
                  <c:v>0.34386255011745875</c:v>
                </c:pt>
                <c:pt idx="1267">
                  <c:v>0.34386255011745875</c:v>
                </c:pt>
                <c:pt idx="1268">
                  <c:v>0.34386255011745875</c:v>
                </c:pt>
                <c:pt idx="1269">
                  <c:v>0.34386255011745875</c:v>
                </c:pt>
                <c:pt idx="1270">
                  <c:v>0.34386255011745875</c:v>
                </c:pt>
                <c:pt idx="1271">
                  <c:v>0.34386255011745875</c:v>
                </c:pt>
                <c:pt idx="1272">
                  <c:v>0.34386255011745875</c:v>
                </c:pt>
                <c:pt idx="1273">
                  <c:v>0.34386255011745875</c:v>
                </c:pt>
                <c:pt idx="1274">
                  <c:v>0.34386255011745875</c:v>
                </c:pt>
                <c:pt idx="1275">
                  <c:v>0.34386255011745875</c:v>
                </c:pt>
                <c:pt idx="1276">
                  <c:v>0.34386255011745875</c:v>
                </c:pt>
                <c:pt idx="1277">
                  <c:v>0.34386255011745875</c:v>
                </c:pt>
                <c:pt idx="1278">
                  <c:v>0.34386255011745875</c:v>
                </c:pt>
                <c:pt idx="1279">
                  <c:v>0.34386255011745875</c:v>
                </c:pt>
                <c:pt idx="1280">
                  <c:v>0.34386255011745875</c:v>
                </c:pt>
                <c:pt idx="1281">
                  <c:v>0.34386255011745875</c:v>
                </c:pt>
                <c:pt idx="1282">
                  <c:v>0.34386255011745875</c:v>
                </c:pt>
                <c:pt idx="1283">
                  <c:v>0.34386255011745875</c:v>
                </c:pt>
                <c:pt idx="1284">
                  <c:v>0.34386255011745875</c:v>
                </c:pt>
                <c:pt idx="1285">
                  <c:v>0.34386255011745875</c:v>
                </c:pt>
                <c:pt idx="1286">
                  <c:v>0.34386255011745875</c:v>
                </c:pt>
                <c:pt idx="1287">
                  <c:v>0.34386255011745875</c:v>
                </c:pt>
                <c:pt idx="1288">
                  <c:v>0.34386255011745875</c:v>
                </c:pt>
                <c:pt idx="1289">
                  <c:v>0.34386255011745875</c:v>
                </c:pt>
                <c:pt idx="1290">
                  <c:v>0.34386255011745875</c:v>
                </c:pt>
                <c:pt idx="1291">
                  <c:v>0.34386255011745875</c:v>
                </c:pt>
                <c:pt idx="1292">
                  <c:v>0.34386255011745875</c:v>
                </c:pt>
                <c:pt idx="1293">
                  <c:v>0.34386255011745875</c:v>
                </c:pt>
                <c:pt idx="1294">
                  <c:v>0.34386255011745875</c:v>
                </c:pt>
                <c:pt idx="1295">
                  <c:v>0.34386255011745875</c:v>
                </c:pt>
                <c:pt idx="1296">
                  <c:v>0.34386255011745875</c:v>
                </c:pt>
                <c:pt idx="1297">
                  <c:v>0.34386255011745875</c:v>
                </c:pt>
                <c:pt idx="1298">
                  <c:v>0.34386255011745875</c:v>
                </c:pt>
                <c:pt idx="1299">
                  <c:v>0.34386255011745875</c:v>
                </c:pt>
                <c:pt idx="1300">
                  <c:v>0.34386255011745875</c:v>
                </c:pt>
                <c:pt idx="1301">
                  <c:v>0.34386255011745875</c:v>
                </c:pt>
                <c:pt idx="1302">
                  <c:v>0.34386255011745875</c:v>
                </c:pt>
                <c:pt idx="1303">
                  <c:v>0.34386255011745875</c:v>
                </c:pt>
                <c:pt idx="1304">
                  <c:v>0.34386255011745875</c:v>
                </c:pt>
                <c:pt idx="1305">
                  <c:v>0.34386255011745875</c:v>
                </c:pt>
                <c:pt idx="1306">
                  <c:v>0.34386255011745875</c:v>
                </c:pt>
                <c:pt idx="1307">
                  <c:v>0.34386255011745875</c:v>
                </c:pt>
                <c:pt idx="1308">
                  <c:v>0.34386255011745875</c:v>
                </c:pt>
                <c:pt idx="1309">
                  <c:v>0.34386255011745875</c:v>
                </c:pt>
                <c:pt idx="1310">
                  <c:v>0.34386255011745875</c:v>
                </c:pt>
                <c:pt idx="1311">
                  <c:v>0.34386255011745875</c:v>
                </c:pt>
                <c:pt idx="1312">
                  <c:v>0.34386255011745875</c:v>
                </c:pt>
                <c:pt idx="1313">
                  <c:v>0.34386255011745875</c:v>
                </c:pt>
                <c:pt idx="1314">
                  <c:v>0.34386255011745875</c:v>
                </c:pt>
                <c:pt idx="1315">
                  <c:v>0.34386255011745875</c:v>
                </c:pt>
                <c:pt idx="1316">
                  <c:v>0.34386255011745875</c:v>
                </c:pt>
                <c:pt idx="1317">
                  <c:v>0.34386255011745875</c:v>
                </c:pt>
                <c:pt idx="1318">
                  <c:v>0.34386255011745875</c:v>
                </c:pt>
                <c:pt idx="1319">
                  <c:v>0.34386255011745875</c:v>
                </c:pt>
                <c:pt idx="1320">
                  <c:v>0.34386255011745875</c:v>
                </c:pt>
                <c:pt idx="1321">
                  <c:v>0.34386255011745875</c:v>
                </c:pt>
                <c:pt idx="1322">
                  <c:v>0.34386255011745875</c:v>
                </c:pt>
                <c:pt idx="1323">
                  <c:v>0.34386255011745875</c:v>
                </c:pt>
                <c:pt idx="1324">
                  <c:v>0.34386255011745875</c:v>
                </c:pt>
                <c:pt idx="1325">
                  <c:v>0.34386255011745875</c:v>
                </c:pt>
                <c:pt idx="1326">
                  <c:v>0.34386255011745875</c:v>
                </c:pt>
                <c:pt idx="1327">
                  <c:v>0.34386255011745875</c:v>
                </c:pt>
                <c:pt idx="1328">
                  <c:v>0.34386255011745875</c:v>
                </c:pt>
                <c:pt idx="1329">
                  <c:v>0.34386255011745875</c:v>
                </c:pt>
                <c:pt idx="1330">
                  <c:v>0.34386255011745875</c:v>
                </c:pt>
                <c:pt idx="1331">
                  <c:v>0.34386255011745875</c:v>
                </c:pt>
                <c:pt idx="1332">
                  <c:v>0.34386255011745875</c:v>
                </c:pt>
                <c:pt idx="1333">
                  <c:v>0.34386255011745875</c:v>
                </c:pt>
                <c:pt idx="1334">
                  <c:v>0.34386255011745875</c:v>
                </c:pt>
                <c:pt idx="1335">
                  <c:v>0.34386255011745875</c:v>
                </c:pt>
                <c:pt idx="1336">
                  <c:v>0.34386255011745875</c:v>
                </c:pt>
                <c:pt idx="1337">
                  <c:v>0.34386255011745875</c:v>
                </c:pt>
                <c:pt idx="1338">
                  <c:v>0.34386255011745875</c:v>
                </c:pt>
                <c:pt idx="1339">
                  <c:v>0.34386255011745875</c:v>
                </c:pt>
                <c:pt idx="1340">
                  <c:v>0.34386255011745875</c:v>
                </c:pt>
                <c:pt idx="1341">
                  <c:v>0.34386255011745875</c:v>
                </c:pt>
                <c:pt idx="1342">
                  <c:v>0.34386255011745875</c:v>
                </c:pt>
                <c:pt idx="1343">
                  <c:v>0.34386255011745875</c:v>
                </c:pt>
                <c:pt idx="1344">
                  <c:v>0.36374550314420245</c:v>
                </c:pt>
                <c:pt idx="1345">
                  <c:v>0.36374550314420245</c:v>
                </c:pt>
                <c:pt idx="1346">
                  <c:v>0.36374550314420245</c:v>
                </c:pt>
                <c:pt idx="1347">
                  <c:v>0.36374550314420245</c:v>
                </c:pt>
                <c:pt idx="1348">
                  <c:v>0.36374550314420245</c:v>
                </c:pt>
                <c:pt idx="1349">
                  <c:v>0.36374550314420245</c:v>
                </c:pt>
                <c:pt idx="1350">
                  <c:v>0.36374550314420245</c:v>
                </c:pt>
                <c:pt idx="1351">
                  <c:v>0.36374550314420245</c:v>
                </c:pt>
                <c:pt idx="1352">
                  <c:v>0.36374550314420245</c:v>
                </c:pt>
                <c:pt idx="1353">
                  <c:v>0.36374550314420245</c:v>
                </c:pt>
                <c:pt idx="1354">
                  <c:v>0.36374550314420245</c:v>
                </c:pt>
                <c:pt idx="1355">
                  <c:v>0.36374550314420245</c:v>
                </c:pt>
                <c:pt idx="1356">
                  <c:v>0.36374550314420245</c:v>
                </c:pt>
                <c:pt idx="1357">
                  <c:v>0.36374550314420245</c:v>
                </c:pt>
                <c:pt idx="1358">
                  <c:v>0.36374550314420245</c:v>
                </c:pt>
                <c:pt idx="1359">
                  <c:v>0.36374550314420245</c:v>
                </c:pt>
                <c:pt idx="1360">
                  <c:v>0.36374550314420245</c:v>
                </c:pt>
                <c:pt idx="1361">
                  <c:v>0.36374550314420245</c:v>
                </c:pt>
                <c:pt idx="1362">
                  <c:v>0.36374550314420245</c:v>
                </c:pt>
                <c:pt idx="1363">
                  <c:v>0.36374550314420245</c:v>
                </c:pt>
                <c:pt idx="1364">
                  <c:v>0.36374550314420245</c:v>
                </c:pt>
                <c:pt idx="1365">
                  <c:v>0.36374550314420245</c:v>
                </c:pt>
                <c:pt idx="1366">
                  <c:v>0.36374550314420245</c:v>
                </c:pt>
                <c:pt idx="1367">
                  <c:v>0.36374550314420245</c:v>
                </c:pt>
                <c:pt idx="1368">
                  <c:v>0.36374550314420245</c:v>
                </c:pt>
                <c:pt idx="1369">
                  <c:v>0.36374550314420245</c:v>
                </c:pt>
                <c:pt idx="1370">
                  <c:v>0.36374550314420245</c:v>
                </c:pt>
                <c:pt idx="1371">
                  <c:v>0.36374550314420245</c:v>
                </c:pt>
                <c:pt idx="1372">
                  <c:v>0.36374550314420245</c:v>
                </c:pt>
                <c:pt idx="1373">
                  <c:v>0.36374550314420245</c:v>
                </c:pt>
                <c:pt idx="1374">
                  <c:v>0.36374550314420245</c:v>
                </c:pt>
                <c:pt idx="1375">
                  <c:v>0.36374550314420245</c:v>
                </c:pt>
                <c:pt idx="1376">
                  <c:v>0.36374550314420245</c:v>
                </c:pt>
                <c:pt idx="1377">
                  <c:v>0.36374550314420245</c:v>
                </c:pt>
                <c:pt idx="1378">
                  <c:v>0.36374550314420245</c:v>
                </c:pt>
                <c:pt idx="1379">
                  <c:v>0.36374550314420245</c:v>
                </c:pt>
                <c:pt idx="1380">
                  <c:v>0.36374550314420245</c:v>
                </c:pt>
                <c:pt idx="1381">
                  <c:v>0.36374550314420245</c:v>
                </c:pt>
                <c:pt idx="1382">
                  <c:v>0.36374550314420245</c:v>
                </c:pt>
                <c:pt idx="1383">
                  <c:v>0.36374550314420245</c:v>
                </c:pt>
                <c:pt idx="1384">
                  <c:v>0.36374550314420245</c:v>
                </c:pt>
                <c:pt idx="1385">
                  <c:v>0.36374550314420245</c:v>
                </c:pt>
                <c:pt idx="1386">
                  <c:v>0.36374550314420245</c:v>
                </c:pt>
                <c:pt idx="1387">
                  <c:v>0.36374550314420245</c:v>
                </c:pt>
                <c:pt idx="1388">
                  <c:v>0.36374550314420245</c:v>
                </c:pt>
                <c:pt idx="1389">
                  <c:v>0.36374550314420245</c:v>
                </c:pt>
                <c:pt idx="1390">
                  <c:v>0.36374550314420245</c:v>
                </c:pt>
                <c:pt idx="1391">
                  <c:v>0.36374550314420245</c:v>
                </c:pt>
                <c:pt idx="1392">
                  <c:v>0.36374550314420245</c:v>
                </c:pt>
                <c:pt idx="1393">
                  <c:v>0.36374550314420245</c:v>
                </c:pt>
                <c:pt idx="1394">
                  <c:v>0.36374550314420245</c:v>
                </c:pt>
                <c:pt idx="1395">
                  <c:v>0.36374550314420245</c:v>
                </c:pt>
                <c:pt idx="1396">
                  <c:v>0.36374550314420245</c:v>
                </c:pt>
                <c:pt idx="1397">
                  <c:v>0.36374550314420245</c:v>
                </c:pt>
                <c:pt idx="1398">
                  <c:v>0.36374550314420245</c:v>
                </c:pt>
                <c:pt idx="1399">
                  <c:v>0.36374550314420245</c:v>
                </c:pt>
                <c:pt idx="1400">
                  <c:v>0.36374550314420245</c:v>
                </c:pt>
                <c:pt idx="1401">
                  <c:v>0.36374550314420245</c:v>
                </c:pt>
                <c:pt idx="1402">
                  <c:v>0.36374550314420245</c:v>
                </c:pt>
                <c:pt idx="1403">
                  <c:v>0.36374550314420245</c:v>
                </c:pt>
                <c:pt idx="1404">
                  <c:v>0.36374550314420245</c:v>
                </c:pt>
                <c:pt idx="1405">
                  <c:v>0.36374550314420245</c:v>
                </c:pt>
                <c:pt idx="1406">
                  <c:v>0.36374550314420245</c:v>
                </c:pt>
                <c:pt idx="1407">
                  <c:v>0.36374550314420245</c:v>
                </c:pt>
                <c:pt idx="1408">
                  <c:v>0.36374550314420245</c:v>
                </c:pt>
                <c:pt idx="1409">
                  <c:v>0.36374550314420245</c:v>
                </c:pt>
                <c:pt idx="1410">
                  <c:v>0.36374550314420245</c:v>
                </c:pt>
                <c:pt idx="1411">
                  <c:v>0.36374550314420245</c:v>
                </c:pt>
                <c:pt idx="1412">
                  <c:v>0.36374550314420245</c:v>
                </c:pt>
                <c:pt idx="1413">
                  <c:v>0.36374550314420245</c:v>
                </c:pt>
                <c:pt idx="1414">
                  <c:v>0.36374550314420245</c:v>
                </c:pt>
                <c:pt idx="1415">
                  <c:v>0.36374550314420245</c:v>
                </c:pt>
                <c:pt idx="1416">
                  <c:v>0.36374550314420245</c:v>
                </c:pt>
                <c:pt idx="1417">
                  <c:v>0.36374550314420245</c:v>
                </c:pt>
                <c:pt idx="1418">
                  <c:v>0.36374550314420245</c:v>
                </c:pt>
                <c:pt idx="1419">
                  <c:v>0.36374550314420245</c:v>
                </c:pt>
                <c:pt idx="1420">
                  <c:v>0.36374550314420245</c:v>
                </c:pt>
                <c:pt idx="1421">
                  <c:v>0.36374550314420245</c:v>
                </c:pt>
                <c:pt idx="1422">
                  <c:v>0.36374550314420245</c:v>
                </c:pt>
                <c:pt idx="1423">
                  <c:v>0.36374550314420245</c:v>
                </c:pt>
                <c:pt idx="1424">
                  <c:v>0.36374550314420245</c:v>
                </c:pt>
                <c:pt idx="1425">
                  <c:v>0.36374550314420245</c:v>
                </c:pt>
                <c:pt idx="1426">
                  <c:v>0.36374550314420245</c:v>
                </c:pt>
                <c:pt idx="1427">
                  <c:v>0.36374550314420245</c:v>
                </c:pt>
                <c:pt idx="1428">
                  <c:v>0.36374550314420245</c:v>
                </c:pt>
                <c:pt idx="1429">
                  <c:v>0.36374550314420245</c:v>
                </c:pt>
                <c:pt idx="1430">
                  <c:v>0.36374550314420245</c:v>
                </c:pt>
                <c:pt idx="1431">
                  <c:v>0.36374550314420245</c:v>
                </c:pt>
                <c:pt idx="1432">
                  <c:v>0.36374550314420245</c:v>
                </c:pt>
                <c:pt idx="1433">
                  <c:v>0.36374550314420245</c:v>
                </c:pt>
                <c:pt idx="1434">
                  <c:v>0.36374550314420245</c:v>
                </c:pt>
                <c:pt idx="1435">
                  <c:v>0.36374550314420245</c:v>
                </c:pt>
                <c:pt idx="1436">
                  <c:v>0.36374550314420245</c:v>
                </c:pt>
                <c:pt idx="1437">
                  <c:v>0.36374550314420245</c:v>
                </c:pt>
                <c:pt idx="1438">
                  <c:v>0.36374550314420245</c:v>
                </c:pt>
                <c:pt idx="1439">
                  <c:v>0.36374550314420245</c:v>
                </c:pt>
                <c:pt idx="1440">
                  <c:v>0.36374550314420245</c:v>
                </c:pt>
                <c:pt idx="1441">
                  <c:v>0.36374550314420245</c:v>
                </c:pt>
                <c:pt idx="1442">
                  <c:v>0.36374550314420245</c:v>
                </c:pt>
                <c:pt idx="1443">
                  <c:v>0.36374550314420245</c:v>
                </c:pt>
                <c:pt idx="1444">
                  <c:v>0.36374550314420245</c:v>
                </c:pt>
                <c:pt idx="1445">
                  <c:v>0.36374550314420245</c:v>
                </c:pt>
                <c:pt idx="1446">
                  <c:v>0.36374550314420245</c:v>
                </c:pt>
                <c:pt idx="1447">
                  <c:v>0.36374550314420245</c:v>
                </c:pt>
                <c:pt idx="1448">
                  <c:v>0.36374550314420245</c:v>
                </c:pt>
                <c:pt idx="1449">
                  <c:v>0.36374550314420245</c:v>
                </c:pt>
                <c:pt idx="1450">
                  <c:v>0.36374550314420245</c:v>
                </c:pt>
                <c:pt idx="1451">
                  <c:v>0.36374550314420245</c:v>
                </c:pt>
                <c:pt idx="1452">
                  <c:v>0.36374550314420245</c:v>
                </c:pt>
                <c:pt idx="1453">
                  <c:v>0.36374550314420245</c:v>
                </c:pt>
                <c:pt idx="1454">
                  <c:v>0.36374550314420245</c:v>
                </c:pt>
                <c:pt idx="1455">
                  <c:v>0.36374550314420245</c:v>
                </c:pt>
                <c:pt idx="1456">
                  <c:v>0.36374550314420245</c:v>
                </c:pt>
                <c:pt idx="1457">
                  <c:v>0.36374550314420245</c:v>
                </c:pt>
                <c:pt idx="1458">
                  <c:v>0.36374550314420245</c:v>
                </c:pt>
                <c:pt idx="1459">
                  <c:v>0.36374550314420245</c:v>
                </c:pt>
                <c:pt idx="1460">
                  <c:v>0.36374550314420245</c:v>
                </c:pt>
                <c:pt idx="1461">
                  <c:v>0.36374550314420245</c:v>
                </c:pt>
                <c:pt idx="1462">
                  <c:v>0.36374550314420245</c:v>
                </c:pt>
                <c:pt idx="1463">
                  <c:v>0.36374550314420245</c:v>
                </c:pt>
                <c:pt idx="1464">
                  <c:v>0.36374550314420245</c:v>
                </c:pt>
                <c:pt idx="1465">
                  <c:v>0.36374550314420245</c:v>
                </c:pt>
                <c:pt idx="1466">
                  <c:v>0.36374550314420245</c:v>
                </c:pt>
                <c:pt idx="1467">
                  <c:v>0.36374550314420245</c:v>
                </c:pt>
                <c:pt idx="1468">
                  <c:v>0.36374550314420245</c:v>
                </c:pt>
                <c:pt idx="1469">
                  <c:v>0.36374550314420245</c:v>
                </c:pt>
                <c:pt idx="1470">
                  <c:v>0.36374550314420245</c:v>
                </c:pt>
                <c:pt idx="1471">
                  <c:v>0.36374550314420245</c:v>
                </c:pt>
                <c:pt idx="1472">
                  <c:v>0.36374550314420245</c:v>
                </c:pt>
                <c:pt idx="1473">
                  <c:v>0.36374550314420245</c:v>
                </c:pt>
                <c:pt idx="1474">
                  <c:v>0.36374550314420245</c:v>
                </c:pt>
                <c:pt idx="1475">
                  <c:v>0.36374550314420245</c:v>
                </c:pt>
                <c:pt idx="1476">
                  <c:v>0.36374550314420245</c:v>
                </c:pt>
                <c:pt idx="1477">
                  <c:v>0.36374550314420245</c:v>
                </c:pt>
                <c:pt idx="1478">
                  <c:v>0.36374550314420245</c:v>
                </c:pt>
                <c:pt idx="1479">
                  <c:v>0.36374550314420245</c:v>
                </c:pt>
                <c:pt idx="1480">
                  <c:v>0.36374550314420245</c:v>
                </c:pt>
                <c:pt idx="1481">
                  <c:v>0.36374550314420245</c:v>
                </c:pt>
                <c:pt idx="1482">
                  <c:v>0.36374550314420245</c:v>
                </c:pt>
                <c:pt idx="1483">
                  <c:v>0.36374550314420245</c:v>
                </c:pt>
                <c:pt idx="1484">
                  <c:v>0.36374550314420245</c:v>
                </c:pt>
                <c:pt idx="1485">
                  <c:v>0.36374550314420245</c:v>
                </c:pt>
                <c:pt idx="1486">
                  <c:v>0.36374550314420245</c:v>
                </c:pt>
                <c:pt idx="1487">
                  <c:v>0.36374550314420245</c:v>
                </c:pt>
                <c:pt idx="1488">
                  <c:v>0.36374550314420245</c:v>
                </c:pt>
                <c:pt idx="1489">
                  <c:v>0.36374550314420245</c:v>
                </c:pt>
                <c:pt idx="1490">
                  <c:v>0.36374550314420245</c:v>
                </c:pt>
                <c:pt idx="1491">
                  <c:v>0.36374550314420245</c:v>
                </c:pt>
                <c:pt idx="1492">
                  <c:v>0.36374550314420245</c:v>
                </c:pt>
                <c:pt idx="1493">
                  <c:v>0.36374550314420245</c:v>
                </c:pt>
                <c:pt idx="1494">
                  <c:v>0.36374550314420245</c:v>
                </c:pt>
                <c:pt idx="1495">
                  <c:v>0.36374550314420245</c:v>
                </c:pt>
                <c:pt idx="1496">
                  <c:v>0.36374550314420245</c:v>
                </c:pt>
                <c:pt idx="1497">
                  <c:v>0.36374550314420245</c:v>
                </c:pt>
                <c:pt idx="1498">
                  <c:v>0.36374550314420245</c:v>
                </c:pt>
                <c:pt idx="1499">
                  <c:v>0.36374550314420245</c:v>
                </c:pt>
                <c:pt idx="1500">
                  <c:v>0.36374550314420245</c:v>
                </c:pt>
                <c:pt idx="1501">
                  <c:v>0.36374550314420245</c:v>
                </c:pt>
                <c:pt idx="1502">
                  <c:v>0.36374550314420245</c:v>
                </c:pt>
                <c:pt idx="1503">
                  <c:v>0.36374550314420245</c:v>
                </c:pt>
                <c:pt idx="1504">
                  <c:v>0.36374550314420245</c:v>
                </c:pt>
                <c:pt idx="1505">
                  <c:v>0.36374550314420245</c:v>
                </c:pt>
                <c:pt idx="1506">
                  <c:v>0.36374550314420245</c:v>
                </c:pt>
                <c:pt idx="1507">
                  <c:v>0.36374550314420245</c:v>
                </c:pt>
                <c:pt idx="1508">
                  <c:v>0.36374550314420245</c:v>
                </c:pt>
                <c:pt idx="1509">
                  <c:v>0.36374550314420245</c:v>
                </c:pt>
                <c:pt idx="1510">
                  <c:v>0.36374550314420245</c:v>
                </c:pt>
                <c:pt idx="1511">
                  <c:v>0.36374550314420245</c:v>
                </c:pt>
                <c:pt idx="1512">
                  <c:v>0.36374550314420245</c:v>
                </c:pt>
                <c:pt idx="1513">
                  <c:v>0.36374550314420245</c:v>
                </c:pt>
                <c:pt idx="1514">
                  <c:v>0.36374550314420245</c:v>
                </c:pt>
                <c:pt idx="1515">
                  <c:v>0.36374550314420245</c:v>
                </c:pt>
                <c:pt idx="1516">
                  <c:v>0.36374550314420245</c:v>
                </c:pt>
                <c:pt idx="1517">
                  <c:v>0.36374550314420245</c:v>
                </c:pt>
                <c:pt idx="1518">
                  <c:v>0.36374550314420245</c:v>
                </c:pt>
                <c:pt idx="1519">
                  <c:v>0.36374550314420245</c:v>
                </c:pt>
                <c:pt idx="1520">
                  <c:v>0.36374550314420245</c:v>
                </c:pt>
                <c:pt idx="1521">
                  <c:v>0.36374550314420245</c:v>
                </c:pt>
                <c:pt idx="1522">
                  <c:v>0.36374550314420245</c:v>
                </c:pt>
                <c:pt idx="1523">
                  <c:v>0.36374550314420245</c:v>
                </c:pt>
                <c:pt idx="1524">
                  <c:v>0.36374550314420245</c:v>
                </c:pt>
                <c:pt idx="1525">
                  <c:v>0.36374550314420245</c:v>
                </c:pt>
                <c:pt idx="1526">
                  <c:v>0.36374550314420245</c:v>
                </c:pt>
                <c:pt idx="1527">
                  <c:v>0.36374550314420245</c:v>
                </c:pt>
                <c:pt idx="1528">
                  <c:v>0.36374550314420245</c:v>
                </c:pt>
                <c:pt idx="1529">
                  <c:v>0.36374550314420245</c:v>
                </c:pt>
                <c:pt idx="1530">
                  <c:v>0.36374550314420245</c:v>
                </c:pt>
                <c:pt idx="1531">
                  <c:v>0.36374550314420245</c:v>
                </c:pt>
                <c:pt idx="1532">
                  <c:v>0.36374550314420245</c:v>
                </c:pt>
                <c:pt idx="1533">
                  <c:v>0.36374550314420245</c:v>
                </c:pt>
                <c:pt idx="1534">
                  <c:v>0.36374550314420245</c:v>
                </c:pt>
                <c:pt idx="1535">
                  <c:v>0.36374550314420245</c:v>
                </c:pt>
                <c:pt idx="1536">
                  <c:v>0.36374550314420245</c:v>
                </c:pt>
                <c:pt idx="1537">
                  <c:v>0.36374550314420245</c:v>
                </c:pt>
                <c:pt idx="1538">
                  <c:v>0.36374550314420245</c:v>
                </c:pt>
                <c:pt idx="1539">
                  <c:v>0.36374550314420245</c:v>
                </c:pt>
                <c:pt idx="1540">
                  <c:v>0.36374550314420245</c:v>
                </c:pt>
                <c:pt idx="1541">
                  <c:v>0.36374550314420245</c:v>
                </c:pt>
                <c:pt idx="1542">
                  <c:v>0.36374550314420245</c:v>
                </c:pt>
                <c:pt idx="1543">
                  <c:v>0.36374550314420245</c:v>
                </c:pt>
                <c:pt idx="1544">
                  <c:v>0.36374550314420245</c:v>
                </c:pt>
                <c:pt idx="1545">
                  <c:v>0.36374550314420245</c:v>
                </c:pt>
                <c:pt idx="1546">
                  <c:v>0.36374550314420245</c:v>
                </c:pt>
                <c:pt idx="1547">
                  <c:v>0.36374550314420245</c:v>
                </c:pt>
                <c:pt idx="1548">
                  <c:v>0.36374550314420245</c:v>
                </c:pt>
                <c:pt idx="1549">
                  <c:v>0.36374550314420245</c:v>
                </c:pt>
                <c:pt idx="1550">
                  <c:v>0.36374550314420245</c:v>
                </c:pt>
                <c:pt idx="1551">
                  <c:v>0.36374550314420245</c:v>
                </c:pt>
                <c:pt idx="1552">
                  <c:v>0.36374550314420245</c:v>
                </c:pt>
                <c:pt idx="1553">
                  <c:v>0.36374550314420245</c:v>
                </c:pt>
                <c:pt idx="1554">
                  <c:v>0.36374550314420245</c:v>
                </c:pt>
                <c:pt idx="1555">
                  <c:v>0.36374550314420245</c:v>
                </c:pt>
                <c:pt idx="1556">
                  <c:v>0.36374550314420245</c:v>
                </c:pt>
                <c:pt idx="1557">
                  <c:v>0.36374550314420245</c:v>
                </c:pt>
                <c:pt idx="1558">
                  <c:v>0.36374550314420245</c:v>
                </c:pt>
                <c:pt idx="1559">
                  <c:v>0.36374550314420245</c:v>
                </c:pt>
                <c:pt idx="1560">
                  <c:v>0.36374550314420245</c:v>
                </c:pt>
                <c:pt idx="1561">
                  <c:v>0.36374550314420245</c:v>
                </c:pt>
                <c:pt idx="1562">
                  <c:v>0.36374550314420245</c:v>
                </c:pt>
                <c:pt idx="1563">
                  <c:v>0.36374550314420245</c:v>
                </c:pt>
                <c:pt idx="1564">
                  <c:v>0.36374550314420245</c:v>
                </c:pt>
                <c:pt idx="1565">
                  <c:v>0.36374550314420245</c:v>
                </c:pt>
                <c:pt idx="1566">
                  <c:v>0.36374550314420245</c:v>
                </c:pt>
                <c:pt idx="1567">
                  <c:v>0.36374550314420245</c:v>
                </c:pt>
                <c:pt idx="1568">
                  <c:v>0.36374550314420245</c:v>
                </c:pt>
                <c:pt idx="1569">
                  <c:v>0.36374550314420245</c:v>
                </c:pt>
                <c:pt idx="1570">
                  <c:v>0.36374550314420245</c:v>
                </c:pt>
                <c:pt idx="1571">
                  <c:v>0.36374550314420245</c:v>
                </c:pt>
                <c:pt idx="1572">
                  <c:v>0.36374550314420245</c:v>
                </c:pt>
                <c:pt idx="1573">
                  <c:v>0.36374550314420245</c:v>
                </c:pt>
                <c:pt idx="1574">
                  <c:v>0.36374550314420245</c:v>
                </c:pt>
                <c:pt idx="1575">
                  <c:v>0.36374550314420245</c:v>
                </c:pt>
                <c:pt idx="1576">
                  <c:v>0.36374550314420245</c:v>
                </c:pt>
                <c:pt idx="1577">
                  <c:v>0.36374550314420245</c:v>
                </c:pt>
                <c:pt idx="1578">
                  <c:v>0.36374550314420245</c:v>
                </c:pt>
                <c:pt idx="1579">
                  <c:v>0.36374550314420245</c:v>
                </c:pt>
                <c:pt idx="1580">
                  <c:v>0.36374550314420245</c:v>
                </c:pt>
                <c:pt idx="1581">
                  <c:v>0.36374550314420245</c:v>
                </c:pt>
                <c:pt idx="1582">
                  <c:v>0.36374550314420245</c:v>
                </c:pt>
                <c:pt idx="1583">
                  <c:v>0.36374550314420245</c:v>
                </c:pt>
                <c:pt idx="1584">
                  <c:v>0.36374550314420245</c:v>
                </c:pt>
                <c:pt idx="1585">
                  <c:v>0.36374550314420245</c:v>
                </c:pt>
                <c:pt idx="1586">
                  <c:v>0.36374550314420245</c:v>
                </c:pt>
                <c:pt idx="1587">
                  <c:v>0.36374550314420245</c:v>
                </c:pt>
                <c:pt idx="1588">
                  <c:v>0.36374550314420245</c:v>
                </c:pt>
                <c:pt idx="1589">
                  <c:v>0.36374550314420245</c:v>
                </c:pt>
                <c:pt idx="1590">
                  <c:v>0.36374550314420245</c:v>
                </c:pt>
                <c:pt idx="1591">
                  <c:v>0.36374550314420245</c:v>
                </c:pt>
                <c:pt idx="1592">
                  <c:v>0.36374550314420245</c:v>
                </c:pt>
                <c:pt idx="1593">
                  <c:v>0.36374550314420245</c:v>
                </c:pt>
                <c:pt idx="1594">
                  <c:v>0.36374550314420245</c:v>
                </c:pt>
                <c:pt idx="1595">
                  <c:v>0.36374550314420245</c:v>
                </c:pt>
                <c:pt idx="1596">
                  <c:v>0.36374550314420245</c:v>
                </c:pt>
                <c:pt idx="1597">
                  <c:v>0.36374550314420245</c:v>
                </c:pt>
                <c:pt idx="1598">
                  <c:v>0.36374550314420245</c:v>
                </c:pt>
                <c:pt idx="1599">
                  <c:v>0.36374550314420245</c:v>
                </c:pt>
                <c:pt idx="1600">
                  <c:v>0.36374550314420245</c:v>
                </c:pt>
                <c:pt idx="1601">
                  <c:v>0.36374550314420245</c:v>
                </c:pt>
                <c:pt idx="1602">
                  <c:v>0.36374550314420245</c:v>
                </c:pt>
                <c:pt idx="1603">
                  <c:v>0.36374550314420245</c:v>
                </c:pt>
                <c:pt idx="1604">
                  <c:v>0.36374550314420245</c:v>
                </c:pt>
                <c:pt idx="1605">
                  <c:v>0.36374550314420245</c:v>
                </c:pt>
                <c:pt idx="1606">
                  <c:v>0.36374550314420245</c:v>
                </c:pt>
                <c:pt idx="1607">
                  <c:v>0.36374550314420245</c:v>
                </c:pt>
                <c:pt idx="1608">
                  <c:v>0.36374550314420245</c:v>
                </c:pt>
                <c:pt idx="1609">
                  <c:v>0.36374550314420245</c:v>
                </c:pt>
                <c:pt idx="1610">
                  <c:v>0.36374550314420245</c:v>
                </c:pt>
                <c:pt idx="1611">
                  <c:v>0.36374550314420245</c:v>
                </c:pt>
                <c:pt idx="1612">
                  <c:v>0.36374550314420245</c:v>
                </c:pt>
                <c:pt idx="1613">
                  <c:v>0.36374550314420245</c:v>
                </c:pt>
                <c:pt idx="1614">
                  <c:v>0.36374550314420245</c:v>
                </c:pt>
                <c:pt idx="1615">
                  <c:v>0.36374550314420245</c:v>
                </c:pt>
                <c:pt idx="1616">
                  <c:v>0.36374550314420245</c:v>
                </c:pt>
                <c:pt idx="1617">
                  <c:v>0.36374550314420245</c:v>
                </c:pt>
                <c:pt idx="1618">
                  <c:v>0.36374550314420245</c:v>
                </c:pt>
                <c:pt idx="1619">
                  <c:v>0.36374550314420245</c:v>
                </c:pt>
                <c:pt idx="1620">
                  <c:v>0.36374550314420245</c:v>
                </c:pt>
                <c:pt idx="1621">
                  <c:v>0.36374550314420245</c:v>
                </c:pt>
                <c:pt idx="1622">
                  <c:v>0.36374550314420245</c:v>
                </c:pt>
                <c:pt idx="1623">
                  <c:v>0.36374550314420245</c:v>
                </c:pt>
                <c:pt idx="1624">
                  <c:v>0.36374550314420245</c:v>
                </c:pt>
                <c:pt idx="1625">
                  <c:v>0.36374550314420245</c:v>
                </c:pt>
                <c:pt idx="1626">
                  <c:v>0.36374550314420245</c:v>
                </c:pt>
                <c:pt idx="1627">
                  <c:v>0.36374550314420245</c:v>
                </c:pt>
                <c:pt idx="1628">
                  <c:v>0.36374550314420245</c:v>
                </c:pt>
                <c:pt idx="1629">
                  <c:v>0.36374550314420245</c:v>
                </c:pt>
                <c:pt idx="1630">
                  <c:v>0.36374550314420245</c:v>
                </c:pt>
                <c:pt idx="1631">
                  <c:v>0.36374550314420245</c:v>
                </c:pt>
                <c:pt idx="1632">
                  <c:v>0.36374550314420245</c:v>
                </c:pt>
                <c:pt idx="1633">
                  <c:v>0.36374550314420245</c:v>
                </c:pt>
                <c:pt idx="1634">
                  <c:v>0.36374550314420245</c:v>
                </c:pt>
                <c:pt idx="1635">
                  <c:v>0.36374550314420245</c:v>
                </c:pt>
                <c:pt idx="1636">
                  <c:v>0.36374550314420245</c:v>
                </c:pt>
                <c:pt idx="1637">
                  <c:v>0.36374550314420245</c:v>
                </c:pt>
                <c:pt idx="1638">
                  <c:v>0.36374550314420245</c:v>
                </c:pt>
                <c:pt idx="1639">
                  <c:v>0.36374550314420245</c:v>
                </c:pt>
                <c:pt idx="1640">
                  <c:v>0.36374550314420245</c:v>
                </c:pt>
                <c:pt idx="1641">
                  <c:v>0.36374550314420245</c:v>
                </c:pt>
                <c:pt idx="1642">
                  <c:v>0.36374550314420245</c:v>
                </c:pt>
                <c:pt idx="1643">
                  <c:v>0.36374550314420245</c:v>
                </c:pt>
                <c:pt idx="1644">
                  <c:v>0.36374550314420245</c:v>
                </c:pt>
                <c:pt idx="1645">
                  <c:v>0.36374550314420245</c:v>
                </c:pt>
                <c:pt idx="1646">
                  <c:v>0.36374550314420245</c:v>
                </c:pt>
                <c:pt idx="1647">
                  <c:v>0.36374550314420245</c:v>
                </c:pt>
                <c:pt idx="1648">
                  <c:v>0.36374550314420245</c:v>
                </c:pt>
                <c:pt idx="1649">
                  <c:v>0.36374550314420245</c:v>
                </c:pt>
                <c:pt idx="1650">
                  <c:v>0.36374550314420245</c:v>
                </c:pt>
                <c:pt idx="1651">
                  <c:v>0.36374550314420245</c:v>
                </c:pt>
                <c:pt idx="1652">
                  <c:v>0.36374550314420245</c:v>
                </c:pt>
                <c:pt idx="1653">
                  <c:v>0.36374550314420245</c:v>
                </c:pt>
                <c:pt idx="1654">
                  <c:v>0.36374550314420245</c:v>
                </c:pt>
                <c:pt idx="1655">
                  <c:v>0.36374550314420245</c:v>
                </c:pt>
                <c:pt idx="1656">
                  <c:v>0.45463900269503071</c:v>
                </c:pt>
                <c:pt idx="1657">
                  <c:v>0.45463900269503071</c:v>
                </c:pt>
                <c:pt idx="1658">
                  <c:v>0.45463900269503071</c:v>
                </c:pt>
                <c:pt idx="1659">
                  <c:v>0.45463900269503071</c:v>
                </c:pt>
                <c:pt idx="1660">
                  <c:v>0.45463900269503071</c:v>
                </c:pt>
                <c:pt idx="1661">
                  <c:v>0.45463900269503071</c:v>
                </c:pt>
                <c:pt idx="1662">
                  <c:v>0.45463900269503071</c:v>
                </c:pt>
                <c:pt idx="1663">
                  <c:v>0.45463900269503071</c:v>
                </c:pt>
                <c:pt idx="1664">
                  <c:v>0.45463900269503071</c:v>
                </c:pt>
                <c:pt idx="1665">
                  <c:v>0.45463900269503071</c:v>
                </c:pt>
                <c:pt idx="1666">
                  <c:v>0.45463900269503071</c:v>
                </c:pt>
                <c:pt idx="1667">
                  <c:v>0.45463900269503071</c:v>
                </c:pt>
                <c:pt idx="1668">
                  <c:v>0.45463900269503071</c:v>
                </c:pt>
                <c:pt idx="1669">
                  <c:v>0.45463900269503071</c:v>
                </c:pt>
                <c:pt idx="1670">
                  <c:v>0.45463900269503071</c:v>
                </c:pt>
                <c:pt idx="1671">
                  <c:v>0.45463900269503071</c:v>
                </c:pt>
                <c:pt idx="1672">
                  <c:v>0.45463900269503071</c:v>
                </c:pt>
                <c:pt idx="1673">
                  <c:v>0.45463900269503071</c:v>
                </c:pt>
                <c:pt idx="1674">
                  <c:v>0.45463900269503071</c:v>
                </c:pt>
                <c:pt idx="1675">
                  <c:v>0.45463900269503071</c:v>
                </c:pt>
                <c:pt idx="1676">
                  <c:v>0.45463900269503071</c:v>
                </c:pt>
                <c:pt idx="1677">
                  <c:v>0.45463900269503071</c:v>
                </c:pt>
                <c:pt idx="1678">
                  <c:v>0.45463900269503071</c:v>
                </c:pt>
                <c:pt idx="1679">
                  <c:v>0.45463900269503071</c:v>
                </c:pt>
                <c:pt idx="1680">
                  <c:v>0.45463900269503071</c:v>
                </c:pt>
                <c:pt idx="1681">
                  <c:v>0.45463900269503071</c:v>
                </c:pt>
                <c:pt idx="1682">
                  <c:v>0.45463900269503071</c:v>
                </c:pt>
                <c:pt idx="1683">
                  <c:v>0.45463900269503071</c:v>
                </c:pt>
                <c:pt idx="1684">
                  <c:v>0.45463900269503071</c:v>
                </c:pt>
                <c:pt idx="1685">
                  <c:v>0.45463900269503071</c:v>
                </c:pt>
                <c:pt idx="1686">
                  <c:v>0.45463900269503071</c:v>
                </c:pt>
                <c:pt idx="1687">
                  <c:v>0.45463900269503071</c:v>
                </c:pt>
                <c:pt idx="1688">
                  <c:v>0.45463900269503071</c:v>
                </c:pt>
                <c:pt idx="1689">
                  <c:v>0.45463900269503071</c:v>
                </c:pt>
                <c:pt idx="1690">
                  <c:v>0.45463900269503071</c:v>
                </c:pt>
                <c:pt idx="1691">
                  <c:v>0.45463900269503071</c:v>
                </c:pt>
                <c:pt idx="1692">
                  <c:v>0.45463900269503071</c:v>
                </c:pt>
                <c:pt idx="1693">
                  <c:v>0.45463900269503071</c:v>
                </c:pt>
                <c:pt idx="1694">
                  <c:v>0.45463900269503071</c:v>
                </c:pt>
                <c:pt idx="1695">
                  <c:v>0.45463900269503071</c:v>
                </c:pt>
                <c:pt idx="1696">
                  <c:v>0.45463900269503071</c:v>
                </c:pt>
                <c:pt idx="1697">
                  <c:v>0.45463900269503071</c:v>
                </c:pt>
                <c:pt idx="1698">
                  <c:v>0.45463900269503071</c:v>
                </c:pt>
                <c:pt idx="1699">
                  <c:v>0.45463900269503071</c:v>
                </c:pt>
                <c:pt idx="1700">
                  <c:v>0.45463900269503071</c:v>
                </c:pt>
                <c:pt idx="1701">
                  <c:v>0.45463900269503071</c:v>
                </c:pt>
                <c:pt idx="1702">
                  <c:v>0.45463900269503071</c:v>
                </c:pt>
                <c:pt idx="1703">
                  <c:v>0.45463900269503071</c:v>
                </c:pt>
                <c:pt idx="1704">
                  <c:v>0.45463900269503071</c:v>
                </c:pt>
                <c:pt idx="1705">
                  <c:v>0.45463900269503071</c:v>
                </c:pt>
                <c:pt idx="1706">
                  <c:v>0.45463900269503071</c:v>
                </c:pt>
                <c:pt idx="1707">
                  <c:v>0.45463900269503071</c:v>
                </c:pt>
                <c:pt idx="1708">
                  <c:v>0.45463900269503071</c:v>
                </c:pt>
                <c:pt idx="1709">
                  <c:v>0.45463900269503071</c:v>
                </c:pt>
                <c:pt idx="1710">
                  <c:v>0.45463900269503071</c:v>
                </c:pt>
                <c:pt idx="1711">
                  <c:v>0.45463900269503071</c:v>
                </c:pt>
                <c:pt idx="1712">
                  <c:v>0.45463900269503071</c:v>
                </c:pt>
                <c:pt idx="1713">
                  <c:v>0.45463900269503071</c:v>
                </c:pt>
                <c:pt idx="1714">
                  <c:v>0.45463900269503071</c:v>
                </c:pt>
                <c:pt idx="1715">
                  <c:v>0.45463900269503071</c:v>
                </c:pt>
                <c:pt idx="1716">
                  <c:v>0.45463900269503071</c:v>
                </c:pt>
                <c:pt idx="1717">
                  <c:v>0.45463900269503071</c:v>
                </c:pt>
                <c:pt idx="1718">
                  <c:v>0.45463900269503071</c:v>
                </c:pt>
                <c:pt idx="1719">
                  <c:v>0.45463900269503071</c:v>
                </c:pt>
                <c:pt idx="1720">
                  <c:v>0.45463900269503071</c:v>
                </c:pt>
                <c:pt idx="1721">
                  <c:v>0.45463900269503071</c:v>
                </c:pt>
                <c:pt idx="1722">
                  <c:v>0.45463900269503071</c:v>
                </c:pt>
                <c:pt idx="1723">
                  <c:v>0.45463900269503071</c:v>
                </c:pt>
                <c:pt idx="1724">
                  <c:v>0.45463900269503071</c:v>
                </c:pt>
                <c:pt idx="1725">
                  <c:v>0.45463900269503071</c:v>
                </c:pt>
                <c:pt idx="1726">
                  <c:v>0.45463900269503071</c:v>
                </c:pt>
                <c:pt idx="1727">
                  <c:v>0.45463900269503071</c:v>
                </c:pt>
                <c:pt idx="1728">
                  <c:v>0.45463900269503071</c:v>
                </c:pt>
                <c:pt idx="1729">
                  <c:v>0.45463900269503071</c:v>
                </c:pt>
                <c:pt idx="1730">
                  <c:v>0.45463900269503071</c:v>
                </c:pt>
                <c:pt idx="1731">
                  <c:v>0.45463900269503071</c:v>
                </c:pt>
                <c:pt idx="1732">
                  <c:v>0.45463900269503071</c:v>
                </c:pt>
                <c:pt idx="1733">
                  <c:v>0.45463900269503071</c:v>
                </c:pt>
                <c:pt idx="1734">
                  <c:v>0.45463900269503071</c:v>
                </c:pt>
                <c:pt idx="1735">
                  <c:v>0.45463900269503071</c:v>
                </c:pt>
                <c:pt idx="1736">
                  <c:v>0.45463900269503071</c:v>
                </c:pt>
                <c:pt idx="1737">
                  <c:v>0.45463900269503071</c:v>
                </c:pt>
                <c:pt idx="1738">
                  <c:v>0.45463900269503071</c:v>
                </c:pt>
                <c:pt idx="1739">
                  <c:v>0.45463900269503071</c:v>
                </c:pt>
                <c:pt idx="1740">
                  <c:v>0.45463900269503071</c:v>
                </c:pt>
                <c:pt idx="1741">
                  <c:v>0.45463900269503071</c:v>
                </c:pt>
                <c:pt idx="1742">
                  <c:v>0.45463900269503071</c:v>
                </c:pt>
                <c:pt idx="1743">
                  <c:v>0.45463900269503071</c:v>
                </c:pt>
                <c:pt idx="1744">
                  <c:v>0.45463900269503071</c:v>
                </c:pt>
                <c:pt idx="1745">
                  <c:v>0.45463900269503071</c:v>
                </c:pt>
                <c:pt idx="1746">
                  <c:v>0.45463900269503071</c:v>
                </c:pt>
                <c:pt idx="1747">
                  <c:v>0.45463900269503071</c:v>
                </c:pt>
                <c:pt idx="1748">
                  <c:v>0.45463900269503071</c:v>
                </c:pt>
                <c:pt idx="1749">
                  <c:v>0.45463900269503071</c:v>
                </c:pt>
                <c:pt idx="1750">
                  <c:v>0.45463900269503071</c:v>
                </c:pt>
                <c:pt idx="1751">
                  <c:v>0.45463900269503071</c:v>
                </c:pt>
                <c:pt idx="1752">
                  <c:v>0.45463900269503071</c:v>
                </c:pt>
                <c:pt idx="1753">
                  <c:v>0.45463900269503071</c:v>
                </c:pt>
                <c:pt idx="1754">
                  <c:v>0.45463900269503071</c:v>
                </c:pt>
                <c:pt idx="1755">
                  <c:v>0.45463900269503071</c:v>
                </c:pt>
                <c:pt idx="1756">
                  <c:v>0.45463900269503071</c:v>
                </c:pt>
                <c:pt idx="1757">
                  <c:v>0.45463900269503071</c:v>
                </c:pt>
                <c:pt idx="1758">
                  <c:v>0.45463900269503071</c:v>
                </c:pt>
                <c:pt idx="1759">
                  <c:v>0.45463900269503071</c:v>
                </c:pt>
                <c:pt idx="1760">
                  <c:v>0.45463900269503071</c:v>
                </c:pt>
                <c:pt idx="1761">
                  <c:v>0.45463900269503071</c:v>
                </c:pt>
                <c:pt idx="1762">
                  <c:v>0.45463900269503071</c:v>
                </c:pt>
                <c:pt idx="1763">
                  <c:v>0.45463900269503071</c:v>
                </c:pt>
                <c:pt idx="1764">
                  <c:v>0.45463900269503071</c:v>
                </c:pt>
                <c:pt idx="1765">
                  <c:v>0.45463900269503071</c:v>
                </c:pt>
                <c:pt idx="1766">
                  <c:v>0.45463900269503071</c:v>
                </c:pt>
                <c:pt idx="1767">
                  <c:v>0.45463900269503071</c:v>
                </c:pt>
                <c:pt idx="1768">
                  <c:v>0.45463900269503071</c:v>
                </c:pt>
                <c:pt idx="1769">
                  <c:v>0.45463900269503071</c:v>
                </c:pt>
                <c:pt idx="1770">
                  <c:v>0.45463900269503071</c:v>
                </c:pt>
                <c:pt idx="1771">
                  <c:v>0.45463900269503071</c:v>
                </c:pt>
                <c:pt idx="1772">
                  <c:v>0.45463900269503071</c:v>
                </c:pt>
                <c:pt idx="1773">
                  <c:v>0.45463900269503071</c:v>
                </c:pt>
                <c:pt idx="1774">
                  <c:v>0.45463900269503071</c:v>
                </c:pt>
                <c:pt idx="1775">
                  <c:v>0.45463900269503071</c:v>
                </c:pt>
                <c:pt idx="1776">
                  <c:v>0.45463900269503071</c:v>
                </c:pt>
                <c:pt idx="1777">
                  <c:v>0.45463900269503071</c:v>
                </c:pt>
                <c:pt idx="1778">
                  <c:v>0.45463900269503071</c:v>
                </c:pt>
                <c:pt idx="1779">
                  <c:v>0.45463900269503071</c:v>
                </c:pt>
                <c:pt idx="1780">
                  <c:v>0.45463900269503071</c:v>
                </c:pt>
                <c:pt idx="1781">
                  <c:v>0.45463900269503071</c:v>
                </c:pt>
                <c:pt idx="1782">
                  <c:v>0.45463900269503071</c:v>
                </c:pt>
                <c:pt idx="1783">
                  <c:v>0.45463900269503071</c:v>
                </c:pt>
                <c:pt idx="1784">
                  <c:v>0.45463900269503071</c:v>
                </c:pt>
                <c:pt idx="1785">
                  <c:v>0.45463900269503071</c:v>
                </c:pt>
                <c:pt idx="1786">
                  <c:v>0.45463900269503071</c:v>
                </c:pt>
                <c:pt idx="1787">
                  <c:v>0.45463900269503071</c:v>
                </c:pt>
                <c:pt idx="1788">
                  <c:v>0.45463900269503071</c:v>
                </c:pt>
                <c:pt idx="1789">
                  <c:v>0.45463900269503071</c:v>
                </c:pt>
                <c:pt idx="1790">
                  <c:v>0.45463900269503071</c:v>
                </c:pt>
                <c:pt idx="1791">
                  <c:v>0.45463900269503071</c:v>
                </c:pt>
                <c:pt idx="1792">
                  <c:v>0.45463900269503071</c:v>
                </c:pt>
                <c:pt idx="1793">
                  <c:v>0.45463900269503071</c:v>
                </c:pt>
                <c:pt idx="1794">
                  <c:v>0.45463900269503071</c:v>
                </c:pt>
                <c:pt idx="1795">
                  <c:v>0.45463900269503071</c:v>
                </c:pt>
                <c:pt idx="1796">
                  <c:v>0.45463900269503071</c:v>
                </c:pt>
                <c:pt idx="1797">
                  <c:v>0.45463900269503071</c:v>
                </c:pt>
                <c:pt idx="1798">
                  <c:v>0.45463900269503071</c:v>
                </c:pt>
                <c:pt idx="1799">
                  <c:v>0.45463900269503071</c:v>
                </c:pt>
                <c:pt idx="1826">
                  <c:v>8.5365738530033514E-2</c:v>
                </c:pt>
                <c:pt idx="1827">
                  <c:v>8.5365738530033514E-2</c:v>
                </c:pt>
                <c:pt idx="1828">
                  <c:v>8.8055839299062827E-2</c:v>
                </c:pt>
                <c:pt idx="1829">
                  <c:v>9.0761905057819309E-2</c:v>
                </c:pt>
                <c:pt idx="1830">
                  <c:v>9.0761905057819309E-2</c:v>
                </c:pt>
                <c:pt idx="1831">
                  <c:v>9.0761905057819309E-2</c:v>
                </c:pt>
                <c:pt idx="1832">
                  <c:v>9.0761905057819309E-2</c:v>
                </c:pt>
                <c:pt idx="1833">
                  <c:v>9.0761905057819309E-2</c:v>
                </c:pt>
                <c:pt idx="1834">
                  <c:v>9.0761905057819309E-2</c:v>
                </c:pt>
                <c:pt idx="1835">
                  <c:v>9.0761905057819309E-2</c:v>
                </c:pt>
                <c:pt idx="1836">
                  <c:v>9.0761905057819309E-2</c:v>
                </c:pt>
                <c:pt idx="1837">
                  <c:v>9.0761905057819309E-2</c:v>
                </c:pt>
                <c:pt idx="1838">
                  <c:v>9.0761905057819309E-2</c:v>
                </c:pt>
                <c:pt idx="1839">
                  <c:v>9.0761905057819309E-2</c:v>
                </c:pt>
                <c:pt idx="1840">
                  <c:v>9.0761905057819309E-2</c:v>
                </c:pt>
                <c:pt idx="1841">
                  <c:v>9.0761905057819309E-2</c:v>
                </c:pt>
                <c:pt idx="1842">
                  <c:v>9.0761905057819309E-2</c:v>
                </c:pt>
                <c:pt idx="1843">
                  <c:v>9.0761905057819309E-2</c:v>
                </c:pt>
                <c:pt idx="1844">
                  <c:v>9.0761905057819309E-2</c:v>
                </c:pt>
                <c:pt idx="1845">
                  <c:v>9.0761905057819309E-2</c:v>
                </c:pt>
                <c:pt idx="1846">
                  <c:v>9.0761905057819309E-2</c:v>
                </c:pt>
                <c:pt idx="1847">
                  <c:v>9.0761905057819309E-2</c:v>
                </c:pt>
                <c:pt idx="1848">
                  <c:v>9.0761905057819309E-2</c:v>
                </c:pt>
                <c:pt idx="1849">
                  <c:v>9.0761905057819309E-2</c:v>
                </c:pt>
                <c:pt idx="1850">
                  <c:v>9.0761905057819309E-2</c:v>
                </c:pt>
                <c:pt idx="1851">
                  <c:v>9.0761905057819309E-2</c:v>
                </c:pt>
                <c:pt idx="1852">
                  <c:v>9.0761905057819309E-2</c:v>
                </c:pt>
                <c:pt idx="1853">
                  <c:v>9.0761905057819309E-2</c:v>
                </c:pt>
                <c:pt idx="1854">
                  <c:v>9.0761905057819309E-2</c:v>
                </c:pt>
                <c:pt idx="1855">
                  <c:v>9.0761905057819309E-2</c:v>
                </c:pt>
                <c:pt idx="1856">
                  <c:v>9.0761905057819309E-2</c:v>
                </c:pt>
                <c:pt idx="1857">
                  <c:v>9.0761905057819309E-2</c:v>
                </c:pt>
                <c:pt idx="1858">
                  <c:v>9.0761905057819309E-2</c:v>
                </c:pt>
                <c:pt idx="1859">
                  <c:v>9.0761905057819309E-2</c:v>
                </c:pt>
                <c:pt idx="1860">
                  <c:v>9.0761905057819309E-2</c:v>
                </c:pt>
                <c:pt idx="1861">
                  <c:v>9.0761905057819309E-2</c:v>
                </c:pt>
                <c:pt idx="1862">
                  <c:v>9.0761905057819309E-2</c:v>
                </c:pt>
                <c:pt idx="1863">
                  <c:v>9.0761905057819309E-2</c:v>
                </c:pt>
                <c:pt idx="1864">
                  <c:v>9.0761905057819309E-2</c:v>
                </c:pt>
                <c:pt idx="1865">
                  <c:v>9.0761905057819309E-2</c:v>
                </c:pt>
                <c:pt idx="1866">
                  <c:v>9.0761905057819309E-2</c:v>
                </c:pt>
                <c:pt idx="1867">
                  <c:v>9.0761905057819309E-2</c:v>
                </c:pt>
                <c:pt idx="1868">
                  <c:v>9.0761905057819309E-2</c:v>
                </c:pt>
                <c:pt idx="1869">
                  <c:v>9.0761905057819309E-2</c:v>
                </c:pt>
                <c:pt idx="1870">
                  <c:v>9.0761905057819309E-2</c:v>
                </c:pt>
                <c:pt idx="1871">
                  <c:v>9.0761905057819309E-2</c:v>
                </c:pt>
                <c:pt idx="1872">
                  <c:v>9.0761905057819309E-2</c:v>
                </c:pt>
                <c:pt idx="1873">
                  <c:v>9.0761905057819309E-2</c:v>
                </c:pt>
                <c:pt idx="1874">
                  <c:v>9.0761905057819309E-2</c:v>
                </c:pt>
                <c:pt idx="1875">
                  <c:v>9.0761905057819309E-2</c:v>
                </c:pt>
                <c:pt idx="1876">
                  <c:v>9.0761905057819309E-2</c:v>
                </c:pt>
                <c:pt idx="1877">
                  <c:v>9.0761905057819309E-2</c:v>
                </c:pt>
                <c:pt idx="1878">
                  <c:v>9.0761905057819309E-2</c:v>
                </c:pt>
                <c:pt idx="1879">
                  <c:v>9.0761905057819309E-2</c:v>
                </c:pt>
                <c:pt idx="1880">
                  <c:v>9.0761905057819309E-2</c:v>
                </c:pt>
                <c:pt idx="1881">
                  <c:v>9.3941059235938817E-2</c:v>
                </c:pt>
                <c:pt idx="1882">
                  <c:v>9.3941059235938817E-2</c:v>
                </c:pt>
                <c:pt idx="1883">
                  <c:v>9.3941059235938817E-2</c:v>
                </c:pt>
                <c:pt idx="1884">
                  <c:v>9.3941059235938817E-2</c:v>
                </c:pt>
                <c:pt idx="1885">
                  <c:v>9.3941059235938817E-2</c:v>
                </c:pt>
                <c:pt idx="1886">
                  <c:v>9.3941059235938817E-2</c:v>
                </c:pt>
                <c:pt idx="1887">
                  <c:v>9.3941059235938817E-2</c:v>
                </c:pt>
                <c:pt idx="1888">
                  <c:v>9.3941059235938817E-2</c:v>
                </c:pt>
                <c:pt idx="1889">
                  <c:v>9.3941059235938817E-2</c:v>
                </c:pt>
                <c:pt idx="1890">
                  <c:v>9.3941059235938817E-2</c:v>
                </c:pt>
                <c:pt idx="1891">
                  <c:v>9.3941059235938817E-2</c:v>
                </c:pt>
                <c:pt idx="1892">
                  <c:v>9.3941059235938817E-2</c:v>
                </c:pt>
                <c:pt idx="1893">
                  <c:v>9.3941059235938817E-2</c:v>
                </c:pt>
                <c:pt idx="1894">
                  <c:v>9.3941059235938817E-2</c:v>
                </c:pt>
                <c:pt idx="1895">
                  <c:v>9.3941059235938817E-2</c:v>
                </c:pt>
                <c:pt idx="1896">
                  <c:v>9.3941059235938817E-2</c:v>
                </c:pt>
                <c:pt idx="1897">
                  <c:v>9.3941059235938817E-2</c:v>
                </c:pt>
                <c:pt idx="1898">
                  <c:v>9.3941059235938817E-2</c:v>
                </c:pt>
                <c:pt idx="1899">
                  <c:v>9.3941059235938817E-2</c:v>
                </c:pt>
                <c:pt idx="1900">
                  <c:v>9.3941059235938817E-2</c:v>
                </c:pt>
                <c:pt idx="1901">
                  <c:v>9.3941059235938817E-2</c:v>
                </c:pt>
                <c:pt idx="1902">
                  <c:v>9.3941059235938817E-2</c:v>
                </c:pt>
                <c:pt idx="1903">
                  <c:v>9.3941059235938817E-2</c:v>
                </c:pt>
                <c:pt idx="1904">
                  <c:v>9.3941059235938817E-2</c:v>
                </c:pt>
                <c:pt idx="1905">
                  <c:v>9.3941059235938817E-2</c:v>
                </c:pt>
                <c:pt idx="1906">
                  <c:v>9.3941059235938817E-2</c:v>
                </c:pt>
                <c:pt idx="1907">
                  <c:v>9.3941059235938817E-2</c:v>
                </c:pt>
                <c:pt idx="1908">
                  <c:v>9.3941059235938817E-2</c:v>
                </c:pt>
                <c:pt idx="1909">
                  <c:v>9.3941059235938817E-2</c:v>
                </c:pt>
                <c:pt idx="1910">
                  <c:v>9.3941059235938817E-2</c:v>
                </c:pt>
                <c:pt idx="1911">
                  <c:v>9.3941059235938817E-2</c:v>
                </c:pt>
                <c:pt idx="1912">
                  <c:v>9.3941059235938817E-2</c:v>
                </c:pt>
                <c:pt idx="1913">
                  <c:v>9.3941059235938817E-2</c:v>
                </c:pt>
                <c:pt idx="1914">
                  <c:v>9.3941059235938817E-2</c:v>
                </c:pt>
                <c:pt idx="1915">
                  <c:v>9.3941059235938817E-2</c:v>
                </c:pt>
                <c:pt idx="1916">
                  <c:v>9.3941059235938817E-2</c:v>
                </c:pt>
                <c:pt idx="1917">
                  <c:v>9.3941059235938817E-2</c:v>
                </c:pt>
                <c:pt idx="1918">
                  <c:v>9.3941059235938817E-2</c:v>
                </c:pt>
                <c:pt idx="1919">
                  <c:v>9.3941059235938817E-2</c:v>
                </c:pt>
                <c:pt idx="1920">
                  <c:v>9.3941059235938817E-2</c:v>
                </c:pt>
                <c:pt idx="1921">
                  <c:v>9.3941059235938817E-2</c:v>
                </c:pt>
                <c:pt idx="1922">
                  <c:v>9.3941059235938817E-2</c:v>
                </c:pt>
                <c:pt idx="1923">
                  <c:v>9.3941059235938817E-2</c:v>
                </c:pt>
                <c:pt idx="1924">
                  <c:v>9.3941059235938817E-2</c:v>
                </c:pt>
                <c:pt idx="1925">
                  <c:v>9.3941059235938817E-2</c:v>
                </c:pt>
                <c:pt idx="1926">
                  <c:v>9.3941059235938817E-2</c:v>
                </c:pt>
                <c:pt idx="1927">
                  <c:v>9.3941059235938817E-2</c:v>
                </c:pt>
                <c:pt idx="1928">
                  <c:v>9.3941059235938817E-2</c:v>
                </c:pt>
                <c:pt idx="1929">
                  <c:v>9.3941059235938817E-2</c:v>
                </c:pt>
                <c:pt idx="1930">
                  <c:v>9.3941059235938817E-2</c:v>
                </c:pt>
                <c:pt idx="1931">
                  <c:v>9.3941059235938817E-2</c:v>
                </c:pt>
                <c:pt idx="1932">
                  <c:v>9.3941059235938817E-2</c:v>
                </c:pt>
                <c:pt idx="1933">
                  <c:v>9.3941059235938817E-2</c:v>
                </c:pt>
                <c:pt idx="1934">
                  <c:v>9.3941059235938817E-2</c:v>
                </c:pt>
                <c:pt idx="1935">
                  <c:v>9.3941059235938817E-2</c:v>
                </c:pt>
                <c:pt idx="1936">
                  <c:v>9.3941059235938817E-2</c:v>
                </c:pt>
                <c:pt idx="1937">
                  <c:v>9.3941059235938817E-2</c:v>
                </c:pt>
                <c:pt idx="1938">
                  <c:v>9.3941059235938817E-2</c:v>
                </c:pt>
                <c:pt idx="1939">
                  <c:v>9.3941059235938817E-2</c:v>
                </c:pt>
                <c:pt idx="1940">
                  <c:v>9.3941059235938817E-2</c:v>
                </c:pt>
                <c:pt idx="1941">
                  <c:v>9.3941059235938817E-2</c:v>
                </c:pt>
                <c:pt idx="1942">
                  <c:v>9.3941059235938817E-2</c:v>
                </c:pt>
                <c:pt idx="1943">
                  <c:v>9.3941059235938817E-2</c:v>
                </c:pt>
                <c:pt idx="1944">
                  <c:v>9.3941059235938817E-2</c:v>
                </c:pt>
                <c:pt idx="1945">
                  <c:v>9.3941059235938817E-2</c:v>
                </c:pt>
                <c:pt idx="1946">
                  <c:v>9.3941059235938817E-2</c:v>
                </c:pt>
                <c:pt idx="1947">
                  <c:v>9.3941059235938817E-2</c:v>
                </c:pt>
                <c:pt idx="1948">
                  <c:v>9.3941059235938817E-2</c:v>
                </c:pt>
                <c:pt idx="1949">
                  <c:v>9.3941059235938817E-2</c:v>
                </c:pt>
                <c:pt idx="1950">
                  <c:v>9.3941059235938817E-2</c:v>
                </c:pt>
                <c:pt idx="1951">
                  <c:v>9.3941059235938817E-2</c:v>
                </c:pt>
                <c:pt idx="1952">
                  <c:v>9.3941059235938817E-2</c:v>
                </c:pt>
                <c:pt idx="1953">
                  <c:v>9.3941059235938817E-2</c:v>
                </c:pt>
                <c:pt idx="1954">
                  <c:v>9.3941059235938817E-2</c:v>
                </c:pt>
                <c:pt idx="1955">
                  <c:v>9.3941059235938817E-2</c:v>
                </c:pt>
                <c:pt idx="1956">
                  <c:v>9.3941059235938817E-2</c:v>
                </c:pt>
                <c:pt idx="1957">
                  <c:v>9.3941059235938817E-2</c:v>
                </c:pt>
                <c:pt idx="1958">
                  <c:v>9.3941059235938817E-2</c:v>
                </c:pt>
                <c:pt idx="1959">
                  <c:v>9.3941059235938817E-2</c:v>
                </c:pt>
                <c:pt idx="1960">
                  <c:v>9.3941059235938817E-2</c:v>
                </c:pt>
                <c:pt idx="1961">
                  <c:v>9.8174979519883021E-2</c:v>
                </c:pt>
                <c:pt idx="1962">
                  <c:v>9.8174979519883021E-2</c:v>
                </c:pt>
                <c:pt idx="1963">
                  <c:v>9.8174979519883021E-2</c:v>
                </c:pt>
                <c:pt idx="1964">
                  <c:v>9.8174979519883021E-2</c:v>
                </c:pt>
                <c:pt idx="1965">
                  <c:v>9.8174979519883021E-2</c:v>
                </c:pt>
                <c:pt idx="1966">
                  <c:v>9.8174979519883021E-2</c:v>
                </c:pt>
                <c:pt idx="1967">
                  <c:v>9.8174979519883021E-2</c:v>
                </c:pt>
                <c:pt idx="1968">
                  <c:v>9.8174979519883021E-2</c:v>
                </c:pt>
                <c:pt idx="1969">
                  <c:v>9.8174979519883021E-2</c:v>
                </c:pt>
                <c:pt idx="1970">
                  <c:v>0.10257412596124944</c:v>
                </c:pt>
                <c:pt idx="1971">
                  <c:v>0.10257412596124944</c:v>
                </c:pt>
                <c:pt idx="1972">
                  <c:v>0.10257412596124944</c:v>
                </c:pt>
                <c:pt idx="1973">
                  <c:v>0.10257412596124944</c:v>
                </c:pt>
                <c:pt idx="1974">
                  <c:v>0.10257412596124944</c:v>
                </c:pt>
                <c:pt idx="1975">
                  <c:v>0.10257412596124944</c:v>
                </c:pt>
                <c:pt idx="1976">
                  <c:v>0.10257412596124944</c:v>
                </c:pt>
                <c:pt idx="1977">
                  <c:v>0.10257412596124944</c:v>
                </c:pt>
                <c:pt idx="1978">
                  <c:v>0.10257412596124944</c:v>
                </c:pt>
                <c:pt idx="1979">
                  <c:v>0.10257412596124944</c:v>
                </c:pt>
                <c:pt idx="1980">
                  <c:v>0.10257412596124944</c:v>
                </c:pt>
                <c:pt idx="1981">
                  <c:v>0.10257412596124944</c:v>
                </c:pt>
                <c:pt idx="1982">
                  <c:v>0.10257412596124944</c:v>
                </c:pt>
                <c:pt idx="1983">
                  <c:v>0.10257412596124944</c:v>
                </c:pt>
                <c:pt idx="1984">
                  <c:v>0.10257412596124944</c:v>
                </c:pt>
                <c:pt idx="1985">
                  <c:v>0.10257412596124944</c:v>
                </c:pt>
                <c:pt idx="1986">
                  <c:v>0.10257412596124944</c:v>
                </c:pt>
                <c:pt idx="1987">
                  <c:v>0.10257412596124944</c:v>
                </c:pt>
                <c:pt idx="1988">
                  <c:v>0.10257412596124944</c:v>
                </c:pt>
                <c:pt idx="1989">
                  <c:v>0.10257412596124944</c:v>
                </c:pt>
                <c:pt idx="1990">
                  <c:v>0.10257412596124944</c:v>
                </c:pt>
                <c:pt idx="1991">
                  <c:v>0.10257412596124944</c:v>
                </c:pt>
                <c:pt idx="1992">
                  <c:v>0.10257412596124944</c:v>
                </c:pt>
                <c:pt idx="1993">
                  <c:v>0.10257412596124944</c:v>
                </c:pt>
                <c:pt idx="1994">
                  <c:v>0.10257412596124944</c:v>
                </c:pt>
                <c:pt idx="1995">
                  <c:v>0.10257412596124944</c:v>
                </c:pt>
                <c:pt idx="1996">
                  <c:v>0.10257412596124944</c:v>
                </c:pt>
                <c:pt idx="1997">
                  <c:v>0.10257412596124944</c:v>
                </c:pt>
                <c:pt idx="1998">
                  <c:v>0.10257412596124944</c:v>
                </c:pt>
                <c:pt idx="1999">
                  <c:v>0.10257412596124944</c:v>
                </c:pt>
                <c:pt idx="2000">
                  <c:v>0.10257412596124944</c:v>
                </c:pt>
                <c:pt idx="2001">
                  <c:v>0.10257412596124944</c:v>
                </c:pt>
                <c:pt idx="2002">
                  <c:v>0.10257412596124944</c:v>
                </c:pt>
                <c:pt idx="2003">
                  <c:v>0.10257412596124944</c:v>
                </c:pt>
                <c:pt idx="2004">
                  <c:v>0.10257412596124944</c:v>
                </c:pt>
                <c:pt idx="2005">
                  <c:v>0.10257412596124944</c:v>
                </c:pt>
                <c:pt idx="2006">
                  <c:v>0.10257412596124944</c:v>
                </c:pt>
                <c:pt idx="2007">
                  <c:v>0.10257412596124944</c:v>
                </c:pt>
                <c:pt idx="2008">
                  <c:v>0.10257412596124944</c:v>
                </c:pt>
                <c:pt idx="2009">
                  <c:v>0.10257412596124944</c:v>
                </c:pt>
                <c:pt idx="2010">
                  <c:v>0.10257412596124944</c:v>
                </c:pt>
                <c:pt idx="2011">
                  <c:v>0.10257412596124944</c:v>
                </c:pt>
                <c:pt idx="2012">
                  <c:v>0.10257412596124944</c:v>
                </c:pt>
                <c:pt idx="2013">
                  <c:v>0.10257412596124944</c:v>
                </c:pt>
                <c:pt idx="2014">
                  <c:v>0.10257412596124944</c:v>
                </c:pt>
                <c:pt idx="2015">
                  <c:v>0.10257412596124944</c:v>
                </c:pt>
                <c:pt idx="2016">
                  <c:v>0.10257412596124944</c:v>
                </c:pt>
                <c:pt idx="2017">
                  <c:v>0.10257412596124944</c:v>
                </c:pt>
                <c:pt idx="2018">
                  <c:v>0.10257412596124944</c:v>
                </c:pt>
                <c:pt idx="2019">
                  <c:v>0.10859711840446253</c:v>
                </c:pt>
                <c:pt idx="2020">
                  <c:v>0.10859711840446253</c:v>
                </c:pt>
                <c:pt idx="2021">
                  <c:v>0.10859711840446253</c:v>
                </c:pt>
                <c:pt idx="2022">
                  <c:v>0.10859711840446253</c:v>
                </c:pt>
                <c:pt idx="2023">
                  <c:v>0.10859711840446253</c:v>
                </c:pt>
                <c:pt idx="2024">
                  <c:v>0.10859711840446253</c:v>
                </c:pt>
                <c:pt idx="2025">
                  <c:v>0.10859711840446253</c:v>
                </c:pt>
                <c:pt idx="2026">
                  <c:v>0.10859711840446253</c:v>
                </c:pt>
                <c:pt idx="2027">
                  <c:v>0.10859711840446253</c:v>
                </c:pt>
                <c:pt idx="2028">
                  <c:v>0.10859711840446253</c:v>
                </c:pt>
                <c:pt idx="2029">
                  <c:v>0.10859711840446253</c:v>
                </c:pt>
                <c:pt idx="2030">
                  <c:v>0.10859711840446253</c:v>
                </c:pt>
                <c:pt idx="2031">
                  <c:v>0.10859711840446253</c:v>
                </c:pt>
                <c:pt idx="2032">
                  <c:v>0.10859711840446253</c:v>
                </c:pt>
                <c:pt idx="2033">
                  <c:v>0.10859711840446253</c:v>
                </c:pt>
                <c:pt idx="2034">
                  <c:v>0.10859711840446253</c:v>
                </c:pt>
                <c:pt idx="2035">
                  <c:v>0.10859711840446253</c:v>
                </c:pt>
                <c:pt idx="2036">
                  <c:v>0.10859711840446253</c:v>
                </c:pt>
                <c:pt idx="2037">
                  <c:v>0.10859711840446253</c:v>
                </c:pt>
                <c:pt idx="2038">
                  <c:v>0.10859711840446253</c:v>
                </c:pt>
                <c:pt idx="2039">
                  <c:v>0.10859711840446253</c:v>
                </c:pt>
                <c:pt idx="2040">
                  <c:v>0.10859711840446253</c:v>
                </c:pt>
                <c:pt idx="2041">
                  <c:v>0.10859711840446253</c:v>
                </c:pt>
                <c:pt idx="2042">
                  <c:v>0.10859711840446253</c:v>
                </c:pt>
                <c:pt idx="2043">
                  <c:v>0.10859711840446253</c:v>
                </c:pt>
                <c:pt idx="2044">
                  <c:v>0.10859711840446253</c:v>
                </c:pt>
                <c:pt idx="2045">
                  <c:v>0.10859711840446253</c:v>
                </c:pt>
                <c:pt idx="2046">
                  <c:v>0.10859711840446253</c:v>
                </c:pt>
                <c:pt idx="2047">
                  <c:v>0.10859711840446253</c:v>
                </c:pt>
                <c:pt idx="2048">
                  <c:v>0.10859711840446253</c:v>
                </c:pt>
                <c:pt idx="2049">
                  <c:v>0.10859711840446253</c:v>
                </c:pt>
                <c:pt idx="2050">
                  <c:v>0.10859711840446253</c:v>
                </c:pt>
                <c:pt idx="2051">
                  <c:v>0.10859711840446253</c:v>
                </c:pt>
                <c:pt idx="2052">
                  <c:v>0.10859711840446253</c:v>
                </c:pt>
                <c:pt idx="2053">
                  <c:v>0.10859711840446253</c:v>
                </c:pt>
                <c:pt idx="2054">
                  <c:v>0.10859711840446253</c:v>
                </c:pt>
                <c:pt idx="2055">
                  <c:v>0.10859711840446253</c:v>
                </c:pt>
                <c:pt idx="2056">
                  <c:v>0.10859711840446253</c:v>
                </c:pt>
                <c:pt idx="2057">
                  <c:v>0.10859711840446253</c:v>
                </c:pt>
                <c:pt idx="2058">
                  <c:v>0.10859711840446253</c:v>
                </c:pt>
                <c:pt idx="2059">
                  <c:v>0.10859711840446253</c:v>
                </c:pt>
                <c:pt idx="2060">
                  <c:v>0.10859711840446253</c:v>
                </c:pt>
                <c:pt idx="2061">
                  <c:v>0.10859711840446253</c:v>
                </c:pt>
                <c:pt idx="2062">
                  <c:v>0.10859711840446253</c:v>
                </c:pt>
                <c:pt idx="2063">
                  <c:v>0.10859711840446253</c:v>
                </c:pt>
                <c:pt idx="2064">
                  <c:v>0.10859711840446253</c:v>
                </c:pt>
                <c:pt idx="2065">
                  <c:v>0.10859711840446253</c:v>
                </c:pt>
                <c:pt idx="2066">
                  <c:v>0.10859711840446253</c:v>
                </c:pt>
                <c:pt idx="2067">
                  <c:v>0.10859711840446253</c:v>
                </c:pt>
                <c:pt idx="2068">
                  <c:v>0.10859711840446253</c:v>
                </c:pt>
                <c:pt idx="2069">
                  <c:v>0.10859711840446253</c:v>
                </c:pt>
                <c:pt idx="2070">
                  <c:v>0.10859711840446253</c:v>
                </c:pt>
                <c:pt idx="2071">
                  <c:v>0.10859711840446253</c:v>
                </c:pt>
                <c:pt idx="2072">
                  <c:v>0.10859711840446253</c:v>
                </c:pt>
                <c:pt idx="2073">
                  <c:v>0.10859711840446253</c:v>
                </c:pt>
                <c:pt idx="2074">
                  <c:v>0.10859711840446253</c:v>
                </c:pt>
                <c:pt idx="2075">
                  <c:v>0.10859711840446253</c:v>
                </c:pt>
                <c:pt idx="2076">
                  <c:v>0.10859711840446253</c:v>
                </c:pt>
                <c:pt idx="2077">
                  <c:v>0.10859711840446253</c:v>
                </c:pt>
                <c:pt idx="2078">
                  <c:v>0.10859711840446253</c:v>
                </c:pt>
                <c:pt idx="2079">
                  <c:v>0.10859711840446253</c:v>
                </c:pt>
                <c:pt idx="2080">
                  <c:v>0.10859711840446253</c:v>
                </c:pt>
                <c:pt idx="2081">
                  <c:v>0.10859711840446253</c:v>
                </c:pt>
                <c:pt idx="2082">
                  <c:v>0.10859711840446253</c:v>
                </c:pt>
                <c:pt idx="2083">
                  <c:v>0.10859711840446253</c:v>
                </c:pt>
                <c:pt idx="2084">
                  <c:v>0.10859711840446253</c:v>
                </c:pt>
                <c:pt idx="2085">
                  <c:v>0.10859711840446253</c:v>
                </c:pt>
                <c:pt idx="2086">
                  <c:v>0.10859711840446253</c:v>
                </c:pt>
                <c:pt idx="2087">
                  <c:v>0.11751114722041789</c:v>
                </c:pt>
                <c:pt idx="2088">
                  <c:v>0.11751114722041789</c:v>
                </c:pt>
                <c:pt idx="2089">
                  <c:v>0.11751114722041789</c:v>
                </c:pt>
                <c:pt idx="2090">
                  <c:v>0.11751114722041789</c:v>
                </c:pt>
                <c:pt idx="2091">
                  <c:v>0.11751114722041789</c:v>
                </c:pt>
                <c:pt idx="2092">
                  <c:v>0.11751114722041789</c:v>
                </c:pt>
                <c:pt idx="2093">
                  <c:v>0.11751114722041789</c:v>
                </c:pt>
                <c:pt idx="2094">
                  <c:v>0.11751114722041789</c:v>
                </c:pt>
                <c:pt idx="2095">
                  <c:v>0.11751114722041789</c:v>
                </c:pt>
                <c:pt idx="2096">
                  <c:v>0.11751114722041789</c:v>
                </c:pt>
                <c:pt idx="2097">
                  <c:v>0.11751114722041789</c:v>
                </c:pt>
                <c:pt idx="2098">
                  <c:v>0.11751114722041789</c:v>
                </c:pt>
                <c:pt idx="2099">
                  <c:v>0.11751114722041789</c:v>
                </c:pt>
                <c:pt idx="2100">
                  <c:v>0.11751114722041789</c:v>
                </c:pt>
                <c:pt idx="2101">
                  <c:v>0.11751114722041789</c:v>
                </c:pt>
                <c:pt idx="2102">
                  <c:v>0.11751114722041789</c:v>
                </c:pt>
                <c:pt idx="2103">
                  <c:v>0.11751114722041789</c:v>
                </c:pt>
                <c:pt idx="2104">
                  <c:v>0.11751114722041789</c:v>
                </c:pt>
                <c:pt idx="2105">
                  <c:v>0.11751114722041789</c:v>
                </c:pt>
                <c:pt idx="2106">
                  <c:v>0.11751114722041789</c:v>
                </c:pt>
                <c:pt idx="2107">
                  <c:v>0.11751114722041789</c:v>
                </c:pt>
                <c:pt idx="2108">
                  <c:v>0.11751114722041789</c:v>
                </c:pt>
                <c:pt idx="2109">
                  <c:v>0.11751114722041789</c:v>
                </c:pt>
                <c:pt idx="2110">
                  <c:v>0.11751114722041789</c:v>
                </c:pt>
                <c:pt idx="2111">
                  <c:v>0.11751114722041789</c:v>
                </c:pt>
                <c:pt idx="2112">
                  <c:v>0.11751114722041789</c:v>
                </c:pt>
                <c:pt idx="2113">
                  <c:v>0.11751114722041789</c:v>
                </c:pt>
                <c:pt idx="2114">
                  <c:v>0.11751114722041789</c:v>
                </c:pt>
                <c:pt idx="2115">
                  <c:v>0.11751114722041789</c:v>
                </c:pt>
                <c:pt idx="2116">
                  <c:v>0.11751114722041789</c:v>
                </c:pt>
                <c:pt idx="2117">
                  <c:v>0.11751114722041789</c:v>
                </c:pt>
                <c:pt idx="2118">
                  <c:v>0.11751114722041789</c:v>
                </c:pt>
                <c:pt idx="2119">
                  <c:v>0.11751114722041789</c:v>
                </c:pt>
                <c:pt idx="2120">
                  <c:v>0.11751114722041789</c:v>
                </c:pt>
                <c:pt idx="2121">
                  <c:v>0.11751114722041789</c:v>
                </c:pt>
                <c:pt idx="2122">
                  <c:v>0.11751114722041789</c:v>
                </c:pt>
                <c:pt idx="2123">
                  <c:v>0.11751114722041789</c:v>
                </c:pt>
                <c:pt idx="2124">
                  <c:v>0.11751114722041789</c:v>
                </c:pt>
                <c:pt idx="2125">
                  <c:v>0.11751114722041789</c:v>
                </c:pt>
                <c:pt idx="2126">
                  <c:v>0.11751114722041789</c:v>
                </c:pt>
                <c:pt idx="2127">
                  <c:v>0.11751114722041789</c:v>
                </c:pt>
                <c:pt idx="2128">
                  <c:v>0.11751114722041789</c:v>
                </c:pt>
                <c:pt idx="2129">
                  <c:v>0.11751114722041789</c:v>
                </c:pt>
                <c:pt idx="2130">
                  <c:v>0.11751114722041789</c:v>
                </c:pt>
                <c:pt idx="2131">
                  <c:v>0.11751114722041789</c:v>
                </c:pt>
                <c:pt idx="2132">
                  <c:v>0.11751114722041789</c:v>
                </c:pt>
                <c:pt idx="2133">
                  <c:v>0.11751114722041789</c:v>
                </c:pt>
                <c:pt idx="2134">
                  <c:v>0.11751114722041789</c:v>
                </c:pt>
                <c:pt idx="2135">
                  <c:v>0.11751114722041789</c:v>
                </c:pt>
                <c:pt idx="2136">
                  <c:v>0.11751114722041789</c:v>
                </c:pt>
                <c:pt idx="2137">
                  <c:v>0.11751114722041789</c:v>
                </c:pt>
                <c:pt idx="2138">
                  <c:v>0.11751114722041789</c:v>
                </c:pt>
                <c:pt idx="2139">
                  <c:v>0.11751114722041789</c:v>
                </c:pt>
                <c:pt idx="2140">
                  <c:v>0.11751114722041789</c:v>
                </c:pt>
                <c:pt idx="2141">
                  <c:v>0.11751114722041789</c:v>
                </c:pt>
                <c:pt idx="2142">
                  <c:v>0.11751114722041789</c:v>
                </c:pt>
                <c:pt idx="2143">
                  <c:v>0.11751114722041789</c:v>
                </c:pt>
                <c:pt idx="2144">
                  <c:v>0.11751114722041789</c:v>
                </c:pt>
                <c:pt idx="2145">
                  <c:v>0.11751114722041789</c:v>
                </c:pt>
                <c:pt idx="2146">
                  <c:v>0.11751114722041789</c:v>
                </c:pt>
                <c:pt idx="2147">
                  <c:v>0.11751114722041789</c:v>
                </c:pt>
                <c:pt idx="2148">
                  <c:v>0.11751114722041789</c:v>
                </c:pt>
                <c:pt idx="2149">
                  <c:v>0.11751114722041789</c:v>
                </c:pt>
                <c:pt idx="2150">
                  <c:v>0.11751114722041789</c:v>
                </c:pt>
                <c:pt idx="2151">
                  <c:v>0.11751114722041789</c:v>
                </c:pt>
                <c:pt idx="2152">
                  <c:v>0.13130003554509886</c:v>
                </c:pt>
                <c:pt idx="2153">
                  <c:v>0.13130003554509886</c:v>
                </c:pt>
                <c:pt idx="2154">
                  <c:v>0.13130003554509886</c:v>
                </c:pt>
                <c:pt idx="2155">
                  <c:v>0.13130003554509886</c:v>
                </c:pt>
                <c:pt idx="2156">
                  <c:v>0.13130003554509886</c:v>
                </c:pt>
                <c:pt idx="2157">
                  <c:v>0.13130003554509886</c:v>
                </c:pt>
                <c:pt idx="2158">
                  <c:v>0.13130003554509886</c:v>
                </c:pt>
                <c:pt idx="2159">
                  <c:v>0.13130003554509886</c:v>
                </c:pt>
                <c:pt idx="2160">
                  <c:v>0.13130003554509886</c:v>
                </c:pt>
                <c:pt idx="2161">
                  <c:v>0.13130003554509886</c:v>
                </c:pt>
                <c:pt idx="2162">
                  <c:v>0.13130003554509886</c:v>
                </c:pt>
                <c:pt idx="2163">
                  <c:v>0.13130003554509886</c:v>
                </c:pt>
                <c:pt idx="2164">
                  <c:v>0.13130003554509886</c:v>
                </c:pt>
                <c:pt idx="2165">
                  <c:v>0.13130003554509886</c:v>
                </c:pt>
                <c:pt idx="2166">
                  <c:v>0.13130003554509886</c:v>
                </c:pt>
                <c:pt idx="2167">
                  <c:v>0.13130003554509886</c:v>
                </c:pt>
                <c:pt idx="2168">
                  <c:v>0.13130003554509886</c:v>
                </c:pt>
                <c:pt idx="2169">
                  <c:v>0.13130003554509886</c:v>
                </c:pt>
                <c:pt idx="2170">
                  <c:v>0.13130003554509886</c:v>
                </c:pt>
                <c:pt idx="2171">
                  <c:v>0.13130003554509886</c:v>
                </c:pt>
                <c:pt idx="2172">
                  <c:v>0.13130003554509886</c:v>
                </c:pt>
                <c:pt idx="2173">
                  <c:v>0.13130003554509886</c:v>
                </c:pt>
                <c:pt idx="2174">
                  <c:v>0.13130003554509886</c:v>
                </c:pt>
                <c:pt idx="2175">
                  <c:v>0.13130003554509886</c:v>
                </c:pt>
                <c:pt idx="2176">
                  <c:v>0.13130003554509886</c:v>
                </c:pt>
                <c:pt idx="2177">
                  <c:v>0.13130003554509886</c:v>
                </c:pt>
                <c:pt idx="2178">
                  <c:v>0.13130003554509886</c:v>
                </c:pt>
                <c:pt idx="2179">
                  <c:v>0.13130003554509886</c:v>
                </c:pt>
                <c:pt idx="2180">
                  <c:v>0.13130003554509886</c:v>
                </c:pt>
                <c:pt idx="2181">
                  <c:v>0.13130003554509886</c:v>
                </c:pt>
                <c:pt idx="2182">
                  <c:v>0.13130003554509886</c:v>
                </c:pt>
                <c:pt idx="2183">
                  <c:v>0.13130003554509886</c:v>
                </c:pt>
                <c:pt idx="2184">
                  <c:v>0.13130003554509886</c:v>
                </c:pt>
                <c:pt idx="2185">
                  <c:v>0.13130003554509886</c:v>
                </c:pt>
                <c:pt idx="2186">
                  <c:v>0.13130003554509886</c:v>
                </c:pt>
                <c:pt idx="2187">
                  <c:v>0.13130003554509886</c:v>
                </c:pt>
                <c:pt idx="2188">
                  <c:v>0.13130003554509886</c:v>
                </c:pt>
                <c:pt idx="2189">
                  <c:v>0.13130003554509886</c:v>
                </c:pt>
                <c:pt idx="2190">
                  <c:v>0.13130003554509886</c:v>
                </c:pt>
                <c:pt idx="2191">
                  <c:v>0.13130003554509886</c:v>
                </c:pt>
                <c:pt idx="2192">
                  <c:v>0.13130003554509886</c:v>
                </c:pt>
                <c:pt idx="2193">
                  <c:v>0.13130003554509886</c:v>
                </c:pt>
                <c:pt idx="2194">
                  <c:v>0.13130003554509886</c:v>
                </c:pt>
                <c:pt idx="2195">
                  <c:v>0.13130003554509886</c:v>
                </c:pt>
                <c:pt idx="2196">
                  <c:v>0.13130003554509886</c:v>
                </c:pt>
                <c:pt idx="2197">
                  <c:v>0.13130003554509886</c:v>
                </c:pt>
                <c:pt idx="2198">
                  <c:v>0.13130003554509886</c:v>
                </c:pt>
                <c:pt idx="2199">
                  <c:v>0.13130003554509886</c:v>
                </c:pt>
                <c:pt idx="2200">
                  <c:v>0.13130003554509886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719-4E03-AD1C-C47537CFEAF3}"/>
            </c:ext>
          </c:extLst>
        </c:ser>
        <c:ser>
          <c:idx val="1"/>
          <c:order val="1"/>
          <c:tx>
            <c:strRef>
              <c:f>CUM_INCID_CR1!$C$1</c:f>
              <c:strCache>
                <c:ptCount val="1"/>
                <c:pt idx="0">
                  <c:v>cif_inv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CUM_INCID_CR1!$C$2:$C$2202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2.5839793281653748E-3</c:v>
                </c:pt>
                <c:pt idx="7">
                  <c:v>2.5839793281653748E-3</c:v>
                </c:pt>
                <c:pt idx="8">
                  <c:v>2.5839793281653748E-3</c:v>
                </c:pt>
                <c:pt idx="9">
                  <c:v>2.5839793281653748E-3</c:v>
                </c:pt>
                <c:pt idx="10">
                  <c:v>2.5839793281653748E-3</c:v>
                </c:pt>
                <c:pt idx="11">
                  <c:v>2.5839793281653748E-3</c:v>
                </c:pt>
                <c:pt idx="12">
                  <c:v>5.1679586563307496E-3</c:v>
                </c:pt>
                <c:pt idx="13">
                  <c:v>5.1679586563307496E-3</c:v>
                </c:pt>
                <c:pt idx="14">
                  <c:v>5.1679586563307496E-3</c:v>
                </c:pt>
                <c:pt idx="15">
                  <c:v>5.1679586563307496E-3</c:v>
                </c:pt>
                <c:pt idx="16">
                  <c:v>5.1679586563307496E-3</c:v>
                </c:pt>
                <c:pt idx="17">
                  <c:v>5.1679586563307496E-3</c:v>
                </c:pt>
                <c:pt idx="18">
                  <c:v>5.1679586563307496E-3</c:v>
                </c:pt>
                <c:pt idx="19">
                  <c:v>5.1679586563307496E-3</c:v>
                </c:pt>
                <c:pt idx="20">
                  <c:v>5.1679586563307496E-3</c:v>
                </c:pt>
                <c:pt idx="21">
                  <c:v>5.1679586563307496E-3</c:v>
                </c:pt>
                <c:pt idx="22">
                  <c:v>5.1679586563307496E-3</c:v>
                </c:pt>
                <c:pt idx="23">
                  <c:v>5.1679586563307496E-3</c:v>
                </c:pt>
                <c:pt idx="24">
                  <c:v>7.7519379844961239E-3</c:v>
                </c:pt>
                <c:pt idx="25">
                  <c:v>7.7519379844961239E-3</c:v>
                </c:pt>
                <c:pt idx="26">
                  <c:v>7.7519379844961239E-3</c:v>
                </c:pt>
                <c:pt idx="27">
                  <c:v>7.7519379844961239E-3</c:v>
                </c:pt>
                <c:pt idx="28">
                  <c:v>7.7519379844961239E-3</c:v>
                </c:pt>
                <c:pt idx="29">
                  <c:v>7.7519379844961239E-3</c:v>
                </c:pt>
                <c:pt idx="30">
                  <c:v>7.7519379844961239E-3</c:v>
                </c:pt>
                <c:pt idx="31">
                  <c:v>7.7519379844961239E-3</c:v>
                </c:pt>
                <c:pt idx="32">
                  <c:v>1.0342663994980468E-2</c:v>
                </c:pt>
                <c:pt idx="33">
                  <c:v>1.2933390005464812E-2</c:v>
                </c:pt>
                <c:pt idx="34">
                  <c:v>1.5524116015949156E-2</c:v>
                </c:pt>
                <c:pt idx="35">
                  <c:v>1.5524116015949156E-2</c:v>
                </c:pt>
                <c:pt idx="36">
                  <c:v>1.5524116015949156E-2</c:v>
                </c:pt>
                <c:pt idx="37">
                  <c:v>1.81148420264335E-2</c:v>
                </c:pt>
                <c:pt idx="38">
                  <c:v>1.81148420264335E-2</c:v>
                </c:pt>
                <c:pt idx="39">
                  <c:v>1.81148420264335E-2</c:v>
                </c:pt>
                <c:pt idx="40">
                  <c:v>1.81148420264335E-2</c:v>
                </c:pt>
                <c:pt idx="41">
                  <c:v>1.81148420264335E-2</c:v>
                </c:pt>
                <c:pt idx="42">
                  <c:v>1.81148420264335E-2</c:v>
                </c:pt>
                <c:pt idx="43">
                  <c:v>1.81148420264335E-2</c:v>
                </c:pt>
                <c:pt idx="44">
                  <c:v>2.0705568036917844E-2</c:v>
                </c:pt>
                <c:pt idx="45">
                  <c:v>2.0705568036917844E-2</c:v>
                </c:pt>
                <c:pt idx="46">
                  <c:v>2.0705568036917844E-2</c:v>
                </c:pt>
                <c:pt idx="47">
                  <c:v>2.3296294047402188E-2</c:v>
                </c:pt>
                <c:pt idx="48">
                  <c:v>2.3296294047402188E-2</c:v>
                </c:pt>
                <c:pt idx="49">
                  <c:v>2.3296294047402188E-2</c:v>
                </c:pt>
                <c:pt idx="50">
                  <c:v>2.3296294047402188E-2</c:v>
                </c:pt>
                <c:pt idx="51">
                  <c:v>2.5887020057886533E-2</c:v>
                </c:pt>
                <c:pt idx="52">
                  <c:v>2.5887020057886533E-2</c:v>
                </c:pt>
                <c:pt idx="53">
                  <c:v>2.5887020057886533E-2</c:v>
                </c:pt>
                <c:pt idx="54">
                  <c:v>2.5887020057886533E-2</c:v>
                </c:pt>
                <c:pt idx="55">
                  <c:v>2.8477746068370877E-2</c:v>
                </c:pt>
                <c:pt idx="56">
                  <c:v>2.8477746068370877E-2</c:v>
                </c:pt>
                <c:pt idx="57">
                  <c:v>2.8477746068370877E-2</c:v>
                </c:pt>
                <c:pt idx="58">
                  <c:v>2.8477746068370877E-2</c:v>
                </c:pt>
                <c:pt idx="59">
                  <c:v>2.8477746068370877E-2</c:v>
                </c:pt>
                <c:pt idx="60">
                  <c:v>2.8477746068370877E-2</c:v>
                </c:pt>
                <c:pt idx="61">
                  <c:v>2.8477746068370877E-2</c:v>
                </c:pt>
                <c:pt idx="62">
                  <c:v>2.8477746068370877E-2</c:v>
                </c:pt>
                <c:pt idx="63">
                  <c:v>2.8477746068370877E-2</c:v>
                </c:pt>
                <c:pt idx="64">
                  <c:v>2.8477746068370877E-2</c:v>
                </c:pt>
                <c:pt idx="65">
                  <c:v>2.8477746068370877E-2</c:v>
                </c:pt>
                <c:pt idx="66">
                  <c:v>2.8477746068370877E-2</c:v>
                </c:pt>
                <c:pt idx="67">
                  <c:v>2.8477746068370877E-2</c:v>
                </c:pt>
                <c:pt idx="68">
                  <c:v>2.8477746068370877E-2</c:v>
                </c:pt>
                <c:pt idx="69">
                  <c:v>2.8477746068370877E-2</c:v>
                </c:pt>
                <c:pt idx="70">
                  <c:v>3.1068472078855221E-2</c:v>
                </c:pt>
                <c:pt idx="71">
                  <c:v>3.1068472078855221E-2</c:v>
                </c:pt>
                <c:pt idx="72">
                  <c:v>3.1068472078855221E-2</c:v>
                </c:pt>
                <c:pt idx="73">
                  <c:v>3.1068472078855221E-2</c:v>
                </c:pt>
                <c:pt idx="74">
                  <c:v>3.1068472078855221E-2</c:v>
                </c:pt>
                <c:pt idx="75">
                  <c:v>3.1068472078855221E-2</c:v>
                </c:pt>
                <c:pt idx="76">
                  <c:v>3.1068472078855221E-2</c:v>
                </c:pt>
                <c:pt idx="77">
                  <c:v>3.1068472078855221E-2</c:v>
                </c:pt>
                <c:pt idx="78">
                  <c:v>3.1068472078855221E-2</c:v>
                </c:pt>
                <c:pt idx="79">
                  <c:v>3.1068472078855221E-2</c:v>
                </c:pt>
                <c:pt idx="80">
                  <c:v>3.1068472078855221E-2</c:v>
                </c:pt>
                <c:pt idx="81">
                  <c:v>3.1068472078855221E-2</c:v>
                </c:pt>
                <c:pt idx="82">
                  <c:v>3.1068472078855221E-2</c:v>
                </c:pt>
                <c:pt idx="83">
                  <c:v>3.1068472078855221E-2</c:v>
                </c:pt>
                <c:pt idx="84">
                  <c:v>3.1068472078855221E-2</c:v>
                </c:pt>
                <c:pt idx="85">
                  <c:v>3.1068472078855221E-2</c:v>
                </c:pt>
                <c:pt idx="86">
                  <c:v>3.1068472078855221E-2</c:v>
                </c:pt>
                <c:pt idx="87">
                  <c:v>3.1068472078855221E-2</c:v>
                </c:pt>
                <c:pt idx="88">
                  <c:v>3.1068472078855221E-2</c:v>
                </c:pt>
                <c:pt idx="89">
                  <c:v>3.1068472078855221E-2</c:v>
                </c:pt>
                <c:pt idx="90">
                  <c:v>3.1068472078855221E-2</c:v>
                </c:pt>
                <c:pt idx="91">
                  <c:v>3.3659198089339565E-2</c:v>
                </c:pt>
                <c:pt idx="92">
                  <c:v>3.3659198089339565E-2</c:v>
                </c:pt>
                <c:pt idx="93">
                  <c:v>3.3659198089339565E-2</c:v>
                </c:pt>
                <c:pt idx="94">
                  <c:v>3.3659198089339565E-2</c:v>
                </c:pt>
                <c:pt idx="95">
                  <c:v>3.6249924099823909E-2</c:v>
                </c:pt>
                <c:pt idx="96">
                  <c:v>3.6249924099823909E-2</c:v>
                </c:pt>
                <c:pt idx="97">
                  <c:v>3.6249924099823909E-2</c:v>
                </c:pt>
                <c:pt idx="98">
                  <c:v>3.6249924099823909E-2</c:v>
                </c:pt>
                <c:pt idx="99">
                  <c:v>3.6249924099823909E-2</c:v>
                </c:pt>
                <c:pt idx="100">
                  <c:v>3.6249924099823909E-2</c:v>
                </c:pt>
                <c:pt idx="101">
                  <c:v>3.6249924099823909E-2</c:v>
                </c:pt>
                <c:pt idx="102">
                  <c:v>3.6249924099823909E-2</c:v>
                </c:pt>
                <c:pt idx="103">
                  <c:v>3.6249924099823909E-2</c:v>
                </c:pt>
                <c:pt idx="104">
                  <c:v>3.6249924099823909E-2</c:v>
                </c:pt>
                <c:pt idx="105">
                  <c:v>3.6249924099823909E-2</c:v>
                </c:pt>
                <c:pt idx="106">
                  <c:v>3.6249924099823909E-2</c:v>
                </c:pt>
                <c:pt idx="107">
                  <c:v>3.6249924099823909E-2</c:v>
                </c:pt>
                <c:pt idx="108">
                  <c:v>3.6249924099823909E-2</c:v>
                </c:pt>
                <c:pt idx="109">
                  <c:v>3.6249924099823909E-2</c:v>
                </c:pt>
                <c:pt idx="110">
                  <c:v>3.6249924099823909E-2</c:v>
                </c:pt>
                <c:pt idx="111">
                  <c:v>3.6249924099823909E-2</c:v>
                </c:pt>
                <c:pt idx="112">
                  <c:v>3.6249924099823909E-2</c:v>
                </c:pt>
                <c:pt idx="113">
                  <c:v>3.6249924099823909E-2</c:v>
                </c:pt>
                <c:pt idx="114">
                  <c:v>3.6249924099823909E-2</c:v>
                </c:pt>
                <c:pt idx="115">
                  <c:v>3.6249924099823909E-2</c:v>
                </c:pt>
                <c:pt idx="116">
                  <c:v>3.6249924099823909E-2</c:v>
                </c:pt>
                <c:pt idx="117">
                  <c:v>3.6249924099823909E-2</c:v>
                </c:pt>
                <c:pt idx="118">
                  <c:v>3.6249924099823909E-2</c:v>
                </c:pt>
                <c:pt idx="119">
                  <c:v>3.8847633199285303E-2</c:v>
                </c:pt>
                <c:pt idx="120">
                  <c:v>3.8847633199285303E-2</c:v>
                </c:pt>
                <c:pt idx="121">
                  <c:v>3.8847633199285303E-2</c:v>
                </c:pt>
                <c:pt idx="122">
                  <c:v>3.8847633199285303E-2</c:v>
                </c:pt>
                <c:pt idx="123">
                  <c:v>3.8847633199285303E-2</c:v>
                </c:pt>
                <c:pt idx="124">
                  <c:v>3.8847633199285303E-2</c:v>
                </c:pt>
                <c:pt idx="125">
                  <c:v>3.8847633199285303E-2</c:v>
                </c:pt>
                <c:pt idx="126">
                  <c:v>3.8847633199285303E-2</c:v>
                </c:pt>
                <c:pt idx="127">
                  <c:v>3.8847633199285303E-2</c:v>
                </c:pt>
                <c:pt idx="128">
                  <c:v>3.8847633199285303E-2</c:v>
                </c:pt>
                <c:pt idx="129">
                  <c:v>3.8847633199285303E-2</c:v>
                </c:pt>
                <c:pt idx="130">
                  <c:v>3.8847633199285303E-2</c:v>
                </c:pt>
                <c:pt idx="131">
                  <c:v>3.8847633199285303E-2</c:v>
                </c:pt>
                <c:pt idx="132">
                  <c:v>4.1445342298746697E-2</c:v>
                </c:pt>
                <c:pt idx="133">
                  <c:v>4.4043051398208091E-2</c:v>
                </c:pt>
                <c:pt idx="134">
                  <c:v>4.4043051398208091E-2</c:v>
                </c:pt>
                <c:pt idx="135">
                  <c:v>4.4043051398208091E-2</c:v>
                </c:pt>
                <c:pt idx="136">
                  <c:v>4.4043051398208091E-2</c:v>
                </c:pt>
                <c:pt idx="137">
                  <c:v>4.4043051398208091E-2</c:v>
                </c:pt>
                <c:pt idx="138">
                  <c:v>4.6640760497669478E-2</c:v>
                </c:pt>
                <c:pt idx="139">
                  <c:v>4.6640760497669478E-2</c:v>
                </c:pt>
                <c:pt idx="140">
                  <c:v>4.9238469597130873E-2</c:v>
                </c:pt>
                <c:pt idx="141">
                  <c:v>4.9238469597130873E-2</c:v>
                </c:pt>
                <c:pt idx="142">
                  <c:v>4.9238469597130873E-2</c:v>
                </c:pt>
                <c:pt idx="143">
                  <c:v>4.9238469597130873E-2</c:v>
                </c:pt>
                <c:pt idx="144">
                  <c:v>4.9238469597130873E-2</c:v>
                </c:pt>
                <c:pt idx="145">
                  <c:v>4.9238469597130873E-2</c:v>
                </c:pt>
                <c:pt idx="146">
                  <c:v>4.9238469597130873E-2</c:v>
                </c:pt>
                <c:pt idx="147">
                  <c:v>4.9238469597130873E-2</c:v>
                </c:pt>
                <c:pt idx="148">
                  <c:v>4.9238469597130873E-2</c:v>
                </c:pt>
                <c:pt idx="149">
                  <c:v>4.9238469597130873E-2</c:v>
                </c:pt>
                <c:pt idx="150">
                  <c:v>4.9238469597130873E-2</c:v>
                </c:pt>
                <c:pt idx="151">
                  <c:v>4.9238469597130873E-2</c:v>
                </c:pt>
                <c:pt idx="152">
                  <c:v>4.9238469597130873E-2</c:v>
                </c:pt>
                <c:pt idx="153">
                  <c:v>4.9238469597130873E-2</c:v>
                </c:pt>
                <c:pt idx="154">
                  <c:v>4.9238469597130873E-2</c:v>
                </c:pt>
                <c:pt idx="155">
                  <c:v>4.9238469597130873E-2</c:v>
                </c:pt>
                <c:pt idx="156">
                  <c:v>5.1836178696592267E-2</c:v>
                </c:pt>
                <c:pt idx="157">
                  <c:v>5.1836178696592267E-2</c:v>
                </c:pt>
                <c:pt idx="158">
                  <c:v>5.4433887796053654E-2</c:v>
                </c:pt>
                <c:pt idx="159">
                  <c:v>5.4433887796053654E-2</c:v>
                </c:pt>
                <c:pt idx="160">
                  <c:v>5.4433887796053654E-2</c:v>
                </c:pt>
                <c:pt idx="161">
                  <c:v>5.4433887796053654E-2</c:v>
                </c:pt>
                <c:pt idx="162">
                  <c:v>5.4433887796053654E-2</c:v>
                </c:pt>
                <c:pt idx="163">
                  <c:v>5.4433887796053654E-2</c:v>
                </c:pt>
                <c:pt idx="164">
                  <c:v>5.4433887796053654E-2</c:v>
                </c:pt>
                <c:pt idx="165">
                  <c:v>5.4433887796053654E-2</c:v>
                </c:pt>
                <c:pt idx="166">
                  <c:v>5.4433887796053654E-2</c:v>
                </c:pt>
                <c:pt idx="167">
                  <c:v>5.7031596895515041E-2</c:v>
                </c:pt>
                <c:pt idx="168">
                  <c:v>5.7031596895515041E-2</c:v>
                </c:pt>
                <c:pt idx="169">
                  <c:v>5.7031596895515041E-2</c:v>
                </c:pt>
                <c:pt idx="170">
                  <c:v>5.7031596895515041E-2</c:v>
                </c:pt>
                <c:pt idx="171">
                  <c:v>5.7031596895515041E-2</c:v>
                </c:pt>
                <c:pt idx="172">
                  <c:v>5.7031596895515041E-2</c:v>
                </c:pt>
                <c:pt idx="173">
                  <c:v>5.7031596895515041E-2</c:v>
                </c:pt>
                <c:pt idx="174">
                  <c:v>5.7031596895515041E-2</c:v>
                </c:pt>
                <c:pt idx="175">
                  <c:v>5.7031596895515041E-2</c:v>
                </c:pt>
                <c:pt idx="176">
                  <c:v>5.7031596895515041E-2</c:v>
                </c:pt>
                <c:pt idx="177">
                  <c:v>5.7031596895515041E-2</c:v>
                </c:pt>
                <c:pt idx="178">
                  <c:v>5.7031596895515041E-2</c:v>
                </c:pt>
                <c:pt idx="179">
                  <c:v>5.7031596895515041E-2</c:v>
                </c:pt>
                <c:pt idx="180">
                  <c:v>5.7031596895515041E-2</c:v>
                </c:pt>
                <c:pt idx="181">
                  <c:v>5.7031596895515041E-2</c:v>
                </c:pt>
                <c:pt idx="182">
                  <c:v>5.7031596895515041E-2</c:v>
                </c:pt>
                <c:pt idx="183">
                  <c:v>5.7031596895515041E-2</c:v>
                </c:pt>
                <c:pt idx="184">
                  <c:v>5.7031596895515041E-2</c:v>
                </c:pt>
                <c:pt idx="185">
                  <c:v>5.7031596895515041E-2</c:v>
                </c:pt>
                <c:pt idx="186">
                  <c:v>5.7031596895515041E-2</c:v>
                </c:pt>
                <c:pt idx="187">
                  <c:v>5.7031596895515041E-2</c:v>
                </c:pt>
                <c:pt idx="188">
                  <c:v>5.7031596895515041E-2</c:v>
                </c:pt>
                <c:pt idx="189">
                  <c:v>5.7031596895515041E-2</c:v>
                </c:pt>
                <c:pt idx="190">
                  <c:v>5.7031596895515041E-2</c:v>
                </c:pt>
                <c:pt idx="191">
                  <c:v>5.7031596895515041E-2</c:v>
                </c:pt>
                <c:pt idx="192">
                  <c:v>5.7031596895515041E-2</c:v>
                </c:pt>
                <c:pt idx="193">
                  <c:v>5.7031596895515041E-2</c:v>
                </c:pt>
                <c:pt idx="194">
                  <c:v>5.7031596895515041E-2</c:v>
                </c:pt>
                <c:pt idx="195">
                  <c:v>5.7031596895515041E-2</c:v>
                </c:pt>
                <c:pt idx="196">
                  <c:v>5.7031596895515041E-2</c:v>
                </c:pt>
                <c:pt idx="197">
                  <c:v>5.7031596895515041E-2</c:v>
                </c:pt>
                <c:pt idx="198">
                  <c:v>5.7031596895515041E-2</c:v>
                </c:pt>
                <c:pt idx="199">
                  <c:v>5.7031596895515041E-2</c:v>
                </c:pt>
                <c:pt idx="200">
                  <c:v>5.7031596895515041E-2</c:v>
                </c:pt>
                <c:pt idx="201">
                  <c:v>5.7031596895515041E-2</c:v>
                </c:pt>
                <c:pt idx="202">
                  <c:v>5.7031596895515041E-2</c:v>
                </c:pt>
                <c:pt idx="203">
                  <c:v>5.7031596895515041E-2</c:v>
                </c:pt>
                <c:pt idx="204">
                  <c:v>5.7031596895515041E-2</c:v>
                </c:pt>
                <c:pt idx="205">
                  <c:v>5.7031596895515041E-2</c:v>
                </c:pt>
                <c:pt idx="206">
                  <c:v>5.7031596895515041E-2</c:v>
                </c:pt>
                <c:pt idx="207">
                  <c:v>5.7031596895515041E-2</c:v>
                </c:pt>
                <c:pt idx="208">
                  <c:v>5.7031596895515041E-2</c:v>
                </c:pt>
                <c:pt idx="209">
                  <c:v>5.7031596895515041E-2</c:v>
                </c:pt>
                <c:pt idx="210">
                  <c:v>5.7031596895515041E-2</c:v>
                </c:pt>
                <c:pt idx="211">
                  <c:v>5.7031596895515041E-2</c:v>
                </c:pt>
                <c:pt idx="212">
                  <c:v>5.9643697735139653E-2</c:v>
                </c:pt>
                <c:pt idx="213">
                  <c:v>5.9643697735139653E-2</c:v>
                </c:pt>
                <c:pt idx="214">
                  <c:v>5.9643697735139653E-2</c:v>
                </c:pt>
                <c:pt idx="215">
                  <c:v>5.9643697735139653E-2</c:v>
                </c:pt>
                <c:pt idx="216">
                  <c:v>5.9643697735139653E-2</c:v>
                </c:pt>
                <c:pt idx="217">
                  <c:v>5.9643697735139653E-2</c:v>
                </c:pt>
                <c:pt idx="218">
                  <c:v>5.9643697735139653E-2</c:v>
                </c:pt>
                <c:pt idx="219">
                  <c:v>5.9643697735139653E-2</c:v>
                </c:pt>
                <c:pt idx="220">
                  <c:v>5.9643697735139653E-2</c:v>
                </c:pt>
                <c:pt idx="221">
                  <c:v>6.2263074621671299E-2</c:v>
                </c:pt>
                <c:pt idx="222">
                  <c:v>6.4882451508202946E-2</c:v>
                </c:pt>
                <c:pt idx="223">
                  <c:v>6.4882451508202946E-2</c:v>
                </c:pt>
                <c:pt idx="224">
                  <c:v>6.4882451508202946E-2</c:v>
                </c:pt>
                <c:pt idx="225">
                  <c:v>6.4882451508202946E-2</c:v>
                </c:pt>
                <c:pt idx="226">
                  <c:v>6.4882451508202946E-2</c:v>
                </c:pt>
                <c:pt idx="227">
                  <c:v>6.4882451508202946E-2</c:v>
                </c:pt>
                <c:pt idx="228">
                  <c:v>6.4882451508202946E-2</c:v>
                </c:pt>
                <c:pt idx="229">
                  <c:v>6.4882451508202946E-2</c:v>
                </c:pt>
                <c:pt idx="230">
                  <c:v>6.7501828394734592E-2</c:v>
                </c:pt>
                <c:pt idx="231">
                  <c:v>6.7501828394734592E-2</c:v>
                </c:pt>
                <c:pt idx="232">
                  <c:v>6.7501828394734592E-2</c:v>
                </c:pt>
                <c:pt idx="233">
                  <c:v>6.7501828394734592E-2</c:v>
                </c:pt>
                <c:pt idx="234">
                  <c:v>6.7501828394734592E-2</c:v>
                </c:pt>
                <c:pt idx="235">
                  <c:v>6.7501828394734592E-2</c:v>
                </c:pt>
                <c:pt idx="236">
                  <c:v>6.7501828394734592E-2</c:v>
                </c:pt>
                <c:pt idx="237">
                  <c:v>6.7501828394734592E-2</c:v>
                </c:pt>
                <c:pt idx="238">
                  <c:v>6.7501828394734592E-2</c:v>
                </c:pt>
                <c:pt idx="239">
                  <c:v>6.7501828394734592E-2</c:v>
                </c:pt>
                <c:pt idx="240">
                  <c:v>6.7501828394734592E-2</c:v>
                </c:pt>
                <c:pt idx="241">
                  <c:v>6.7501828394734592E-2</c:v>
                </c:pt>
                <c:pt idx="242">
                  <c:v>6.7501828394734592E-2</c:v>
                </c:pt>
                <c:pt idx="243">
                  <c:v>6.7501828394734592E-2</c:v>
                </c:pt>
                <c:pt idx="244">
                  <c:v>6.7501828394734592E-2</c:v>
                </c:pt>
                <c:pt idx="245">
                  <c:v>6.7501828394734592E-2</c:v>
                </c:pt>
                <c:pt idx="246">
                  <c:v>6.7501828394734592E-2</c:v>
                </c:pt>
                <c:pt idx="247">
                  <c:v>6.7501828394734592E-2</c:v>
                </c:pt>
                <c:pt idx="248">
                  <c:v>6.7501828394734592E-2</c:v>
                </c:pt>
                <c:pt idx="249">
                  <c:v>6.7501828394734592E-2</c:v>
                </c:pt>
                <c:pt idx="250">
                  <c:v>6.7501828394734592E-2</c:v>
                </c:pt>
                <c:pt idx="251">
                  <c:v>6.7501828394734592E-2</c:v>
                </c:pt>
                <c:pt idx="252">
                  <c:v>7.0121205281266238E-2</c:v>
                </c:pt>
                <c:pt idx="253">
                  <c:v>7.0121205281266238E-2</c:v>
                </c:pt>
                <c:pt idx="254">
                  <c:v>7.0121205281266238E-2</c:v>
                </c:pt>
                <c:pt idx="255">
                  <c:v>7.0121205281266238E-2</c:v>
                </c:pt>
                <c:pt idx="256">
                  <c:v>7.0121205281266238E-2</c:v>
                </c:pt>
                <c:pt idx="257">
                  <c:v>7.0121205281266238E-2</c:v>
                </c:pt>
                <c:pt idx="258">
                  <c:v>7.0121205281266238E-2</c:v>
                </c:pt>
                <c:pt idx="259">
                  <c:v>7.0121205281266238E-2</c:v>
                </c:pt>
                <c:pt idx="260">
                  <c:v>7.2740582167797885E-2</c:v>
                </c:pt>
                <c:pt idx="261">
                  <c:v>7.2740582167797885E-2</c:v>
                </c:pt>
                <c:pt idx="262">
                  <c:v>7.2740582167797885E-2</c:v>
                </c:pt>
                <c:pt idx="263">
                  <c:v>7.2740582167797885E-2</c:v>
                </c:pt>
                <c:pt idx="264">
                  <c:v>7.2740582167797885E-2</c:v>
                </c:pt>
                <c:pt idx="265">
                  <c:v>7.2740582167797885E-2</c:v>
                </c:pt>
                <c:pt idx="266">
                  <c:v>7.2740582167797885E-2</c:v>
                </c:pt>
                <c:pt idx="267">
                  <c:v>7.5359959054329531E-2</c:v>
                </c:pt>
                <c:pt idx="268">
                  <c:v>7.5359959054329531E-2</c:v>
                </c:pt>
                <c:pt idx="269">
                  <c:v>7.5359959054329531E-2</c:v>
                </c:pt>
                <c:pt idx="270">
                  <c:v>7.5359959054329531E-2</c:v>
                </c:pt>
                <c:pt idx="271">
                  <c:v>7.5359959054329531E-2</c:v>
                </c:pt>
                <c:pt idx="272">
                  <c:v>7.7979335940861177E-2</c:v>
                </c:pt>
                <c:pt idx="273">
                  <c:v>7.7979335940861177E-2</c:v>
                </c:pt>
                <c:pt idx="274">
                  <c:v>7.7979335940861177E-2</c:v>
                </c:pt>
                <c:pt idx="275">
                  <c:v>7.7979335940861177E-2</c:v>
                </c:pt>
                <c:pt idx="276">
                  <c:v>7.7979335940861177E-2</c:v>
                </c:pt>
                <c:pt idx="277">
                  <c:v>7.7979335940861177E-2</c:v>
                </c:pt>
                <c:pt idx="278">
                  <c:v>7.7979335940861177E-2</c:v>
                </c:pt>
                <c:pt idx="279">
                  <c:v>7.7979335940861177E-2</c:v>
                </c:pt>
                <c:pt idx="280">
                  <c:v>7.7979335940861177E-2</c:v>
                </c:pt>
                <c:pt idx="281">
                  <c:v>7.7979335940861177E-2</c:v>
                </c:pt>
                <c:pt idx="282">
                  <c:v>7.7979335940861177E-2</c:v>
                </c:pt>
                <c:pt idx="283">
                  <c:v>7.7979335940861177E-2</c:v>
                </c:pt>
                <c:pt idx="284">
                  <c:v>7.7979335940861177E-2</c:v>
                </c:pt>
                <c:pt idx="285">
                  <c:v>7.7979335940861177E-2</c:v>
                </c:pt>
                <c:pt idx="286">
                  <c:v>7.7979335940861177E-2</c:v>
                </c:pt>
                <c:pt idx="287">
                  <c:v>8.0598712827392824E-2</c:v>
                </c:pt>
                <c:pt idx="288">
                  <c:v>8.0598712827392824E-2</c:v>
                </c:pt>
                <c:pt idx="289">
                  <c:v>8.0598712827392824E-2</c:v>
                </c:pt>
                <c:pt idx="290">
                  <c:v>8.0598712827392824E-2</c:v>
                </c:pt>
                <c:pt idx="291">
                  <c:v>8.0598712827392824E-2</c:v>
                </c:pt>
                <c:pt idx="292">
                  <c:v>8.0598712827392824E-2</c:v>
                </c:pt>
                <c:pt idx="293">
                  <c:v>8.0598712827392824E-2</c:v>
                </c:pt>
                <c:pt idx="294">
                  <c:v>8.321808971392447E-2</c:v>
                </c:pt>
                <c:pt idx="295">
                  <c:v>8.321808971392447E-2</c:v>
                </c:pt>
                <c:pt idx="296">
                  <c:v>8.321808971392447E-2</c:v>
                </c:pt>
                <c:pt idx="297">
                  <c:v>8.321808971392447E-2</c:v>
                </c:pt>
                <c:pt idx="298">
                  <c:v>8.321808971392447E-2</c:v>
                </c:pt>
                <c:pt idx="299">
                  <c:v>8.321808971392447E-2</c:v>
                </c:pt>
                <c:pt idx="300">
                  <c:v>8.321808971392447E-2</c:v>
                </c:pt>
                <c:pt idx="301">
                  <c:v>8.321808971392447E-2</c:v>
                </c:pt>
                <c:pt idx="302">
                  <c:v>8.321808971392447E-2</c:v>
                </c:pt>
                <c:pt idx="303">
                  <c:v>8.321808971392447E-2</c:v>
                </c:pt>
                <c:pt idx="304">
                  <c:v>8.321808971392447E-2</c:v>
                </c:pt>
                <c:pt idx="305">
                  <c:v>8.5837466600456117E-2</c:v>
                </c:pt>
                <c:pt idx="306">
                  <c:v>8.5837466600456117E-2</c:v>
                </c:pt>
                <c:pt idx="307">
                  <c:v>8.5837466600456117E-2</c:v>
                </c:pt>
                <c:pt idx="308">
                  <c:v>8.5837466600456117E-2</c:v>
                </c:pt>
                <c:pt idx="309">
                  <c:v>8.5837466600456117E-2</c:v>
                </c:pt>
                <c:pt idx="310">
                  <c:v>8.5837466600456117E-2</c:v>
                </c:pt>
                <c:pt idx="311">
                  <c:v>8.5837466600456117E-2</c:v>
                </c:pt>
                <c:pt idx="312">
                  <c:v>8.5837466600456117E-2</c:v>
                </c:pt>
                <c:pt idx="313">
                  <c:v>8.5837466600456117E-2</c:v>
                </c:pt>
                <c:pt idx="314">
                  <c:v>8.5837466600456117E-2</c:v>
                </c:pt>
                <c:pt idx="315">
                  <c:v>8.5837466600456117E-2</c:v>
                </c:pt>
                <c:pt idx="316">
                  <c:v>8.5837466600456117E-2</c:v>
                </c:pt>
                <c:pt idx="317">
                  <c:v>8.5837466600456117E-2</c:v>
                </c:pt>
                <c:pt idx="318">
                  <c:v>8.5837466600456117E-2</c:v>
                </c:pt>
                <c:pt idx="319">
                  <c:v>8.5837466600456117E-2</c:v>
                </c:pt>
                <c:pt idx="320">
                  <c:v>8.5837466600456117E-2</c:v>
                </c:pt>
                <c:pt idx="321">
                  <c:v>8.5837466600456117E-2</c:v>
                </c:pt>
                <c:pt idx="322">
                  <c:v>8.5837466600456117E-2</c:v>
                </c:pt>
                <c:pt idx="323">
                  <c:v>8.8456843486987763E-2</c:v>
                </c:pt>
                <c:pt idx="324">
                  <c:v>8.8456843486987763E-2</c:v>
                </c:pt>
                <c:pt idx="325">
                  <c:v>8.8456843486987763E-2</c:v>
                </c:pt>
                <c:pt idx="326">
                  <c:v>8.8456843486987763E-2</c:v>
                </c:pt>
                <c:pt idx="327">
                  <c:v>8.8456843486987763E-2</c:v>
                </c:pt>
                <c:pt idx="328">
                  <c:v>8.8456843486987763E-2</c:v>
                </c:pt>
                <c:pt idx="329">
                  <c:v>8.8456843486987763E-2</c:v>
                </c:pt>
                <c:pt idx="330">
                  <c:v>8.8456843486987763E-2</c:v>
                </c:pt>
                <c:pt idx="331">
                  <c:v>8.8456843486987763E-2</c:v>
                </c:pt>
                <c:pt idx="332">
                  <c:v>8.8456843486987763E-2</c:v>
                </c:pt>
                <c:pt idx="333">
                  <c:v>8.8456843486987763E-2</c:v>
                </c:pt>
                <c:pt idx="334">
                  <c:v>8.8456843486987763E-2</c:v>
                </c:pt>
                <c:pt idx="335">
                  <c:v>8.8456843486987763E-2</c:v>
                </c:pt>
                <c:pt idx="336">
                  <c:v>9.1076220373519409E-2</c:v>
                </c:pt>
                <c:pt idx="337">
                  <c:v>9.1076220373519409E-2</c:v>
                </c:pt>
                <c:pt idx="338">
                  <c:v>9.1076220373519409E-2</c:v>
                </c:pt>
                <c:pt idx="339">
                  <c:v>9.1076220373519409E-2</c:v>
                </c:pt>
                <c:pt idx="340">
                  <c:v>9.3695597260051056E-2</c:v>
                </c:pt>
                <c:pt idx="341">
                  <c:v>9.3695597260051056E-2</c:v>
                </c:pt>
                <c:pt idx="342">
                  <c:v>9.3695597260051056E-2</c:v>
                </c:pt>
                <c:pt idx="343">
                  <c:v>9.3695597260051056E-2</c:v>
                </c:pt>
                <c:pt idx="344">
                  <c:v>9.3695597260051056E-2</c:v>
                </c:pt>
                <c:pt idx="345">
                  <c:v>9.3695597260051056E-2</c:v>
                </c:pt>
                <c:pt idx="346">
                  <c:v>9.3695597260051056E-2</c:v>
                </c:pt>
                <c:pt idx="347">
                  <c:v>9.3695597260051056E-2</c:v>
                </c:pt>
                <c:pt idx="348">
                  <c:v>9.3695597260051056E-2</c:v>
                </c:pt>
                <c:pt idx="349">
                  <c:v>9.3695597260051056E-2</c:v>
                </c:pt>
                <c:pt idx="350">
                  <c:v>9.3695597260051056E-2</c:v>
                </c:pt>
                <c:pt idx="351">
                  <c:v>9.6314974146582702E-2</c:v>
                </c:pt>
                <c:pt idx="352">
                  <c:v>9.6314974146582702E-2</c:v>
                </c:pt>
                <c:pt idx="353">
                  <c:v>9.6314974146582702E-2</c:v>
                </c:pt>
                <c:pt idx="354">
                  <c:v>9.6314974146582702E-2</c:v>
                </c:pt>
                <c:pt idx="355">
                  <c:v>9.6314974146582702E-2</c:v>
                </c:pt>
                <c:pt idx="356">
                  <c:v>9.6314974146582702E-2</c:v>
                </c:pt>
                <c:pt idx="357">
                  <c:v>9.8934351033114348E-2</c:v>
                </c:pt>
                <c:pt idx="358">
                  <c:v>9.8934351033114348E-2</c:v>
                </c:pt>
                <c:pt idx="359">
                  <c:v>9.8934351033114348E-2</c:v>
                </c:pt>
                <c:pt idx="360">
                  <c:v>9.8934351033114348E-2</c:v>
                </c:pt>
                <c:pt idx="361">
                  <c:v>9.8934351033114348E-2</c:v>
                </c:pt>
                <c:pt idx="362">
                  <c:v>9.8934351033114348E-2</c:v>
                </c:pt>
                <c:pt idx="363">
                  <c:v>9.8934351033114348E-2</c:v>
                </c:pt>
                <c:pt idx="364">
                  <c:v>9.8934351033114348E-2</c:v>
                </c:pt>
                <c:pt idx="365">
                  <c:v>9.8934351033114348E-2</c:v>
                </c:pt>
                <c:pt idx="366">
                  <c:v>9.8934351033114348E-2</c:v>
                </c:pt>
                <c:pt idx="367">
                  <c:v>9.8934351033114348E-2</c:v>
                </c:pt>
                <c:pt idx="368">
                  <c:v>9.8934351033114348E-2</c:v>
                </c:pt>
                <c:pt idx="369">
                  <c:v>9.8934351033114348E-2</c:v>
                </c:pt>
                <c:pt idx="370">
                  <c:v>9.8934351033114348E-2</c:v>
                </c:pt>
                <c:pt idx="371">
                  <c:v>9.8934351033114348E-2</c:v>
                </c:pt>
                <c:pt idx="372">
                  <c:v>9.8934351033114348E-2</c:v>
                </c:pt>
                <c:pt idx="373">
                  <c:v>9.8934351033114348E-2</c:v>
                </c:pt>
                <c:pt idx="374">
                  <c:v>9.8934351033114348E-2</c:v>
                </c:pt>
                <c:pt idx="375">
                  <c:v>9.8934351033114348E-2</c:v>
                </c:pt>
                <c:pt idx="376">
                  <c:v>9.8934351033114348E-2</c:v>
                </c:pt>
                <c:pt idx="377">
                  <c:v>0.10155372791964599</c:v>
                </c:pt>
                <c:pt idx="378">
                  <c:v>0.10155372791964599</c:v>
                </c:pt>
                <c:pt idx="379">
                  <c:v>0.10155372791964599</c:v>
                </c:pt>
                <c:pt idx="380">
                  <c:v>0.10155372791964599</c:v>
                </c:pt>
                <c:pt idx="381">
                  <c:v>0.10155372791964599</c:v>
                </c:pt>
                <c:pt idx="382">
                  <c:v>0.10155372791964599</c:v>
                </c:pt>
                <c:pt idx="383">
                  <c:v>0.10155372791964599</c:v>
                </c:pt>
                <c:pt idx="384">
                  <c:v>0.10155372791964599</c:v>
                </c:pt>
                <c:pt idx="385">
                  <c:v>0.10417310480617764</c:v>
                </c:pt>
                <c:pt idx="386">
                  <c:v>0.10417310480617764</c:v>
                </c:pt>
                <c:pt idx="387">
                  <c:v>0.10417310480617764</c:v>
                </c:pt>
                <c:pt idx="388">
                  <c:v>0.10417310480617764</c:v>
                </c:pt>
                <c:pt idx="389">
                  <c:v>0.10417310480617764</c:v>
                </c:pt>
                <c:pt idx="390">
                  <c:v>0.10679248169270929</c:v>
                </c:pt>
                <c:pt idx="391">
                  <c:v>0.10679248169270929</c:v>
                </c:pt>
                <c:pt idx="392">
                  <c:v>0.10679248169270929</c:v>
                </c:pt>
                <c:pt idx="393">
                  <c:v>0.10679248169270929</c:v>
                </c:pt>
                <c:pt idx="394">
                  <c:v>0.10941185857924093</c:v>
                </c:pt>
                <c:pt idx="395">
                  <c:v>0.10941185857924093</c:v>
                </c:pt>
                <c:pt idx="396">
                  <c:v>0.10941185857924093</c:v>
                </c:pt>
                <c:pt idx="397">
                  <c:v>0.10941185857924093</c:v>
                </c:pt>
                <c:pt idx="398">
                  <c:v>0.10941185857924093</c:v>
                </c:pt>
                <c:pt idx="399">
                  <c:v>0.10941185857924093</c:v>
                </c:pt>
                <c:pt idx="400">
                  <c:v>0.10941185857924093</c:v>
                </c:pt>
                <c:pt idx="401">
                  <c:v>0.10941185857924093</c:v>
                </c:pt>
                <c:pt idx="402">
                  <c:v>0.10941185857924093</c:v>
                </c:pt>
                <c:pt idx="403">
                  <c:v>0.10941185857924093</c:v>
                </c:pt>
                <c:pt idx="404">
                  <c:v>0.10941185857924093</c:v>
                </c:pt>
                <c:pt idx="405">
                  <c:v>0.10941185857924093</c:v>
                </c:pt>
                <c:pt idx="406">
                  <c:v>0.10941185857924093</c:v>
                </c:pt>
                <c:pt idx="407">
                  <c:v>0.10941185857924093</c:v>
                </c:pt>
                <c:pt idx="408">
                  <c:v>0.10941185857924093</c:v>
                </c:pt>
                <c:pt idx="409">
                  <c:v>0.10941185857924093</c:v>
                </c:pt>
                <c:pt idx="410">
                  <c:v>0.10941185857924093</c:v>
                </c:pt>
                <c:pt idx="411">
                  <c:v>0.10941185857924093</c:v>
                </c:pt>
                <c:pt idx="412">
                  <c:v>0.10941185857924093</c:v>
                </c:pt>
                <c:pt idx="413">
                  <c:v>0.10941185857924093</c:v>
                </c:pt>
                <c:pt idx="414">
                  <c:v>0.11203123546577258</c:v>
                </c:pt>
                <c:pt idx="415">
                  <c:v>0.11203123546577258</c:v>
                </c:pt>
                <c:pt idx="416">
                  <c:v>0.11203123546577258</c:v>
                </c:pt>
                <c:pt idx="417">
                  <c:v>0.11203123546577258</c:v>
                </c:pt>
                <c:pt idx="418">
                  <c:v>0.11203123546577258</c:v>
                </c:pt>
                <c:pt idx="419">
                  <c:v>0.11203123546577258</c:v>
                </c:pt>
                <c:pt idx="420">
                  <c:v>0.11203123546577258</c:v>
                </c:pt>
                <c:pt idx="421">
                  <c:v>0.11203123546577258</c:v>
                </c:pt>
                <c:pt idx="422">
                  <c:v>0.11203123546577258</c:v>
                </c:pt>
                <c:pt idx="423">
                  <c:v>0.11203123546577258</c:v>
                </c:pt>
                <c:pt idx="424">
                  <c:v>0.11203123546577258</c:v>
                </c:pt>
                <c:pt idx="425">
                  <c:v>0.11203123546577258</c:v>
                </c:pt>
                <c:pt idx="426">
                  <c:v>0.11203123546577258</c:v>
                </c:pt>
                <c:pt idx="427">
                  <c:v>0.11203123546577258</c:v>
                </c:pt>
                <c:pt idx="428">
                  <c:v>0.11203123546577258</c:v>
                </c:pt>
                <c:pt idx="429">
                  <c:v>0.11203123546577258</c:v>
                </c:pt>
                <c:pt idx="430">
                  <c:v>0.11203123546577258</c:v>
                </c:pt>
                <c:pt idx="431">
                  <c:v>0.11203123546577258</c:v>
                </c:pt>
                <c:pt idx="432">
                  <c:v>0.11203123546577258</c:v>
                </c:pt>
                <c:pt idx="433">
                  <c:v>0.11203123546577258</c:v>
                </c:pt>
                <c:pt idx="434">
                  <c:v>0.11203123546577258</c:v>
                </c:pt>
                <c:pt idx="435">
                  <c:v>0.11203123546577258</c:v>
                </c:pt>
                <c:pt idx="436">
                  <c:v>0.11203123546577258</c:v>
                </c:pt>
                <c:pt idx="437">
                  <c:v>0.11203123546577258</c:v>
                </c:pt>
                <c:pt idx="438">
                  <c:v>0.11203123546577258</c:v>
                </c:pt>
                <c:pt idx="439">
                  <c:v>0.11203123546577258</c:v>
                </c:pt>
                <c:pt idx="440">
                  <c:v>0.11203123546577258</c:v>
                </c:pt>
                <c:pt idx="441">
                  <c:v>0.11203123546577258</c:v>
                </c:pt>
                <c:pt idx="442">
                  <c:v>0.11465061235230423</c:v>
                </c:pt>
                <c:pt idx="443">
                  <c:v>0.11465061235230423</c:v>
                </c:pt>
                <c:pt idx="444">
                  <c:v>0.11465061235230423</c:v>
                </c:pt>
                <c:pt idx="445">
                  <c:v>0.11465061235230423</c:v>
                </c:pt>
                <c:pt idx="446">
                  <c:v>0.11465061235230423</c:v>
                </c:pt>
                <c:pt idx="447">
                  <c:v>0.11465061235230423</c:v>
                </c:pt>
                <c:pt idx="448">
                  <c:v>0.11465061235230423</c:v>
                </c:pt>
                <c:pt idx="449">
                  <c:v>0.11465061235230423</c:v>
                </c:pt>
                <c:pt idx="450">
                  <c:v>0.11465061235230423</c:v>
                </c:pt>
                <c:pt idx="451">
                  <c:v>0.11465061235230423</c:v>
                </c:pt>
                <c:pt idx="452">
                  <c:v>0.11465061235230423</c:v>
                </c:pt>
                <c:pt idx="453">
                  <c:v>0.11726998923883587</c:v>
                </c:pt>
                <c:pt idx="454">
                  <c:v>0.11726998923883587</c:v>
                </c:pt>
                <c:pt idx="455">
                  <c:v>0.11726998923883587</c:v>
                </c:pt>
                <c:pt idx="456">
                  <c:v>0.11726998923883587</c:v>
                </c:pt>
                <c:pt idx="457">
                  <c:v>0.11726998923883587</c:v>
                </c:pt>
                <c:pt idx="458">
                  <c:v>0.11726998923883587</c:v>
                </c:pt>
                <c:pt idx="459">
                  <c:v>0.11726998923883587</c:v>
                </c:pt>
                <c:pt idx="460">
                  <c:v>0.11726998923883587</c:v>
                </c:pt>
                <c:pt idx="461">
                  <c:v>0.11726998923883587</c:v>
                </c:pt>
                <c:pt idx="462">
                  <c:v>0.11988936612536752</c:v>
                </c:pt>
                <c:pt idx="463">
                  <c:v>0.12250874301189917</c:v>
                </c:pt>
                <c:pt idx="464">
                  <c:v>0.12250874301189917</c:v>
                </c:pt>
                <c:pt idx="465">
                  <c:v>0.12250874301189917</c:v>
                </c:pt>
                <c:pt idx="466">
                  <c:v>0.12250874301189917</c:v>
                </c:pt>
                <c:pt idx="467">
                  <c:v>0.12250874301189917</c:v>
                </c:pt>
                <c:pt idx="468">
                  <c:v>0.12250874301189917</c:v>
                </c:pt>
                <c:pt idx="469">
                  <c:v>0.12250874301189917</c:v>
                </c:pt>
                <c:pt idx="470">
                  <c:v>0.12250874301189917</c:v>
                </c:pt>
                <c:pt idx="471">
                  <c:v>0.12250874301189917</c:v>
                </c:pt>
                <c:pt idx="472">
                  <c:v>0.12250874301189917</c:v>
                </c:pt>
                <c:pt idx="473">
                  <c:v>0.12250874301189917</c:v>
                </c:pt>
                <c:pt idx="474">
                  <c:v>0.12250874301189917</c:v>
                </c:pt>
                <c:pt idx="475">
                  <c:v>0.12250874301189917</c:v>
                </c:pt>
                <c:pt idx="476">
                  <c:v>0.12250874301189917</c:v>
                </c:pt>
                <c:pt idx="477">
                  <c:v>0.12250874301189917</c:v>
                </c:pt>
                <c:pt idx="478">
                  <c:v>0.12250874301189917</c:v>
                </c:pt>
                <c:pt idx="479">
                  <c:v>0.12512811989843081</c:v>
                </c:pt>
                <c:pt idx="480">
                  <c:v>0.12512811989843081</c:v>
                </c:pt>
                <c:pt idx="481">
                  <c:v>0.12512811989843081</c:v>
                </c:pt>
                <c:pt idx="482">
                  <c:v>0.12512811989843081</c:v>
                </c:pt>
                <c:pt idx="483">
                  <c:v>0.12512811989843081</c:v>
                </c:pt>
                <c:pt idx="484">
                  <c:v>0.12512811989843081</c:v>
                </c:pt>
                <c:pt idx="485">
                  <c:v>0.12512811989843081</c:v>
                </c:pt>
                <c:pt idx="486">
                  <c:v>0.12512811989843081</c:v>
                </c:pt>
                <c:pt idx="487">
                  <c:v>0.12512811989843081</c:v>
                </c:pt>
                <c:pt idx="488">
                  <c:v>0.12512811989843081</c:v>
                </c:pt>
                <c:pt idx="489">
                  <c:v>0.12512811989843081</c:v>
                </c:pt>
                <c:pt idx="490">
                  <c:v>0.12512811989843081</c:v>
                </c:pt>
                <c:pt idx="491">
                  <c:v>0.12512811989843081</c:v>
                </c:pt>
                <c:pt idx="492">
                  <c:v>0.12512811989843081</c:v>
                </c:pt>
                <c:pt idx="493">
                  <c:v>0.12512811989843081</c:v>
                </c:pt>
                <c:pt idx="494">
                  <c:v>0.12512811989843081</c:v>
                </c:pt>
                <c:pt idx="495">
                  <c:v>0.12512811989843081</c:v>
                </c:pt>
                <c:pt idx="496">
                  <c:v>0.12512811989843081</c:v>
                </c:pt>
                <c:pt idx="497">
                  <c:v>0.12512811989843081</c:v>
                </c:pt>
                <c:pt idx="498">
                  <c:v>0.12512811989843081</c:v>
                </c:pt>
                <c:pt idx="499">
                  <c:v>0.12777924680782951</c:v>
                </c:pt>
                <c:pt idx="500">
                  <c:v>0.12777924680782951</c:v>
                </c:pt>
                <c:pt idx="501">
                  <c:v>0.12777924680782951</c:v>
                </c:pt>
                <c:pt idx="502">
                  <c:v>0.12777924680782951</c:v>
                </c:pt>
                <c:pt idx="503">
                  <c:v>0.12777924680782951</c:v>
                </c:pt>
                <c:pt idx="504">
                  <c:v>0.12777924680782951</c:v>
                </c:pt>
                <c:pt idx="505">
                  <c:v>0.12777924680782951</c:v>
                </c:pt>
                <c:pt idx="506">
                  <c:v>0.13043845642122026</c:v>
                </c:pt>
                <c:pt idx="507">
                  <c:v>0.13043845642122026</c:v>
                </c:pt>
                <c:pt idx="508">
                  <c:v>0.13043845642122026</c:v>
                </c:pt>
                <c:pt idx="509">
                  <c:v>0.13043845642122026</c:v>
                </c:pt>
                <c:pt idx="510">
                  <c:v>0.13043845642122026</c:v>
                </c:pt>
                <c:pt idx="511">
                  <c:v>0.13043845642122026</c:v>
                </c:pt>
                <c:pt idx="512">
                  <c:v>0.13311403040146266</c:v>
                </c:pt>
                <c:pt idx="513">
                  <c:v>0.13311403040146266</c:v>
                </c:pt>
                <c:pt idx="514">
                  <c:v>0.13583154127794711</c:v>
                </c:pt>
                <c:pt idx="515">
                  <c:v>0.13583154127794711</c:v>
                </c:pt>
                <c:pt idx="516">
                  <c:v>0.13855762474394728</c:v>
                </c:pt>
                <c:pt idx="517">
                  <c:v>0.14128370820994746</c:v>
                </c:pt>
                <c:pt idx="518">
                  <c:v>0.14128370820994746</c:v>
                </c:pt>
                <c:pt idx="519">
                  <c:v>0.14675323873090321</c:v>
                </c:pt>
                <c:pt idx="520">
                  <c:v>0.14675323873090321</c:v>
                </c:pt>
                <c:pt idx="521">
                  <c:v>0.14675323873090321</c:v>
                </c:pt>
                <c:pt idx="522">
                  <c:v>0.14675323873090321</c:v>
                </c:pt>
                <c:pt idx="523">
                  <c:v>0.14675323873090321</c:v>
                </c:pt>
                <c:pt idx="524">
                  <c:v>0.14952352042333533</c:v>
                </c:pt>
                <c:pt idx="525">
                  <c:v>0.14952352042333533</c:v>
                </c:pt>
                <c:pt idx="526">
                  <c:v>0.14952352042333533</c:v>
                </c:pt>
                <c:pt idx="527">
                  <c:v>0.14952352042333533</c:v>
                </c:pt>
                <c:pt idx="528">
                  <c:v>0.14952352042333533</c:v>
                </c:pt>
                <c:pt idx="529">
                  <c:v>0.14952352042333533</c:v>
                </c:pt>
                <c:pt idx="530">
                  <c:v>0.14952352042333533</c:v>
                </c:pt>
                <c:pt idx="531">
                  <c:v>0.14952352042333533</c:v>
                </c:pt>
                <c:pt idx="532">
                  <c:v>0.15232114042194278</c:v>
                </c:pt>
                <c:pt idx="533">
                  <c:v>0.15232114042194278</c:v>
                </c:pt>
                <c:pt idx="534">
                  <c:v>0.15232114042194278</c:v>
                </c:pt>
                <c:pt idx="535">
                  <c:v>0.15232114042194278</c:v>
                </c:pt>
                <c:pt idx="536">
                  <c:v>0.15232114042194278</c:v>
                </c:pt>
                <c:pt idx="537">
                  <c:v>0.15232114042194278</c:v>
                </c:pt>
                <c:pt idx="538">
                  <c:v>0.15232114042194278</c:v>
                </c:pt>
                <c:pt idx="539">
                  <c:v>0.15232114042194278</c:v>
                </c:pt>
                <c:pt idx="540">
                  <c:v>0.15232114042194278</c:v>
                </c:pt>
                <c:pt idx="541">
                  <c:v>0.15232114042194278</c:v>
                </c:pt>
                <c:pt idx="542">
                  <c:v>0.15232114042194278</c:v>
                </c:pt>
                <c:pt idx="543">
                  <c:v>0.15232114042194278</c:v>
                </c:pt>
                <c:pt idx="544">
                  <c:v>0.15232114042194278</c:v>
                </c:pt>
                <c:pt idx="545">
                  <c:v>0.15232114042194278</c:v>
                </c:pt>
                <c:pt idx="546">
                  <c:v>0.15232114042194278</c:v>
                </c:pt>
                <c:pt idx="547">
                  <c:v>0.15232114042194278</c:v>
                </c:pt>
                <c:pt idx="548">
                  <c:v>0.15232114042194278</c:v>
                </c:pt>
                <c:pt idx="549">
                  <c:v>0.15518492035294973</c:v>
                </c:pt>
                <c:pt idx="550">
                  <c:v>0.15518492035294973</c:v>
                </c:pt>
                <c:pt idx="551">
                  <c:v>0.15518492035294973</c:v>
                </c:pt>
                <c:pt idx="552">
                  <c:v>0.15518492035294973</c:v>
                </c:pt>
                <c:pt idx="553">
                  <c:v>0.15518492035294973</c:v>
                </c:pt>
                <c:pt idx="554">
                  <c:v>0.15518492035294973</c:v>
                </c:pt>
                <c:pt idx="555">
                  <c:v>0.15808806495654784</c:v>
                </c:pt>
                <c:pt idx="556">
                  <c:v>0.15808806495654784</c:v>
                </c:pt>
                <c:pt idx="557">
                  <c:v>0.15808806495654784</c:v>
                </c:pt>
                <c:pt idx="558">
                  <c:v>0.15808806495654784</c:v>
                </c:pt>
                <c:pt idx="559">
                  <c:v>0.15808806495654784</c:v>
                </c:pt>
                <c:pt idx="560">
                  <c:v>0.15808806495654784</c:v>
                </c:pt>
                <c:pt idx="561">
                  <c:v>0.15808806495654784</c:v>
                </c:pt>
                <c:pt idx="562">
                  <c:v>0.15808806495654784</c:v>
                </c:pt>
                <c:pt idx="563">
                  <c:v>0.15808806495654784</c:v>
                </c:pt>
                <c:pt idx="564">
                  <c:v>0.15808806495654784</c:v>
                </c:pt>
                <c:pt idx="565">
                  <c:v>0.15808806495654784</c:v>
                </c:pt>
                <c:pt idx="566">
                  <c:v>0.15808806495654784</c:v>
                </c:pt>
                <c:pt idx="567">
                  <c:v>0.15808806495654784</c:v>
                </c:pt>
                <c:pt idx="568">
                  <c:v>0.15808806495654784</c:v>
                </c:pt>
                <c:pt idx="569">
                  <c:v>0.15808806495654784</c:v>
                </c:pt>
                <c:pt idx="570">
                  <c:v>0.15808806495654784</c:v>
                </c:pt>
                <c:pt idx="571">
                  <c:v>0.15808806495654784</c:v>
                </c:pt>
                <c:pt idx="572">
                  <c:v>0.15808806495654784</c:v>
                </c:pt>
                <c:pt idx="573">
                  <c:v>0.15808806495654784</c:v>
                </c:pt>
                <c:pt idx="574">
                  <c:v>0.15808806495654784</c:v>
                </c:pt>
                <c:pt idx="575">
                  <c:v>0.15808806495654784</c:v>
                </c:pt>
                <c:pt idx="576">
                  <c:v>0.15808806495654784</c:v>
                </c:pt>
                <c:pt idx="577">
                  <c:v>0.15808806495654784</c:v>
                </c:pt>
                <c:pt idx="578">
                  <c:v>0.15808806495654784</c:v>
                </c:pt>
                <c:pt idx="579">
                  <c:v>0.15808806495654784</c:v>
                </c:pt>
                <c:pt idx="580">
                  <c:v>0.15808806495654784</c:v>
                </c:pt>
                <c:pt idx="581">
                  <c:v>0.15808806495654784</c:v>
                </c:pt>
                <c:pt idx="582">
                  <c:v>0.15808806495654784</c:v>
                </c:pt>
                <c:pt idx="583">
                  <c:v>0.16105254360106705</c:v>
                </c:pt>
                <c:pt idx="584">
                  <c:v>0.16402753458120511</c:v>
                </c:pt>
                <c:pt idx="585">
                  <c:v>0.16402753458120511</c:v>
                </c:pt>
                <c:pt idx="586">
                  <c:v>0.16402753458120511</c:v>
                </c:pt>
                <c:pt idx="587">
                  <c:v>0.16402753458120511</c:v>
                </c:pt>
                <c:pt idx="588">
                  <c:v>0.16402753458120511</c:v>
                </c:pt>
                <c:pt idx="589">
                  <c:v>0.16402753458120511</c:v>
                </c:pt>
                <c:pt idx="590">
                  <c:v>0.16402753458120511</c:v>
                </c:pt>
                <c:pt idx="591">
                  <c:v>0.16402753458120511</c:v>
                </c:pt>
                <c:pt idx="592">
                  <c:v>0.16402753458120511</c:v>
                </c:pt>
                <c:pt idx="593">
                  <c:v>0.16402753458120511</c:v>
                </c:pt>
                <c:pt idx="594">
                  <c:v>0.16402753458120511</c:v>
                </c:pt>
                <c:pt idx="595">
                  <c:v>0.16402753458120511</c:v>
                </c:pt>
                <c:pt idx="596">
                  <c:v>0.17012952337988244</c:v>
                </c:pt>
                <c:pt idx="597">
                  <c:v>0.17012952337988244</c:v>
                </c:pt>
                <c:pt idx="598">
                  <c:v>0.17012952337988244</c:v>
                </c:pt>
                <c:pt idx="599">
                  <c:v>0.17012952337988244</c:v>
                </c:pt>
                <c:pt idx="600">
                  <c:v>0.17012952337988244</c:v>
                </c:pt>
                <c:pt idx="601">
                  <c:v>0.17012952337988244</c:v>
                </c:pt>
                <c:pt idx="602">
                  <c:v>0.17320311773773472</c:v>
                </c:pt>
                <c:pt idx="603">
                  <c:v>0.17320311773773472</c:v>
                </c:pt>
                <c:pt idx="604">
                  <c:v>0.17320311773773472</c:v>
                </c:pt>
                <c:pt idx="605">
                  <c:v>0.17320311773773472</c:v>
                </c:pt>
                <c:pt idx="606">
                  <c:v>0.17320311773773472</c:v>
                </c:pt>
                <c:pt idx="607">
                  <c:v>0.17320311773773472</c:v>
                </c:pt>
                <c:pt idx="608">
                  <c:v>0.17320311773773472</c:v>
                </c:pt>
                <c:pt idx="609">
                  <c:v>0.17320311773773472</c:v>
                </c:pt>
                <c:pt idx="610">
                  <c:v>0.17320311773773472</c:v>
                </c:pt>
                <c:pt idx="611">
                  <c:v>0.17320311773773472</c:v>
                </c:pt>
                <c:pt idx="612">
                  <c:v>0.17320311773773472</c:v>
                </c:pt>
                <c:pt idx="613">
                  <c:v>0.17320311773773472</c:v>
                </c:pt>
                <c:pt idx="614">
                  <c:v>0.17320311773773472</c:v>
                </c:pt>
                <c:pt idx="615">
                  <c:v>0.17320311773773472</c:v>
                </c:pt>
                <c:pt idx="616">
                  <c:v>0.17320311773773472</c:v>
                </c:pt>
                <c:pt idx="617">
                  <c:v>0.17320311773773472</c:v>
                </c:pt>
                <c:pt idx="618">
                  <c:v>0.17320311773773472</c:v>
                </c:pt>
                <c:pt idx="619">
                  <c:v>0.17320311773773472</c:v>
                </c:pt>
                <c:pt idx="620">
                  <c:v>0.17320311773773472</c:v>
                </c:pt>
                <c:pt idx="621">
                  <c:v>0.17320311773773472</c:v>
                </c:pt>
                <c:pt idx="622">
                  <c:v>0.17320311773773472</c:v>
                </c:pt>
                <c:pt idx="623">
                  <c:v>0.17320311773773472</c:v>
                </c:pt>
                <c:pt idx="624">
                  <c:v>0.17320311773773472</c:v>
                </c:pt>
                <c:pt idx="625">
                  <c:v>0.17320311773773472</c:v>
                </c:pt>
                <c:pt idx="626">
                  <c:v>0.17320311773773472</c:v>
                </c:pt>
                <c:pt idx="627">
                  <c:v>0.17320311773773472</c:v>
                </c:pt>
                <c:pt idx="628">
                  <c:v>0.17320311773773472</c:v>
                </c:pt>
                <c:pt idx="629">
                  <c:v>0.17320311773773472</c:v>
                </c:pt>
                <c:pt idx="630">
                  <c:v>0.17320311773773472</c:v>
                </c:pt>
                <c:pt idx="631">
                  <c:v>0.17320311773773472</c:v>
                </c:pt>
                <c:pt idx="632">
                  <c:v>0.17320311773773472</c:v>
                </c:pt>
                <c:pt idx="633">
                  <c:v>0.17320311773773472</c:v>
                </c:pt>
                <c:pt idx="634">
                  <c:v>0.17320311773773472</c:v>
                </c:pt>
                <c:pt idx="635">
                  <c:v>0.17320311773773472</c:v>
                </c:pt>
                <c:pt idx="636">
                  <c:v>0.17635883102881209</c:v>
                </c:pt>
                <c:pt idx="637">
                  <c:v>0.17635883102881209</c:v>
                </c:pt>
                <c:pt idx="638">
                  <c:v>0.17635883102881209</c:v>
                </c:pt>
                <c:pt idx="639">
                  <c:v>0.17635883102881209</c:v>
                </c:pt>
                <c:pt idx="640">
                  <c:v>0.17635883102881209</c:v>
                </c:pt>
                <c:pt idx="641">
                  <c:v>0.17952668167870128</c:v>
                </c:pt>
                <c:pt idx="642">
                  <c:v>0.18269453232859045</c:v>
                </c:pt>
                <c:pt idx="643">
                  <c:v>0.18269453232859045</c:v>
                </c:pt>
                <c:pt idx="644">
                  <c:v>0.18269453232859045</c:v>
                </c:pt>
                <c:pt idx="645">
                  <c:v>0.18269453232859045</c:v>
                </c:pt>
                <c:pt idx="646">
                  <c:v>0.18269453232859045</c:v>
                </c:pt>
                <c:pt idx="647">
                  <c:v>0.18269453232859045</c:v>
                </c:pt>
                <c:pt idx="648">
                  <c:v>0.18269453232859045</c:v>
                </c:pt>
                <c:pt idx="649">
                  <c:v>0.18269453232859045</c:v>
                </c:pt>
                <c:pt idx="650">
                  <c:v>0.18269453232859045</c:v>
                </c:pt>
                <c:pt idx="651">
                  <c:v>0.18269453232859045</c:v>
                </c:pt>
                <c:pt idx="652">
                  <c:v>0.18269453232859045</c:v>
                </c:pt>
                <c:pt idx="653">
                  <c:v>0.18587470924559982</c:v>
                </c:pt>
                <c:pt idx="654">
                  <c:v>0.18587470924559982</c:v>
                </c:pt>
                <c:pt idx="655">
                  <c:v>0.18587470924559982</c:v>
                </c:pt>
                <c:pt idx="656">
                  <c:v>0.18587470924559982</c:v>
                </c:pt>
                <c:pt idx="657">
                  <c:v>0.18587470924559982</c:v>
                </c:pt>
                <c:pt idx="658">
                  <c:v>0.18906735744463668</c:v>
                </c:pt>
                <c:pt idx="659">
                  <c:v>0.18906735744463668</c:v>
                </c:pt>
                <c:pt idx="660">
                  <c:v>0.18906735744463668</c:v>
                </c:pt>
                <c:pt idx="661">
                  <c:v>0.18906735744463668</c:v>
                </c:pt>
                <c:pt idx="662">
                  <c:v>0.18906735744463668</c:v>
                </c:pt>
                <c:pt idx="663">
                  <c:v>0.18906735744463668</c:v>
                </c:pt>
                <c:pt idx="664">
                  <c:v>0.18906735744463668</c:v>
                </c:pt>
                <c:pt idx="665">
                  <c:v>0.18906735744463668</c:v>
                </c:pt>
                <c:pt idx="666">
                  <c:v>0.18906735744463668</c:v>
                </c:pt>
                <c:pt idx="667">
                  <c:v>0.18906735744463668</c:v>
                </c:pt>
                <c:pt idx="668">
                  <c:v>0.18906735744463668</c:v>
                </c:pt>
                <c:pt idx="669">
                  <c:v>0.18906735744463668</c:v>
                </c:pt>
                <c:pt idx="670">
                  <c:v>0.18906735744463668</c:v>
                </c:pt>
                <c:pt idx="671">
                  <c:v>0.18906735744463668</c:v>
                </c:pt>
                <c:pt idx="672">
                  <c:v>0.18906735744463668</c:v>
                </c:pt>
                <c:pt idx="673">
                  <c:v>0.18906735744463668</c:v>
                </c:pt>
                <c:pt idx="674">
                  <c:v>0.18906735744463668</c:v>
                </c:pt>
                <c:pt idx="675">
                  <c:v>0.18906735744463668</c:v>
                </c:pt>
                <c:pt idx="676">
                  <c:v>0.18906735744463668</c:v>
                </c:pt>
                <c:pt idx="677">
                  <c:v>0.18906735744463668</c:v>
                </c:pt>
                <c:pt idx="678">
                  <c:v>0.18906735744463668</c:v>
                </c:pt>
                <c:pt idx="679">
                  <c:v>0.18906735744463668</c:v>
                </c:pt>
                <c:pt idx="680">
                  <c:v>0.18906735744463668</c:v>
                </c:pt>
                <c:pt idx="681">
                  <c:v>0.18906735744463668</c:v>
                </c:pt>
                <c:pt idx="682">
                  <c:v>0.18906735744463668</c:v>
                </c:pt>
                <c:pt idx="683">
                  <c:v>0.18906735744463668</c:v>
                </c:pt>
                <c:pt idx="684">
                  <c:v>0.18906735744463668</c:v>
                </c:pt>
                <c:pt idx="685">
                  <c:v>0.18906735744463668</c:v>
                </c:pt>
                <c:pt idx="686">
                  <c:v>0.18906735744463668</c:v>
                </c:pt>
                <c:pt idx="687">
                  <c:v>0.18906735744463668</c:v>
                </c:pt>
                <c:pt idx="688">
                  <c:v>0.18906735744463668</c:v>
                </c:pt>
                <c:pt idx="689">
                  <c:v>0.18906735744463668</c:v>
                </c:pt>
                <c:pt idx="690">
                  <c:v>0.18906735744463668</c:v>
                </c:pt>
                <c:pt idx="691">
                  <c:v>0.18906735744463668</c:v>
                </c:pt>
                <c:pt idx="692">
                  <c:v>0.18906735744463668</c:v>
                </c:pt>
                <c:pt idx="693">
                  <c:v>0.18906735744463668</c:v>
                </c:pt>
                <c:pt idx="694">
                  <c:v>0.18906735744463668</c:v>
                </c:pt>
                <c:pt idx="695">
                  <c:v>0.18906735744463668</c:v>
                </c:pt>
                <c:pt idx="696">
                  <c:v>0.18906735744463668</c:v>
                </c:pt>
                <c:pt idx="697">
                  <c:v>0.18906735744463668</c:v>
                </c:pt>
                <c:pt idx="698">
                  <c:v>0.18906735744463668</c:v>
                </c:pt>
                <c:pt idx="699">
                  <c:v>0.18906735744463668</c:v>
                </c:pt>
                <c:pt idx="700">
                  <c:v>0.18906735744463668</c:v>
                </c:pt>
                <c:pt idx="701">
                  <c:v>0.18906735744463668</c:v>
                </c:pt>
                <c:pt idx="702">
                  <c:v>0.18906735744463668</c:v>
                </c:pt>
                <c:pt idx="703">
                  <c:v>0.18906735744463668</c:v>
                </c:pt>
                <c:pt idx="704">
                  <c:v>0.18906735744463668</c:v>
                </c:pt>
                <c:pt idx="705">
                  <c:v>0.18906735744463668</c:v>
                </c:pt>
                <c:pt idx="706">
                  <c:v>0.18906735744463668</c:v>
                </c:pt>
                <c:pt idx="707">
                  <c:v>0.18906735744463668</c:v>
                </c:pt>
                <c:pt idx="708">
                  <c:v>0.18906735744463668</c:v>
                </c:pt>
                <c:pt idx="709">
                  <c:v>0.18906735744463668</c:v>
                </c:pt>
                <c:pt idx="710">
                  <c:v>0.18906735744463668</c:v>
                </c:pt>
                <c:pt idx="711">
                  <c:v>0.18906735744463668</c:v>
                </c:pt>
                <c:pt idx="712">
                  <c:v>0.18906735744463668</c:v>
                </c:pt>
                <c:pt idx="713">
                  <c:v>0.18906735744463668</c:v>
                </c:pt>
                <c:pt idx="714">
                  <c:v>0.18906735744463668</c:v>
                </c:pt>
                <c:pt idx="715">
                  <c:v>0.18906735744463668</c:v>
                </c:pt>
                <c:pt idx="716">
                  <c:v>0.18906735744463668</c:v>
                </c:pt>
                <c:pt idx="717">
                  <c:v>0.18906735744463668</c:v>
                </c:pt>
                <c:pt idx="718">
                  <c:v>0.18906735744463668</c:v>
                </c:pt>
                <c:pt idx="719">
                  <c:v>0.18906735744463668</c:v>
                </c:pt>
                <c:pt idx="720">
                  <c:v>0.18906735744463668</c:v>
                </c:pt>
                <c:pt idx="721">
                  <c:v>0.18906735744463668</c:v>
                </c:pt>
                <c:pt idx="722">
                  <c:v>0.18906735744463668</c:v>
                </c:pt>
                <c:pt idx="723">
                  <c:v>0.18906735744463668</c:v>
                </c:pt>
                <c:pt idx="724">
                  <c:v>0.18906735744463668</c:v>
                </c:pt>
                <c:pt idx="725">
                  <c:v>0.18906735744463668</c:v>
                </c:pt>
                <c:pt idx="726">
                  <c:v>0.18906735744463668</c:v>
                </c:pt>
                <c:pt idx="727">
                  <c:v>0.18906735744463668</c:v>
                </c:pt>
                <c:pt idx="728">
                  <c:v>0.18906735744463668</c:v>
                </c:pt>
                <c:pt idx="729">
                  <c:v>0.19291064011077586</c:v>
                </c:pt>
                <c:pt idx="730">
                  <c:v>0.19291064011077586</c:v>
                </c:pt>
                <c:pt idx="731">
                  <c:v>0.19291064011077586</c:v>
                </c:pt>
                <c:pt idx="732">
                  <c:v>0.19291064011077586</c:v>
                </c:pt>
                <c:pt idx="733">
                  <c:v>0.19291064011077586</c:v>
                </c:pt>
                <c:pt idx="734">
                  <c:v>0.19291064011077586</c:v>
                </c:pt>
                <c:pt idx="735">
                  <c:v>0.19291064011077586</c:v>
                </c:pt>
                <c:pt idx="736">
                  <c:v>0.19684766137852816</c:v>
                </c:pt>
                <c:pt idx="737">
                  <c:v>0.19684766137852816</c:v>
                </c:pt>
                <c:pt idx="738">
                  <c:v>0.19684766137852816</c:v>
                </c:pt>
                <c:pt idx="739">
                  <c:v>0.19684766137852816</c:v>
                </c:pt>
                <c:pt idx="740">
                  <c:v>0.19684766137852816</c:v>
                </c:pt>
                <c:pt idx="741">
                  <c:v>0.19684766137852816</c:v>
                </c:pt>
                <c:pt idx="742">
                  <c:v>0.19684766137852816</c:v>
                </c:pt>
                <c:pt idx="743">
                  <c:v>0.19684766137852816</c:v>
                </c:pt>
                <c:pt idx="744">
                  <c:v>0.19684766137852816</c:v>
                </c:pt>
                <c:pt idx="745">
                  <c:v>0.19684766137852816</c:v>
                </c:pt>
                <c:pt idx="746">
                  <c:v>0.19684766137852816</c:v>
                </c:pt>
                <c:pt idx="747">
                  <c:v>0.19684766137852816</c:v>
                </c:pt>
                <c:pt idx="748">
                  <c:v>0.19684766137852816</c:v>
                </c:pt>
                <c:pt idx="749">
                  <c:v>0.19684766137852816</c:v>
                </c:pt>
                <c:pt idx="750">
                  <c:v>0.19684766137852816</c:v>
                </c:pt>
                <c:pt idx="751">
                  <c:v>0.19684766137852816</c:v>
                </c:pt>
                <c:pt idx="752">
                  <c:v>0.19684766137852816</c:v>
                </c:pt>
                <c:pt idx="753">
                  <c:v>0.19684766137852816</c:v>
                </c:pt>
                <c:pt idx="754">
                  <c:v>0.19684766137852816</c:v>
                </c:pt>
                <c:pt idx="755">
                  <c:v>0.19684766137852816</c:v>
                </c:pt>
                <c:pt idx="756">
                  <c:v>0.19684766137852816</c:v>
                </c:pt>
                <c:pt idx="757">
                  <c:v>0.19684766137852816</c:v>
                </c:pt>
                <c:pt idx="758">
                  <c:v>0.19684766137852816</c:v>
                </c:pt>
                <c:pt idx="759">
                  <c:v>0.19684766137852816</c:v>
                </c:pt>
                <c:pt idx="760">
                  <c:v>0.19684766137852816</c:v>
                </c:pt>
                <c:pt idx="761">
                  <c:v>0.19684766137852816</c:v>
                </c:pt>
                <c:pt idx="762">
                  <c:v>0.19684766137852816</c:v>
                </c:pt>
                <c:pt idx="763">
                  <c:v>0.19684766137852816</c:v>
                </c:pt>
                <c:pt idx="764">
                  <c:v>0.20105264744460916</c:v>
                </c:pt>
                <c:pt idx="765">
                  <c:v>0.20105264744460916</c:v>
                </c:pt>
                <c:pt idx="766">
                  <c:v>0.20105264744460916</c:v>
                </c:pt>
                <c:pt idx="767">
                  <c:v>0.20527988211421438</c:v>
                </c:pt>
                <c:pt idx="768">
                  <c:v>0.20527988211421438</c:v>
                </c:pt>
                <c:pt idx="769">
                  <c:v>0.20527988211421438</c:v>
                </c:pt>
                <c:pt idx="770">
                  <c:v>0.20527988211421438</c:v>
                </c:pt>
                <c:pt idx="771">
                  <c:v>0.20527988211421438</c:v>
                </c:pt>
                <c:pt idx="772">
                  <c:v>0.20527988211421438</c:v>
                </c:pt>
                <c:pt idx="773">
                  <c:v>0.20527988211421438</c:v>
                </c:pt>
                <c:pt idx="774">
                  <c:v>0.20527988211421438</c:v>
                </c:pt>
                <c:pt idx="775">
                  <c:v>0.20527988211421438</c:v>
                </c:pt>
                <c:pt idx="776">
                  <c:v>0.20527988211421438</c:v>
                </c:pt>
                <c:pt idx="777">
                  <c:v>0.20527988211421438</c:v>
                </c:pt>
                <c:pt idx="778">
                  <c:v>0.20527988211421438</c:v>
                </c:pt>
                <c:pt idx="779">
                  <c:v>0.20527988211421438</c:v>
                </c:pt>
                <c:pt idx="780">
                  <c:v>0.20527988211421438</c:v>
                </c:pt>
                <c:pt idx="781">
                  <c:v>0.20527988211421438</c:v>
                </c:pt>
                <c:pt idx="782">
                  <c:v>0.20527988211421438</c:v>
                </c:pt>
                <c:pt idx="783">
                  <c:v>0.20527988211421438</c:v>
                </c:pt>
                <c:pt idx="784">
                  <c:v>0.20527988211421438</c:v>
                </c:pt>
                <c:pt idx="785">
                  <c:v>0.20527988211421438</c:v>
                </c:pt>
                <c:pt idx="786">
                  <c:v>0.20527988211421438</c:v>
                </c:pt>
                <c:pt idx="787">
                  <c:v>0.20527988211421438</c:v>
                </c:pt>
                <c:pt idx="788">
                  <c:v>0.20527988211421438</c:v>
                </c:pt>
                <c:pt idx="789">
                  <c:v>0.20527988211421438</c:v>
                </c:pt>
                <c:pt idx="790">
                  <c:v>0.20527988211421438</c:v>
                </c:pt>
                <c:pt idx="791">
                  <c:v>0.20527988211421438</c:v>
                </c:pt>
                <c:pt idx="792">
                  <c:v>0.20527988211421438</c:v>
                </c:pt>
                <c:pt idx="793">
                  <c:v>0.20527988211421438</c:v>
                </c:pt>
                <c:pt idx="794">
                  <c:v>0.20527988211421438</c:v>
                </c:pt>
                <c:pt idx="795">
                  <c:v>0.20527988211421438</c:v>
                </c:pt>
                <c:pt idx="796">
                  <c:v>0.20527988211421438</c:v>
                </c:pt>
                <c:pt idx="797">
                  <c:v>0.20527988211421438</c:v>
                </c:pt>
                <c:pt idx="798">
                  <c:v>0.20527988211421438</c:v>
                </c:pt>
                <c:pt idx="799">
                  <c:v>0.20527988211421438</c:v>
                </c:pt>
                <c:pt idx="800">
                  <c:v>0.20527988211421438</c:v>
                </c:pt>
                <c:pt idx="801">
                  <c:v>0.20527988211421438</c:v>
                </c:pt>
                <c:pt idx="802">
                  <c:v>0.20527988211421438</c:v>
                </c:pt>
                <c:pt idx="803">
                  <c:v>0.20527988211421438</c:v>
                </c:pt>
                <c:pt idx="804">
                  <c:v>0.20527988211421438</c:v>
                </c:pt>
                <c:pt idx="805">
                  <c:v>0.20527988211421438</c:v>
                </c:pt>
                <c:pt idx="806">
                  <c:v>0.20527988211421438</c:v>
                </c:pt>
                <c:pt idx="807">
                  <c:v>0.20527988211421438</c:v>
                </c:pt>
                <c:pt idx="808">
                  <c:v>0.20527988211421438</c:v>
                </c:pt>
                <c:pt idx="809">
                  <c:v>0.20527988211421438</c:v>
                </c:pt>
                <c:pt idx="810">
                  <c:v>0.20527988211421438</c:v>
                </c:pt>
                <c:pt idx="811">
                  <c:v>0.20527988211421438</c:v>
                </c:pt>
                <c:pt idx="812">
                  <c:v>0.20527988211421438</c:v>
                </c:pt>
                <c:pt idx="813">
                  <c:v>0.20527988211421438</c:v>
                </c:pt>
                <c:pt idx="814">
                  <c:v>0.20527988211421438</c:v>
                </c:pt>
                <c:pt idx="815">
                  <c:v>0.20974460187761768</c:v>
                </c:pt>
                <c:pt idx="816">
                  <c:v>0.20974460187761768</c:v>
                </c:pt>
                <c:pt idx="817">
                  <c:v>0.21423468936694939</c:v>
                </c:pt>
                <c:pt idx="818">
                  <c:v>0.21423468936694939</c:v>
                </c:pt>
                <c:pt idx="819">
                  <c:v>0.21423468936694939</c:v>
                </c:pt>
                <c:pt idx="820">
                  <c:v>0.21423468936694939</c:v>
                </c:pt>
                <c:pt idx="821">
                  <c:v>0.21423468936694939</c:v>
                </c:pt>
                <c:pt idx="822">
                  <c:v>0.2187505819567945</c:v>
                </c:pt>
                <c:pt idx="823">
                  <c:v>0.2187505819567945</c:v>
                </c:pt>
                <c:pt idx="824">
                  <c:v>0.2187505819567945</c:v>
                </c:pt>
                <c:pt idx="825">
                  <c:v>0.2187505819567945</c:v>
                </c:pt>
                <c:pt idx="826">
                  <c:v>0.2187505819567945</c:v>
                </c:pt>
                <c:pt idx="827">
                  <c:v>0.2187505819567945</c:v>
                </c:pt>
                <c:pt idx="828">
                  <c:v>0.2187505819567945</c:v>
                </c:pt>
                <c:pt idx="829">
                  <c:v>0.2187505819567945</c:v>
                </c:pt>
                <c:pt idx="830">
                  <c:v>0.2187505819567945</c:v>
                </c:pt>
                <c:pt idx="831">
                  <c:v>0.2187505819567945</c:v>
                </c:pt>
                <c:pt idx="832">
                  <c:v>0.2187505819567945</c:v>
                </c:pt>
                <c:pt idx="833">
                  <c:v>0.2187505819567945</c:v>
                </c:pt>
                <c:pt idx="834">
                  <c:v>0.2187505819567945</c:v>
                </c:pt>
                <c:pt idx="835">
                  <c:v>0.2187505819567945</c:v>
                </c:pt>
                <c:pt idx="836">
                  <c:v>0.2187505819567945</c:v>
                </c:pt>
                <c:pt idx="837">
                  <c:v>0.2187505819567945</c:v>
                </c:pt>
                <c:pt idx="838">
                  <c:v>0.2187505819567945</c:v>
                </c:pt>
                <c:pt idx="839">
                  <c:v>0.2187505819567945</c:v>
                </c:pt>
                <c:pt idx="840">
                  <c:v>0.2187505819567945</c:v>
                </c:pt>
                <c:pt idx="841">
                  <c:v>0.2187505819567945</c:v>
                </c:pt>
                <c:pt idx="842">
                  <c:v>0.2187505819567945</c:v>
                </c:pt>
                <c:pt idx="843">
                  <c:v>0.2187505819567945</c:v>
                </c:pt>
                <c:pt idx="844">
                  <c:v>0.2187505819567945</c:v>
                </c:pt>
                <c:pt idx="845">
                  <c:v>0.2187505819567945</c:v>
                </c:pt>
                <c:pt idx="846">
                  <c:v>0.2187505819567945</c:v>
                </c:pt>
                <c:pt idx="847">
                  <c:v>0.2187505819567945</c:v>
                </c:pt>
                <c:pt idx="848">
                  <c:v>0.2187505819567945</c:v>
                </c:pt>
                <c:pt idx="849">
                  <c:v>0.2187505819567945</c:v>
                </c:pt>
                <c:pt idx="850">
                  <c:v>0.2187505819567945</c:v>
                </c:pt>
                <c:pt idx="851">
                  <c:v>0.2187505819567945</c:v>
                </c:pt>
                <c:pt idx="852">
                  <c:v>0.2187505819567945</c:v>
                </c:pt>
                <c:pt idx="853">
                  <c:v>0.2187505819567945</c:v>
                </c:pt>
                <c:pt idx="854">
                  <c:v>0.2187505819567945</c:v>
                </c:pt>
                <c:pt idx="855">
                  <c:v>0.2187505819567945</c:v>
                </c:pt>
                <c:pt idx="856">
                  <c:v>0.2187505819567945</c:v>
                </c:pt>
                <c:pt idx="857">
                  <c:v>0.2187505819567945</c:v>
                </c:pt>
                <c:pt idx="858">
                  <c:v>0.2187505819567945</c:v>
                </c:pt>
                <c:pt idx="859">
                  <c:v>0.2187505819567945</c:v>
                </c:pt>
                <c:pt idx="860">
                  <c:v>0.2187505819567945</c:v>
                </c:pt>
                <c:pt idx="861">
                  <c:v>0.2187505819567945</c:v>
                </c:pt>
                <c:pt idx="862">
                  <c:v>0.2187505819567945</c:v>
                </c:pt>
                <c:pt idx="863">
                  <c:v>0.2187505819567945</c:v>
                </c:pt>
                <c:pt idx="864">
                  <c:v>0.2187505819567945</c:v>
                </c:pt>
                <c:pt idx="865">
                  <c:v>0.2187505819567945</c:v>
                </c:pt>
                <c:pt idx="866">
                  <c:v>0.2187505819567945</c:v>
                </c:pt>
                <c:pt idx="867">
                  <c:v>0.2187505819567945</c:v>
                </c:pt>
                <c:pt idx="868">
                  <c:v>0.2187505819567945</c:v>
                </c:pt>
                <c:pt idx="869">
                  <c:v>0.2187505819567945</c:v>
                </c:pt>
                <c:pt idx="870">
                  <c:v>0.2187505819567945</c:v>
                </c:pt>
                <c:pt idx="871">
                  <c:v>0.2187505819567945</c:v>
                </c:pt>
                <c:pt idx="872">
                  <c:v>0.2187505819567945</c:v>
                </c:pt>
                <c:pt idx="873">
                  <c:v>0.2187505819567945</c:v>
                </c:pt>
                <c:pt idx="874">
                  <c:v>0.2187505819567945</c:v>
                </c:pt>
                <c:pt idx="875">
                  <c:v>0.2187505819567945</c:v>
                </c:pt>
                <c:pt idx="876">
                  <c:v>0.2187505819567945</c:v>
                </c:pt>
                <c:pt idx="877">
                  <c:v>0.2187505819567945</c:v>
                </c:pt>
                <c:pt idx="878">
                  <c:v>0.2187505819567945</c:v>
                </c:pt>
                <c:pt idx="879">
                  <c:v>0.2187505819567945</c:v>
                </c:pt>
                <c:pt idx="880">
                  <c:v>0.2187505819567945</c:v>
                </c:pt>
                <c:pt idx="881">
                  <c:v>0.2187505819567945</c:v>
                </c:pt>
                <c:pt idx="882">
                  <c:v>0.2187505819567945</c:v>
                </c:pt>
                <c:pt idx="883">
                  <c:v>0.2187505819567945</c:v>
                </c:pt>
                <c:pt idx="884">
                  <c:v>0.2187505819567945</c:v>
                </c:pt>
                <c:pt idx="885">
                  <c:v>0.2187505819567945</c:v>
                </c:pt>
                <c:pt idx="886">
                  <c:v>0.2187505819567945</c:v>
                </c:pt>
                <c:pt idx="887">
                  <c:v>0.2187505819567945</c:v>
                </c:pt>
                <c:pt idx="888">
                  <c:v>0.2187505819567945</c:v>
                </c:pt>
                <c:pt idx="889">
                  <c:v>0.2187505819567945</c:v>
                </c:pt>
                <c:pt idx="890">
                  <c:v>0.22389038075971032</c:v>
                </c:pt>
                <c:pt idx="891">
                  <c:v>0.22389038075971032</c:v>
                </c:pt>
                <c:pt idx="892">
                  <c:v>0.22389038075971032</c:v>
                </c:pt>
                <c:pt idx="893">
                  <c:v>0.22389038075971032</c:v>
                </c:pt>
                <c:pt idx="894">
                  <c:v>0.22389038075971032</c:v>
                </c:pt>
                <c:pt idx="895">
                  <c:v>0.22389038075971032</c:v>
                </c:pt>
                <c:pt idx="896">
                  <c:v>0.22389038075971032</c:v>
                </c:pt>
                <c:pt idx="897">
                  <c:v>0.22389038075971032</c:v>
                </c:pt>
                <c:pt idx="898">
                  <c:v>0.22389038075971032</c:v>
                </c:pt>
                <c:pt idx="899">
                  <c:v>0.22389038075971032</c:v>
                </c:pt>
                <c:pt idx="900">
                  <c:v>0.22389038075971032</c:v>
                </c:pt>
                <c:pt idx="901">
                  <c:v>0.22389038075971032</c:v>
                </c:pt>
                <c:pt idx="902">
                  <c:v>0.22389038075971032</c:v>
                </c:pt>
                <c:pt idx="903">
                  <c:v>0.22389038075971032</c:v>
                </c:pt>
                <c:pt idx="904">
                  <c:v>0.22903017956262614</c:v>
                </c:pt>
                <c:pt idx="905">
                  <c:v>0.22903017956262614</c:v>
                </c:pt>
                <c:pt idx="906">
                  <c:v>0.22903017956262614</c:v>
                </c:pt>
                <c:pt idx="907">
                  <c:v>0.22903017956262614</c:v>
                </c:pt>
                <c:pt idx="908">
                  <c:v>0.22903017956262614</c:v>
                </c:pt>
                <c:pt idx="909">
                  <c:v>0.22903017956262614</c:v>
                </c:pt>
                <c:pt idx="910">
                  <c:v>0.22903017956262614</c:v>
                </c:pt>
                <c:pt idx="911">
                  <c:v>0.22903017956262614</c:v>
                </c:pt>
                <c:pt idx="912">
                  <c:v>0.22903017956262614</c:v>
                </c:pt>
                <c:pt idx="913">
                  <c:v>0.22903017956262614</c:v>
                </c:pt>
                <c:pt idx="914">
                  <c:v>0.22903017956262614</c:v>
                </c:pt>
                <c:pt idx="915">
                  <c:v>0.22903017956262614</c:v>
                </c:pt>
                <c:pt idx="916">
                  <c:v>0.22903017956262614</c:v>
                </c:pt>
                <c:pt idx="917">
                  <c:v>0.22903017956262614</c:v>
                </c:pt>
                <c:pt idx="918">
                  <c:v>0.22903017956262614</c:v>
                </c:pt>
                <c:pt idx="919">
                  <c:v>0.22903017956262614</c:v>
                </c:pt>
                <c:pt idx="920">
                  <c:v>0.22903017956262614</c:v>
                </c:pt>
                <c:pt idx="921">
                  <c:v>0.22903017956262614</c:v>
                </c:pt>
                <c:pt idx="922">
                  <c:v>0.22903017956262614</c:v>
                </c:pt>
                <c:pt idx="923">
                  <c:v>0.22903017956262614</c:v>
                </c:pt>
                <c:pt idx="924">
                  <c:v>0.22903017956262614</c:v>
                </c:pt>
                <c:pt idx="925">
                  <c:v>0.22903017956262614</c:v>
                </c:pt>
                <c:pt idx="926">
                  <c:v>0.22903017956262614</c:v>
                </c:pt>
                <c:pt idx="927">
                  <c:v>0.22903017956262614</c:v>
                </c:pt>
                <c:pt idx="928">
                  <c:v>0.23438413664899679</c:v>
                </c:pt>
                <c:pt idx="929">
                  <c:v>0.23438413664899679</c:v>
                </c:pt>
                <c:pt idx="930">
                  <c:v>0.23438413664899679</c:v>
                </c:pt>
                <c:pt idx="931">
                  <c:v>0.23438413664899679</c:v>
                </c:pt>
                <c:pt idx="932">
                  <c:v>0.23438413664899679</c:v>
                </c:pt>
                <c:pt idx="933">
                  <c:v>0.23438413664899679</c:v>
                </c:pt>
                <c:pt idx="934">
                  <c:v>0.23438413664899679</c:v>
                </c:pt>
                <c:pt idx="935">
                  <c:v>0.23438413664899679</c:v>
                </c:pt>
                <c:pt idx="936">
                  <c:v>0.23438413664899679</c:v>
                </c:pt>
                <c:pt idx="937">
                  <c:v>0.23989216444288891</c:v>
                </c:pt>
                <c:pt idx="938">
                  <c:v>0.23989216444288891</c:v>
                </c:pt>
                <c:pt idx="939">
                  <c:v>0.23989216444288891</c:v>
                </c:pt>
                <c:pt idx="940">
                  <c:v>0.23989216444288891</c:v>
                </c:pt>
                <c:pt idx="941">
                  <c:v>0.23989216444288891</c:v>
                </c:pt>
                <c:pt idx="942">
                  <c:v>0.23989216444288891</c:v>
                </c:pt>
                <c:pt idx="943">
                  <c:v>0.23989216444288891</c:v>
                </c:pt>
                <c:pt idx="944">
                  <c:v>0.23989216444288891</c:v>
                </c:pt>
                <c:pt idx="945">
                  <c:v>0.24560726095083713</c:v>
                </c:pt>
                <c:pt idx="946">
                  <c:v>0.24560726095083713</c:v>
                </c:pt>
                <c:pt idx="947">
                  <c:v>0.24560726095083713</c:v>
                </c:pt>
                <c:pt idx="948">
                  <c:v>0.24560726095083713</c:v>
                </c:pt>
                <c:pt idx="949">
                  <c:v>0.24560726095083713</c:v>
                </c:pt>
                <c:pt idx="950">
                  <c:v>0.24560726095083713</c:v>
                </c:pt>
                <c:pt idx="951">
                  <c:v>0.24560726095083713</c:v>
                </c:pt>
                <c:pt idx="952">
                  <c:v>0.24560726095083713</c:v>
                </c:pt>
                <c:pt idx="953">
                  <c:v>0.24560726095083713</c:v>
                </c:pt>
                <c:pt idx="954">
                  <c:v>0.24560726095083713</c:v>
                </c:pt>
                <c:pt idx="955">
                  <c:v>0.24560726095083713</c:v>
                </c:pt>
                <c:pt idx="956">
                  <c:v>0.24560726095083713</c:v>
                </c:pt>
                <c:pt idx="957">
                  <c:v>0.24560726095083713</c:v>
                </c:pt>
                <c:pt idx="958">
                  <c:v>0.24560726095083713</c:v>
                </c:pt>
                <c:pt idx="959">
                  <c:v>0.24560726095083713</c:v>
                </c:pt>
                <c:pt idx="960">
                  <c:v>0.24560726095083713</c:v>
                </c:pt>
                <c:pt idx="961">
                  <c:v>0.24560726095083713</c:v>
                </c:pt>
                <c:pt idx="962">
                  <c:v>0.24560726095083713</c:v>
                </c:pt>
                <c:pt idx="963">
                  <c:v>0.24560726095083713</c:v>
                </c:pt>
                <c:pt idx="964">
                  <c:v>0.24560726095083713</c:v>
                </c:pt>
                <c:pt idx="965">
                  <c:v>0.25145526667990042</c:v>
                </c:pt>
                <c:pt idx="966">
                  <c:v>0.25145526667990042</c:v>
                </c:pt>
                <c:pt idx="967">
                  <c:v>0.25145526667990042</c:v>
                </c:pt>
                <c:pt idx="968">
                  <c:v>0.25145526667990042</c:v>
                </c:pt>
                <c:pt idx="969">
                  <c:v>0.25145526667990042</c:v>
                </c:pt>
                <c:pt idx="970">
                  <c:v>0.25145526667990042</c:v>
                </c:pt>
                <c:pt idx="971">
                  <c:v>0.25145526667990042</c:v>
                </c:pt>
                <c:pt idx="972">
                  <c:v>0.25145526667990042</c:v>
                </c:pt>
                <c:pt idx="973">
                  <c:v>0.25145526667990042</c:v>
                </c:pt>
                <c:pt idx="974">
                  <c:v>0.25145526667990042</c:v>
                </c:pt>
                <c:pt idx="975">
                  <c:v>0.25145526667990042</c:v>
                </c:pt>
                <c:pt idx="976">
                  <c:v>0.25145526667990042</c:v>
                </c:pt>
                <c:pt idx="977">
                  <c:v>0.25145526667990042</c:v>
                </c:pt>
                <c:pt idx="978">
                  <c:v>0.25145526667990042</c:v>
                </c:pt>
                <c:pt idx="979">
                  <c:v>0.25145526667990042</c:v>
                </c:pt>
                <c:pt idx="980">
                  <c:v>0.25145526667990042</c:v>
                </c:pt>
                <c:pt idx="981">
                  <c:v>0.25145526667990042</c:v>
                </c:pt>
                <c:pt idx="982">
                  <c:v>0.25145526667990042</c:v>
                </c:pt>
                <c:pt idx="983">
                  <c:v>0.25145526667990042</c:v>
                </c:pt>
                <c:pt idx="984">
                  <c:v>0.25145526667990042</c:v>
                </c:pt>
                <c:pt idx="985">
                  <c:v>0.25145526667990042</c:v>
                </c:pt>
                <c:pt idx="986">
                  <c:v>0.25145526667990042</c:v>
                </c:pt>
                <c:pt idx="987">
                  <c:v>0.25145526667990042</c:v>
                </c:pt>
                <c:pt idx="988">
                  <c:v>0.25145526667990042</c:v>
                </c:pt>
                <c:pt idx="989">
                  <c:v>0.25145526667990042</c:v>
                </c:pt>
                <c:pt idx="990">
                  <c:v>0.25145526667990042</c:v>
                </c:pt>
                <c:pt idx="991">
                  <c:v>0.25145526667990042</c:v>
                </c:pt>
                <c:pt idx="992">
                  <c:v>0.25145526667990042</c:v>
                </c:pt>
                <c:pt idx="993">
                  <c:v>0.25145526667990042</c:v>
                </c:pt>
                <c:pt idx="994">
                  <c:v>0.25145526667990042</c:v>
                </c:pt>
                <c:pt idx="995">
                  <c:v>0.25145526667990042</c:v>
                </c:pt>
                <c:pt idx="996">
                  <c:v>0.25145526667990042</c:v>
                </c:pt>
                <c:pt idx="997">
                  <c:v>0.25145526667990042</c:v>
                </c:pt>
                <c:pt idx="998">
                  <c:v>0.25145526667990042</c:v>
                </c:pt>
                <c:pt idx="999">
                  <c:v>0.25145526667990042</c:v>
                </c:pt>
                <c:pt idx="1000">
                  <c:v>0.25145526667990042</c:v>
                </c:pt>
                <c:pt idx="1001">
                  <c:v>0.25145526667990042</c:v>
                </c:pt>
                <c:pt idx="1002">
                  <c:v>0.25145526667990042</c:v>
                </c:pt>
                <c:pt idx="1003">
                  <c:v>0.25145526667990042</c:v>
                </c:pt>
                <c:pt idx="1004">
                  <c:v>0.25145526667990042</c:v>
                </c:pt>
                <c:pt idx="1005">
                  <c:v>0.25145526667990042</c:v>
                </c:pt>
                <c:pt idx="1006">
                  <c:v>0.25145526667990042</c:v>
                </c:pt>
                <c:pt idx="1007">
                  <c:v>0.25145526667990042</c:v>
                </c:pt>
                <c:pt idx="1008">
                  <c:v>0.25145526667990042</c:v>
                </c:pt>
                <c:pt idx="1009">
                  <c:v>0.25145526667990042</c:v>
                </c:pt>
                <c:pt idx="1010">
                  <c:v>0.25145526667990042</c:v>
                </c:pt>
                <c:pt idx="1011">
                  <c:v>0.25145526667990042</c:v>
                </c:pt>
                <c:pt idx="1012">
                  <c:v>0.25145526667990042</c:v>
                </c:pt>
                <c:pt idx="1013">
                  <c:v>0.25145526667990042</c:v>
                </c:pt>
                <c:pt idx="1014">
                  <c:v>0.25145526667990042</c:v>
                </c:pt>
                <c:pt idx="1015">
                  <c:v>0.25145526667990042</c:v>
                </c:pt>
                <c:pt idx="1016">
                  <c:v>0.25145526667990042</c:v>
                </c:pt>
                <c:pt idx="1017">
                  <c:v>0.25145526667990042</c:v>
                </c:pt>
                <c:pt idx="1018">
                  <c:v>0.25145526667990042</c:v>
                </c:pt>
                <c:pt idx="1019">
                  <c:v>0.25145526667990042</c:v>
                </c:pt>
                <c:pt idx="1020">
                  <c:v>0.25145526667990042</c:v>
                </c:pt>
                <c:pt idx="1021">
                  <c:v>0.25145526667990042</c:v>
                </c:pt>
                <c:pt idx="1022">
                  <c:v>0.25145526667990042</c:v>
                </c:pt>
                <c:pt idx="1023">
                  <c:v>0.25145526667990042</c:v>
                </c:pt>
                <c:pt idx="1024">
                  <c:v>0.25145526667990042</c:v>
                </c:pt>
                <c:pt idx="1025">
                  <c:v>0.25796435131746653</c:v>
                </c:pt>
                <c:pt idx="1026">
                  <c:v>0.25796435131746653</c:v>
                </c:pt>
                <c:pt idx="1027">
                  <c:v>0.25796435131746653</c:v>
                </c:pt>
                <c:pt idx="1028">
                  <c:v>0.25796435131746653</c:v>
                </c:pt>
                <c:pt idx="1029">
                  <c:v>0.25796435131746653</c:v>
                </c:pt>
                <c:pt idx="1030">
                  <c:v>0.25796435131746653</c:v>
                </c:pt>
                <c:pt idx="1031">
                  <c:v>0.25796435131746653</c:v>
                </c:pt>
                <c:pt idx="1032">
                  <c:v>0.25796435131746653</c:v>
                </c:pt>
                <c:pt idx="1033">
                  <c:v>0.25796435131746653</c:v>
                </c:pt>
                <c:pt idx="1034">
                  <c:v>0.25796435131746653</c:v>
                </c:pt>
                <c:pt idx="1035">
                  <c:v>0.25796435131746653</c:v>
                </c:pt>
                <c:pt idx="1036">
                  <c:v>0.25796435131746653</c:v>
                </c:pt>
                <c:pt idx="1037">
                  <c:v>0.25796435131746653</c:v>
                </c:pt>
                <c:pt idx="1038">
                  <c:v>0.25796435131746653</c:v>
                </c:pt>
                <c:pt idx="1039">
                  <c:v>0.25796435131746653</c:v>
                </c:pt>
                <c:pt idx="1040">
                  <c:v>0.25796435131746653</c:v>
                </c:pt>
                <c:pt idx="1041">
                  <c:v>0.25796435131746653</c:v>
                </c:pt>
                <c:pt idx="1042">
                  <c:v>0.25796435131746653</c:v>
                </c:pt>
                <c:pt idx="1043">
                  <c:v>0.25796435131746653</c:v>
                </c:pt>
                <c:pt idx="1044">
                  <c:v>0.25796435131746653</c:v>
                </c:pt>
                <c:pt idx="1045">
                  <c:v>0.25796435131746653</c:v>
                </c:pt>
                <c:pt idx="1046">
                  <c:v>0.25796435131746653</c:v>
                </c:pt>
                <c:pt idx="1047">
                  <c:v>0.25796435131746653</c:v>
                </c:pt>
                <c:pt idx="1048">
                  <c:v>0.26453103847394915</c:v>
                </c:pt>
                <c:pt idx="1049">
                  <c:v>0.26453103847394915</c:v>
                </c:pt>
                <c:pt idx="1050">
                  <c:v>0.26453103847394915</c:v>
                </c:pt>
                <c:pt idx="1051">
                  <c:v>0.26453103847394915</c:v>
                </c:pt>
                <c:pt idx="1052">
                  <c:v>0.26453103847394915</c:v>
                </c:pt>
                <c:pt idx="1053">
                  <c:v>0.26453103847394915</c:v>
                </c:pt>
                <c:pt idx="1054">
                  <c:v>0.26453103847394915</c:v>
                </c:pt>
                <c:pt idx="1055">
                  <c:v>0.26453103847394915</c:v>
                </c:pt>
                <c:pt idx="1056">
                  <c:v>0.26453103847394915</c:v>
                </c:pt>
                <c:pt idx="1057">
                  <c:v>0.26453103847394915</c:v>
                </c:pt>
                <c:pt idx="1058">
                  <c:v>0.26453103847394915</c:v>
                </c:pt>
                <c:pt idx="1059">
                  <c:v>0.26453103847394915</c:v>
                </c:pt>
                <c:pt idx="1060">
                  <c:v>0.26453103847394915</c:v>
                </c:pt>
                <c:pt idx="1061">
                  <c:v>0.26453103847394915</c:v>
                </c:pt>
                <c:pt idx="1062">
                  <c:v>0.26453103847394915</c:v>
                </c:pt>
                <c:pt idx="1063">
                  <c:v>0.26453103847394915</c:v>
                </c:pt>
                <c:pt idx="1064">
                  <c:v>0.26453103847394915</c:v>
                </c:pt>
                <c:pt idx="1065">
                  <c:v>0.26453103847394915</c:v>
                </c:pt>
                <c:pt idx="1066">
                  <c:v>0.26453103847394915</c:v>
                </c:pt>
                <c:pt idx="1067">
                  <c:v>0.26453103847394915</c:v>
                </c:pt>
                <c:pt idx="1068">
                  <c:v>0.26453103847394915</c:v>
                </c:pt>
                <c:pt idx="1069">
                  <c:v>0.26453103847394915</c:v>
                </c:pt>
                <c:pt idx="1070">
                  <c:v>0.26453103847394915</c:v>
                </c:pt>
                <c:pt idx="1071">
                  <c:v>0.26453103847394915</c:v>
                </c:pt>
                <c:pt idx="1072">
                  <c:v>0.26453103847394915</c:v>
                </c:pt>
                <c:pt idx="1073">
                  <c:v>0.26453103847394915</c:v>
                </c:pt>
                <c:pt idx="1074">
                  <c:v>0.26453103847394915</c:v>
                </c:pt>
                <c:pt idx="1075">
                  <c:v>0.26453103847394915</c:v>
                </c:pt>
                <c:pt idx="1076">
                  <c:v>0.26453103847394915</c:v>
                </c:pt>
                <c:pt idx="1077">
                  <c:v>0.26453103847394915</c:v>
                </c:pt>
                <c:pt idx="1078">
                  <c:v>0.26453103847394915</c:v>
                </c:pt>
                <c:pt idx="1079">
                  <c:v>0.26453103847394915</c:v>
                </c:pt>
                <c:pt idx="1080">
                  <c:v>0.27181290938014768</c:v>
                </c:pt>
                <c:pt idx="1081">
                  <c:v>0.27181290938014768</c:v>
                </c:pt>
                <c:pt idx="1082">
                  <c:v>0.27181290938014768</c:v>
                </c:pt>
                <c:pt idx="1083">
                  <c:v>0.27181290938014768</c:v>
                </c:pt>
                <c:pt idx="1084">
                  <c:v>0.27181290938014768</c:v>
                </c:pt>
                <c:pt idx="1085">
                  <c:v>0.27181290938014768</c:v>
                </c:pt>
                <c:pt idx="1086">
                  <c:v>0.27181290938014768</c:v>
                </c:pt>
                <c:pt idx="1087">
                  <c:v>0.27181290938014768</c:v>
                </c:pt>
                <c:pt idx="1088">
                  <c:v>0.27181290938014768</c:v>
                </c:pt>
                <c:pt idx="1089">
                  <c:v>0.27181290938014768</c:v>
                </c:pt>
                <c:pt idx="1090">
                  <c:v>0.27181290938014768</c:v>
                </c:pt>
                <c:pt idx="1091">
                  <c:v>0.27181290938014768</c:v>
                </c:pt>
                <c:pt idx="1092">
                  <c:v>0.27181290938014768</c:v>
                </c:pt>
                <c:pt idx="1093">
                  <c:v>0.27181290938014768</c:v>
                </c:pt>
                <c:pt idx="1094">
                  <c:v>0.27181290938014768</c:v>
                </c:pt>
                <c:pt idx="1095">
                  <c:v>0.27181290938014768</c:v>
                </c:pt>
                <c:pt idx="1096">
                  <c:v>0.27181290938014768</c:v>
                </c:pt>
                <c:pt idx="1097">
                  <c:v>0.27181290938014768</c:v>
                </c:pt>
                <c:pt idx="1098">
                  <c:v>0.27181290938014768</c:v>
                </c:pt>
                <c:pt idx="1099">
                  <c:v>0.27181290938014768</c:v>
                </c:pt>
                <c:pt idx="1100">
                  <c:v>0.27181290938014768</c:v>
                </c:pt>
                <c:pt idx="1101">
                  <c:v>0.27181290938014768</c:v>
                </c:pt>
                <c:pt idx="1102">
                  <c:v>0.27181290938014768</c:v>
                </c:pt>
                <c:pt idx="1103">
                  <c:v>0.27181290938014768</c:v>
                </c:pt>
                <c:pt idx="1104">
                  <c:v>0.27181290938014768</c:v>
                </c:pt>
                <c:pt idx="1105">
                  <c:v>0.27181290938014768</c:v>
                </c:pt>
                <c:pt idx="1106">
                  <c:v>0.27181290938014768</c:v>
                </c:pt>
                <c:pt idx="1107">
                  <c:v>0.27181290938014768</c:v>
                </c:pt>
                <c:pt idx="1108">
                  <c:v>0.27181290938014768</c:v>
                </c:pt>
                <c:pt idx="1109">
                  <c:v>0.27181290938014768</c:v>
                </c:pt>
                <c:pt idx="1110">
                  <c:v>0.27181290938014768</c:v>
                </c:pt>
                <c:pt idx="1111">
                  <c:v>0.27181290938014768</c:v>
                </c:pt>
                <c:pt idx="1112">
                  <c:v>0.27181290938014768</c:v>
                </c:pt>
                <c:pt idx="1113">
                  <c:v>0.27181290938014768</c:v>
                </c:pt>
                <c:pt idx="1114">
                  <c:v>0.28008776268264601</c:v>
                </c:pt>
                <c:pt idx="1115">
                  <c:v>0.28008776268264601</c:v>
                </c:pt>
                <c:pt idx="1116">
                  <c:v>0.28008776268264601</c:v>
                </c:pt>
                <c:pt idx="1117">
                  <c:v>0.28008776268264601</c:v>
                </c:pt>
                <c:pt idx="1118">
                  <c:v>0.28008776268264601</c:v>
                </c:pt>
                <c:pt idx="1119">
                  <c:v>0.28008776268264601</c:v>
                </c:pt>
                <c:pt idx="1120">
                  <c:v>0.28008776268264601</c:v>
                </c:pt>
                <c:pt idx="1121">
                  <c:v>0.28008776268264601</c:v>
                </c:pt>
                <c:pt idx="1122">
                  <c:v>0.28008776268264601</c:v>
                </c:pt>
                <c:pt idx="1123">
                  <c:v>0.28008776268264601</c:v>
                </c:pt>
                <c:pt idx="1124">
                  <c:v>0.28008776268264601</c:v>
                </c:pt>
                <c:pt idx="1125">
                  <c:v>0.28008776268264601</c:v>
                </c:pt>
                <c:pt idx="1126">
                  <c:v>0.28008776268264601</c:v>
                </c:pt>
                <c:pt idx="1127">
                  <c:v>0.28008776268264601</c:v>
                </c:pt>
                <c:pt idx="1128">
                  <c:v>0.28008776268264601</c:v>
                </c:pt>
                <c:pt idx="1129">
                  <c:v>0.28008776268264601</c:v>
                </c:pt>
                <c:pt idx="1130">
                  <c:v>0.28008776268264601</c:v>
                </c:pt>
                <c:pt idx="1131">
                  <c:v>0.28008776268264601</c:v>
                </c:pt>
                <c:pt idx="1132">
                  <c:v>0.28008776268264601</c:v>
                </c:pt>
                <c:pt idx="1133">
                  <c:v>0.28008776268264601</c:v>
                </c:pt>
                <c:pt idx="1134">
                  <c:v>0.28008776268264601</c:v>
                </c:pt>
                <c:pt idx="1135">
                  <c:v>0.28008776268264601</c:v>
                </c:pt>
                <c:pt idx="1136">
                  <c:v>0.28008776268264601</c:v>
                </c:pt>
                <c:pt idx="1137">
                  <c:v>0.28008776268264601</c:v>
                </c:pt>
                <c:pt idx="1138">
                  <c:v>0.28008776268264601</c:v>
                </c:pt>
                <c:pt idx="1139">
                  <c:v>0.28008776268264601</c:v>
                </c:pt>
                <c:pt idx="1140">
                  <c:v>0.28008776268264601</c:v>
                </c:pt>
                <c:pt idx="1141">
                  <c:v>0.28008776268264601</c:v>
                </c:pt>
                <c:pt idx="1142">
                  <c:v>0.28008776268264601</c:v>
                </c:pt>
                <c:pt idx="1143">
                  <c:v>0.28008776268264601</c:v>
                </c:pt>
                <c:pt idx="1144">
                  <c:v>0.28008776268264601</c:v>
                </c:pt>
                <c:pt idx="1145">
                  <c:v>0.28008776268264601</c:v>
                </c:pt>
                <c:pt idx="1146">
                  <c:v>0.28008776268264601</c:v>
                </c:pt>
                <c:pt idx="1147">
                  <c:v>0.28008776268264601</c:v>
                </c:pt>
                <c:pt idx="1148">
                  <c:v>0.28008776268264601</c:v>
                </c:pt>
                <c:pt idx="1149">
                  <c:v>0.28008776268264601</c:v>
                </c:pt>
                <c:pt idx="1150">
                  <c:v>0.28008776268264601</c:v>
                </c:pt>
                <c:pt idx="1151">
                  <c:v>0.28008776268264601</c:v>
                </c:pt>
                <c:pt idx="1152">
                  <c:v>0.28008776268264601</c:v>
                </c:pt>
                <c:pt idx="1153">
                  <c:v>0.28008776268264601</c:v>
                </c:pt>
                <c:pt idx="1154">
                  <c:v>0.28008776268264601</c:v>
                </c:pt>
                <c:pt idx="1155">
                  <c:v>0.28008776268264601</c:v>
                </c:pt>
                <c:pt idx="1156">
                  <c:v>0.28008776268264601</c:v>
                </c:pt>
                <c:pt idx="1157">
                  <c:v>0.2888671802109064</c:v>
                </c:pt>
                <c:pt idx="1158">
                  <c:v>0.2888671802109064</c:v>
                </c:pt>
                <c:pt idx="1159">
                  <c:v>0.2888671802109064</c:v>
                </c:pt>
                <c:pt idx="1160">
                  <c:v>0.2888671802109064</c:v>
                </c:pt>
                <c:pt idx="1161">
                  <c:v>0.2888671802109064</c:v>
                </c:pt>
                <c:pt idx="1162">
                  <c:v>0.2888671802109064</c:v>
                </c:pt>
                <c:pt idx="1163">
                  <c:v>0.2888671802109064</c:v>
                </c:pt>
                <c:pt idx="1164">
                  <c:v>0.2888671802109064</c:v>
                </c:pt>
                <c:pt idx="1165">
                  <c:v>0.2888671802109064</c:v>
                </c:pt>
                <c:pt idx="1166">
                  <c:v>0.2888671802109064</c:v>
                </c:pt>
                <c:pt idx="1167">
                  <c:v>0.2888671802109064</c:v>
                </c:pt>
                <c:pt idx="1168">
                  <c:v>0.2888671802109064</c:v>
                </c:pt>
                <c:pt idx="1169">
                  <c:v>0.2888671802109064</c:v>
                </c:pt>
                <c:pt idx="1170">
                  <c:v>0.2888671802109064</c:v>
                </c:pt>
                <c:pt idx="1171">
                  <c:v>0.2888671802109064</c:v>
                </c:pt>
                <c:pt idx="1172">
                  <c:v>0.2888671802109064</c:v>
                </c:pt>
                <c:pt idx="1173">
                  <c:v>0.2888671802109064</c:v>
                </c:pt>
                <c:pt idx="1174">
                  <c:v>0.2888671802109064</c:v>
                </c:pt>
                <c:pt idx="1175">
                  <c:v>0.2888671802109064</c:v>
                </c:pt>
                <c:pt idx="1176">
                  <c:v>0.2888671802109064</c:v>
                </c:pt>
                <c:pt idx="1177">
                  <c:v>0.2888671802109064</c:v>
                </c:pt>
                <c:pt idx="1178">
                  <c:v>0.2978688614740595</c:v>
                </c:pt>
                <c:pt idx="1179">
                  <c:v>0.2978688614740595</c:v>
                </c:pt>
                <c:pt idx="1180">
                  <c:v>0.2978688614740595</c:v>
                </c:pt>
                <c:pt idx="1181">
                  <c:v>0.2978688614740595</c:v>
                </c:pt>
                <c:pt idx="1182">
                  <c:v>0.2978688614740595</c:v>
                </c:pt>
                <c:pt idx="1183">
                  <c:v>0.2978688614740595</c:v>
                </c:pt>
                <c:pt idx="1184">
                  <c:v>0.2978688614740595</c:v>
                </c:pt>
                <c:pt idx="1185">
                  <c:v>0.2978688614740595</c:v>
                </c:pt>
                <c:pt idx="1186">
                  <c:v>0.2978688614740595</c:v>
                </c:pt>
                <c:pt idx="1187">
                  <c:v>0.2978688614740595</c:v>
                </c:pt>
                <c:pt idx="1188">
                  <c:v>0.2978688614740595</c:v>
                </c:pt>
                <c:pt idx="1189">
                  <c:v>0.2978688614740595</c:v>
                </c:pt>
                <c:pt idx="1190">
                  <c:v>0.2978688614740595</c:v>
                </c:pt>
                <c:pt idx="1191">
                  <c:v>0.2978688614740595</c:v>
                </c:pt>
                <c:pt idx="1192">
                  <c:v>0.2978688614740595</c:v>
                </c:pt>
                <c:pt idx="1193">
                  <c:v>0.2978688614740595</c:v>
                </c:pt>
                <c:pt idx="1194">
                  <c:v>0.2978688614740595</c:v>
                </c:pt>
                <c:pt idx="1195">
                  <c:v>0.2978688614740595</c:v>
                </c:pt>
                <c:pt idx="1196">
                  <c:v>0.30789930631014434</c:v>
                </c:pt>
                <c:pt idx="1197">
                  <c:v>0.30789930631014434</c:v>
                </c:pt>
                <c:pt idx="1198">
                  <c:v>0.30789930631014434</c:v>
                </c:pt>
                <c:pt idx="1199">
                  <c:v>0.30789930631014434</c:v>
                </c:pt>
                <c:pt idx="1200">
                  <c:v>0.30789930631014434</c:v>
                </c:pt>
                <c:pt idx="1201">
                  <c:v>0.30789930631014434</c:v>
                </c:pt>
                <c:pt idx="1202">
                  <c:v>0.30789930631014434</c:v>
                </c:pt>
                <c:pt idx="1203">
                  <c:v>0.30789930631014434</c:v>
                </c:pt>
                <c:pt idx="1204">
                  <c:v>0.30789930631014434</c:v>
                </c:pt>
                <c:pt idx="1205">
                  <c:v>0.30789930631014434</c:v>
                </c:pt>
                <c:pt idx="1206">
                  <c:v>0.30789930631014434</c:v>
                </c:pt>
                <c:pt idx="1207">
                  <c:v>0.30789930631014434</c:v>
                </c:pt>
                <c:pt idx="1208">
                  <c:v>0.30789930631014434</c:v>
                </c:pt>
                <c:pt idx="1209">
                  <c:v>0.30789930631014434</c:v>
                </c:pt>
                <c:pt idx="1210">
                  <c:v>0.30789930631014434</c:v>
                </c:pt>
                <c:pt idx="1211">
                  <c:v>0.30789930631014434</c:v>
                </c:pt>
                <c:pt idx="1212">
                  <c:v>0.30789930631014434</c:v>
                </c:pt>
                <c:pt idx="1213">
                  <c:v>0.30789930631014434</c:v>
                </c:pt>
                <c:pt idx="1214">
                  <c:v>0.30789930631014434</c:v>
                </c:pt>
                <c:pt idx="1215">
                  <c:v>0.30789930631014434</c:v>
                </c:pt>
                <c:pt idx="1216">
                  <c:v>0.30789930631014434</c:v>
                </c:pt>
                <c:pt idx="1217">
                  <c:v>0.30789930631014434</c:v>
                </c:pt>
                <c:pt idx="1218">
                  <c:v>0.30789930631014434</c:v>
                </c:pt>
                <c:pt idx="1219">
                  <c:v>0.30789930631014434</c:v>
                </c:pt>
                <c:pt idx="1220">
                  <c:v>0.30789930631014434</c:v>
                </c:pt>
                <c:pt idx="1221">
                  <c:v>0.30789930631014434</c:v>
                </c:pt>
                <c:pt idx="1222">
                  <c:v>0.30789930631014434</c:v>
                </c:pt>
                <c:pt idx="1223">
                  <c:v>0.30789930631014434</c:v>
                </c:pt>
                <c:pt idx="1224">
                  <c:v>0.30789930631014434</c:v>
                </c:pt>
                <c:pt idx="1225">
                  <c:v>0.30789930631014434</c:v>
                </c:pt>
                <c:pt idx="1226">
                  <c:v>0.30789930631014434</c:v>
                </c:pt>
                <c:pt idx="1227">
                  <c:v>0.30789930631014434</c:v>
                </c:pt>
                <c:pt idx="1228">
                  <c:v>0.30789930631014434</c:v>
                </c:pt>
                <c:pt idx="1229">
                  <c:v>0.30789930631014434</c:v>
                </c:pt>
                <c:pt idx="1230">
                  <c:v>0.30789930631014434</c:v>
                </c:pt>
                <c:pt idx="1231">
                  <c:v>0.30789930631014434</c:v>
                </c:pt>
                <c:pt idx="1232">
                  <c:v>0.30789930631014434</c:v>
                </c:pt>
                <c:pt idx="1233">
                  <c:v>0.30789930631014434</c:v>
                </c:pt>
                <c:pt idx="1234">
                  <c:v>0.30789930631014434</c:v>
                </c:pt>
                <c:pt idx="1235">
                  <c:v>0.30789930631014434</c:v>
                </c:pt>
                <c:pt idx="1236">
                  <c:v>0.30789930631014434</c:v>
                </c:pt>
                <c:pt idx="1237">
                  <c:v>0.30789930631014434</c:v>
                </c:pt>
                <c:pt idx="1238">
                  <c:v>0.30789930631014434</c:v>
                </c:pt>
                <c:pt idx="1239">
                  <c:v>0.30789930631014434</c:v>
                </c:pt>
                <c:pt idx="1240">
                  <c:v>0.30789930631014434</c:v>
                </c:pt>
                <c:pt idx="1241">
                  <c:v>0.30789930631014434</c:v>
                </c:pt>
                <c:pt idx="1242">
                  <c:v>0.30789930631014434</c:v>
                </c:pt>
                <c:pt idx="1243">
                  <c:v>0.30789930631014434</c:v>
                </c:pt>
                <c:pt idx="1244">
                  <c:v>0.30789930631014434</c:v>
                </c:pt>
                <c:pt idx="1245">
                  <c:v>0.30789930631014434</c:v>
                </c:pt>
                <c:pt idx="1246">
                  <c:v>0.30789930631014434</c:v>
                </c:pt>
                <c:pt idx="1247">
                  <c:v>0.30789930631014434</c:v>
                </c:pt>
                <c:pt idx="1248">
                  <c:v>0.30789930631014434</c:v>
                </c:pt>
                <c:pt idx="1249">
                  <c:v>0.30789930631014434</c:v>
                </c:pt>
                <c:pt idx="1250">
                  <c:v>0.30789930631014434</c:v>
                </c:pt>
                <c:pt idx="1251">
                  <c:v>0.30789930631014434</c:v>
                </c:pt>
                <c:pt idx="1252">
                  <c:v>0.30789930631014434</c:v>
                </c:pt>
                <c:pt idx="1253">
                  <c:v>0.30789930631014434</c:v>
                </c:pt>
                <c:pt idx="1254">
                  <c:v>0.30789930631014434</c:v>
                </c:pt>
                <c:pt idx="1255">
                  <c:v>0.30789930631014434</c:v>
                </c:pt>
                <c:pt idx="1256">
                  <c:v>0.30789930631014434</c:v>
                </c:pt>
                <c:pt idx="1257">
                  <c:v>0.30789930631014434</c:v>
                </c:pt>
                <c:pt idx="1258">
                  <c:v>0.30789930631014434</c:v>
                </c:pt>
                <c:pt idx="1259">
                  <c:v>0.30789930631014434</c:v>
                </c:pt>
                <c:pt idx="1260">
                  <c:v>0.30789930631014434</c:v>
                </c:pt>
                <c:pt idx="1261">
                  <c:v>0.30789930631014434</c:v>
                </c:pt>
                <c:pt idx="1262">
                  <c:v>0.30789930631014434</c:v>
                </c:pt>
                <c:pt idx="1263">
                  <c:v>0.30789930631014434</c:v>
                </c:pt>
                <c:pt idx="1264">
                  <c:v>0.30789930631014434</c:v>
                </c:pt>
                <c:pt idx="1265">
                  <c:v>0.30789930631014434</c:v>
                </c:pt>
                <c:pt idx="1266">
                  <c:v>0.30789930631014434</c:v>
                </c:pt>
                <c:pt idx="1267">
                  <c:v>0.32025824726889174</c:v>
                </c:pt>
                <c:pt idx="1268">
                  <c:v>0.32025824726889174</c:v>
                </c:pt>
                <c:pt idx="1269">
                  <c:v>0.32025824726889174</c:v>
                </c:pt>
                <c:pt idx="1270">
                  <c:v>0.32025824726889174</c:v>
                </c:pt>
                <c:pt idx="1271">
                  <c:v>0.32025824726889174</c:v>
                </c:pt>
                <c:pt idx="1272">
                  <c:v>0.32025824726889174</c:v>
                </c:pt>
                <c:pt idx="1273">
                  <c:v>0.32025824726889174</c:v>
                </c:pt>
                <c:pt idx="1274">
                  <c:v>0.32025824726889174</c:v>
                </c:pt>
                <c:pt idx="1275">
                  <c:v>0.32025824726889174</c:v>
                </c:pt>
                <c:pt idx="1276">
                  <c:v>0.32025824726889174</c:v>
                </c:pt>
                <c:pt idx="1277">
                  <c:v>0.32025824726889174</c:v>
                </c:pt>
                <c:pt idx="1278">
                  <c:v>0.32025824726889174</c:v>
                </c:pt>
                <c:pt idx="1279">
                  <c:v>0.32025824726889174</c:v>
                </c:pt>
                <c:pt idx="1280">
                  <c:v>0.32025824726889174</c:v>
                </c:pt>
                <c:pt idx="1281">
                  <c:v>0.32025824726889174</c:v>
                </c:pt>
                <c:pt idx="1282">
                  <c:v>0.32025824726889174</c:v>
                </c:pt>
                <c:pt idx="1283">
                  <c:v>0.32025824726889174</c:v>
                </c:pt>
                <c:pt idx="1284">
                  <c:v>0.32025824726889174</c:v>
                </c:pt>
                <c:pt idx="1285">
                  <c:v>0.32025824726889174</c:v>
                </c:pt>
                <c:pt idx="1286">
                  <c:v>0.32025824726889174</c:v>
                </c:pt>
                <c:pt idx="1287">
                  <c:v>0.32025824726889174</c:v>
                </c:pt>
                <c:pt idx="1288">
                  <c:v>0.32025824726889174</c:v>
                </c:pt>
                <c:pt idx="1289">
                  <c:v>0.32025824726889174</c:v>
                </c:pt>
                <c:pt idx="1290">
                  <c:v>0.32025824726889174</c:v>
                </c:pt>
                <c:pt idx="1291">
                  <c:v>0.32025824726889174</c:v>
                </c:pt>
                <c:pt idx="1292">
                  <c:v>0.32025824726889174</c:v>
                </c:pt>
                <c:pt idx="1293">
                  <c:v>0.32025824726889174</c:v>
                </c:pt>
                <c:pt idx="1294">
                  <c:v>0.32025824726889174</c:v>
                </c:pt>
                <c:pt idx="1295">
                  <c:v>0.32025824726889174</c:v>
                </c:pt>
                <c:pt idx="1296">
                  <c:v>0.32025824726889174</c:v>
                </c:pt>
                <c:pt idx="1297">
                  <c:v>0.32025824726889174</c:v>
                </c:pt>
                <c:pt idx="1298">
                  <c:v>0.33472083775253236</c:v>
                </c:pt>
                <c:pt idx="1299">
                  <c:v>0.33472083775253236</c:v>
                </c:pt>
                <c:pt idx="1300">
                  <c:v>0.33472083775253236</c:v>
                </c:pt>
                <c:pt idx="1301">
                  <c:v>0.33472083775253236</c:v>
                </c:pt>
                <c:pt idx="1302">
                  <c:v>0.33472083775253236</c:v>
                </c:pt>
                <c:pt idx="1303">
                  <c:v>0.33472083775253236</c:v>
                </c:pt>
                <c:pt idx="1304">
                  <c:v>0.33472083775253236</c:v>
                </c:pt>
                <c:pt idx="1305">
                  <c:v>0.33472083775253236</c:v>
                </c:pt>
                <c:pt idx="1306">
                  <c:v>0.33472083775253236</c:v>
                </c:pt>
                <c:pt idx="1307">
                  <c:v>0.33472083775253236</c:v>
                </c:pt>
                <c:pt idx="1308">
                  <c:v>0.33472083775253236</c:v>
                </c:pt>
                <c:pt idx="1309">
                  <c:v>0.33472083775253236</c:v>
                </c:pt>
                <c:pt idx="1310">
                  <c:v>0.33472083775253236</c:v>
                </c:pt>
                <c:pt idx="1311">
                  <c:v>0.33472083775253236</c:v>
                </c:pt>
                <c:pt idx="1312">
                  <c:v>0.33472083775253236</c:v>
                </c:pt>
                <c:pt idx="1313">
                  <c:v>0.33472083775253236</c:v>
                </c:pt>
                <c:pt idx="1314">
                  <c:v>0.33472083775253236</c:v>
                </c:pt>
                <c:pt idx="1315">
                  <c:v>0.33472083775253236</c:v>
                </c:pt>
                <c:pt idx="1316">
                  <c:v>0.33472083775253236</c:v>
                </c:pt>
                <c:pt idx="1317">
                  <c:v>0.33472083775253236</c:v>
                </c:pt>
                <c:pt idx="1318">
                  <c:v>0.33472083775253236</c:v>
                </c:pt>
                <c:pt idx="1319">
                  <c:v>0.33472083775253236</c:v>
                </c:pt>
                <c:pt idx="1320">
                  <c:v>0.33472083775253236</c:v>
                </c:pt>
                <c:pt idx="1321">
                  <c:v>0.33472083775253236</c:v>
                </c:pt>
                <c:pt idx="1322">
                  <c:v>0.33472083775253236</c:v>
                </c:pt>
                <c:pt idx="1323">
                  <c:v>0.33472083775253236</c:v>
                </c:pt>
                <c:pt idx="1324">
                  <c:v>0.33472083775253236</c:v>
                </c:pt>
                <c:pt idx="1325">
                  <c:v>0.33472083775253236</c:v>
                </c:pt>
                <c:pt idx="1326">
                  <c:v>0.33472083775253236</c:v>
                </c:pt>
                <c:pt idx="1327">
                  <c:v>0.33472083775253236</c:v>
                </c:pt>
                <c:pt idx="1328">
                  <c:v>0.33472083775253236</c:v>
                </c:pt>
                <c:pt idx="1329">
                  <c:v>0.33472083775253236</c:v>
                </c:pt>
                <c:pt idx="1330">
                  <c:v>0.35056081780604348</c:v>
                </c:pt>
                <c:pt idx="1331">
                  <c:v>0.35056081780604348</c:v>
                </c:pt>
                <c:pt idx="1332">
                  <c:v>0.35056081780604348</c:v>
                </c:pt>
                <c:pt idx="1333">
                  <c:v>0.35056081780604348</c:v>
                </c:pt>
                <c:pt idx="1334">
                  <c:v>0.35056081780604348</c:v>
                </c:pt>
                <c:pt idx="1335">
                  <c:v>0.35056081780604348</c:v>
                </c:pt>
                <c:pt idx="1336">
                  <c:v>0.35056081780604348</c:v>
                </c:pt>
                <c:pt idx="1337">
                  <c:v>0.35056081780604348</c:v>
                </c:pt>
                <c:pt idx="1338">
                  <c:v>0.35056081780604348</c:v>
                </c:pt>
                <c:pt idx="1339">
                  <c:v>0.35056081780604348</c:v>
                </c:pt>
                <c:pt idx="1340">
                  <c:v>0.35056081780604348</c:v>
                </c:pt>
                <c:pt idx="1341">
                  <c:v>0.35056081780604348</c:v>
                </c:pt>
                <c:pt idx="1342">
                  <c:v>0.35056081780604348</c:v>
                </c:pt>
                <c:pt idx="1343">
                  <c:v>0.35056081780604348</c:v>
                </c:pt>
                <c:pt idx="1344">
                  <c:v>0.35056081780604348</c:v>
                </c:pt>
                <c:pt idx="1345">
                  <c:v>0.35056081780604348</c:v>
                </c:pt>
                <c:pt idx="1346">
                  <c:v>0.35056081780604348</c:v>
                </c:pt>
                <c:pt idx="1347">
                  <c:v>0.35056081780604348</c:v>
                </c:pt>
                <c:pt idx="1348">
                  <c:v>0.35056081780604348</c:v>
                </c:pt>
                <c:pt idx="1349">
                  <c:v>0.35056081780604348</c:v>
                </c:pt>
                <c:pt idx="1350">
                  <c:v>0.35056081780604348</c:v>
                </c:pt>
                <c:pt idx="1351">
                  <c:v>0.35056081780604348</c:v>
                </c:pt>
                <c:pt idx="1352">
                  <c:v>0.35056081780604348</c:v>
                </c:pt>
                <c:pt idx="1353">
                  <c:v>0.35056081780604348</c:v>
                </c:pt>
                <c:pt idx="1354">
                  <c:v>0.35056081780604348</c:v>
                </c:pt>
                <c:pt idx="1355">
                  <c:v>0.35056081780604348</c:v>
                </c:pt>
                <c:pt idx="1356">
                  <c:v>0.35056081780604348</c:v>
                </c:pt>
                <c:pt idx="1357">
                  <c:v>0.35056081780604348</c:v>
                </c:pt>
                <c:pt idx="1358">
                  <c:v>0.35056081780604348</c:v>
                </c:pt>
                <c:pt idx="1359">
                  <c:v>0.35056081780604348</c:v>
                </c:pt>
                <c:pt idx="1360">
                  <c:v>0.35056081780604348</c:v>
                </c:pt>
                <c:pt idx="1361">
                  <c:v>0.35056081780604348</c:v>
                </c:pt>
                <c:pt idx="1362">
                  <c:v>0.35056081780604348</c:v>
                </c:pt>
                <c:pt idx="1363">
                  <c:v>0.35056081780604348</c:v>
                </c:pt>
                <c:pt idx="1364">
                  <c:v>0.35056081780604348</c:v>
                </c:pt>
                <c:pt idx="1365">
                  <c:v>0.35056081780604348</c:v>
                </c:pt>
                <c:pt idx="1366">
                  <c:v>0.35056081780604348</c:v>
                </c:pt>
                <c:pt idx="1367">
                  <c:v>0.35056081780604348</c:v>
                </c:pt>
                <c:pt idx="1368">
                  <c:v>0.35056081780604348</c:v>
                </c:pt>
                <c:pt idx="1369">
                  <c:v>0.35056081780604348</c:v>
                </c:pt>
                <c:pt idx="1370">
                  <c:v>0.35056081780604348</c:v>
                </c:pt>
                <c:pt idx="1371">
                  <c:v>0.35056081780604348</c:v>
                </c:pt>
                <c:pt idx="1372">
                  <c:v>0.35056081780604348</c:v>
                </c:pt>
                <c:pt idx="1373">
                  <c:v>0.35056081780604348</c:v>
                </c:pt>
                <c:pt idx="1374">
                  <c:v>0.35056081780604348</c:v>
                </c:pt>
                <c:pt idx="1375">
                  <c:v>0.35056081780604348</c:v>
                </c:pt>
                <c:pt idx="1376">
                  <c:v>0.35056081780604348</c:v>
                </c:pt>
                <c:pt idx="1377">
                  <c:v>0.35056081780604348</c:v>
                </c:pt>
                <c:pt idx="1378">
                  <c:v>0.35056081780604348</c:v>
                </c:pt>
                <c:pt idx="1379">
                  <c:v>0.35056081780604348</c:v>
                </c:pt>
                <c:pt idx="1380">
                  <c:v>0.35056081780604348</c:v>
                </c:pt>
                <c:pt idx="1381">
                  <c:v>0.35056081780604348</c:v>
                </c:pt>
                <c:pt idx="1382">
                  <c:v>0.35056081780604348</c:v>
                </c:pt>
                <c:pt idx="1383">
                  <c:v>0.35056081780604348</c:v>
                </c:pt>
                <c:pt idx="1384">
                  <c:v>0.35056081780604348</c:v>
                </c:pt>
                <c:pt idx="1385">
                  <c:v>0.35056081780604348</c:v>
                </c:pt>
                <c:pt idx="1386">
                  <c:v>0.35056081780604348</c:v>
                </c:pt>
                <c:pt idx="1387">
                  <c:v>0.35056081780604348</c:v>
                </c:pt>
                <c:pt idx="1388">
                  <c:v>0.35056081780604348</c:v>
                </c:pt>
                <c:pt idx="1389">
                  <c:v>0.35056081780604348</c:v>
                </c:pt>
                <c:pt idx="1390">
                  <c:v>0.35056081780604348</c:v>
                </c:pt>
                <c:pt idx="1391">
                  <c:v>0.35056081780604348</c:v>
                </c:pt>
                <c:pt idx="1392">
                  <c:v>0.35056081780604348</c:v>
                </c:pt>
                <c:pt idx="1393">
                  <c:v>0.35056081780604348</c:v>
                </c:pt>
                <c:pt idx="1394">
                  <c:v>0.35056081780604348</c:v>
                </c:pt>
                <c:pt idx="1395">
                  <c:v>0.35056081780604348</c:v>
                </c:pt>
                <c:pt idx="1396">
                  <c:v>0.35056081780604348</c:v>
                </c:pt>
                <c:pt idx="1397">
                  <c:v>0.35056081780604348</c:v>
                </c:pt>
                <c:pt idx="1398">
                  <c:v>0.35056081780604348</c:v>
                </c:pt>
                <c:pt idx="1399">
                  <c:v>0.35056081780604348</c:v>
                </c:pt>
                <c:pt idx="1400">
                  <c:v>0.35056081780604348</c:v>
                </c:pt>
                <c:pt idx="1401">
                  <c:v>0.35056081780604348</c:v>
                </c:pt>
                <c:pt idx="1402">
                  <c:v>0.35056081780604348</c:v>
                </c:pt>
                <c:pt idx="1403">
                  <c:v>0.35056081780604348</c:v>
                </c:pt>
                <c:pt idx="1404">
                  <c:v>0.35056081780604348</c:v>
                </c:pt>
                <c:pt idx="1405">
                  <c:v>0.35056081780604348</c:v>
                </c:pt>
                <c:pt idx="1406">
                  <c:v>0.35056081780604348</c:v>
                </c:pt>
                <c:pt idx="1407">
                  <c:v>0.35056081780604348</c:v>
                </c:pt>
                <c:pt idx="1408">
                  <c:v>0.35056081780604348</c:v>
                </c:pt>
                <c:pt idx="1409">
                  <c:v>0.35056081780604348</c:v>
                </c:pt>
                <c:pt idx="1410">
                  <c:v>0.35056081780604348</c:v>
                </c:pt>
                <c:pt idx="1411">
                  <c:v>0.35056081780604348</c:v>
                </c:pt>
                <c:pt idx="1412">
                  <c:v>0.35056081780604348</c:v>
                </c:pt>
                <c:pt idx="1413">
                  <c:v>0.35056081780604348</c:v>
                </c:pt>
                <c:pt idx="1414">
                  <c:v>0.35056081780604348</c:v>
                </c:pt>
                <c:pt idx="1415">
                  <c:v>0.35056081780604348</c:v>
                </c:pt>
                <c:pt idx="1416">
                  <c:v>0.35056081780604348</c:v>
                </c:pt>
                <c:pt idx="1417">
                  <c:v>0.37461412085026408</c:v>
                </c:pt>
                <c:pt idx="1418">
                  <c:v>0.37461412085026408</c:v>
                </c:pt>
                <c:pt idx="1419">
                  <c:v>0.37461412085026408</c:v>
                </c:pt>
                <c:pt idx="1420">
                  <c:v>0.37461412085026408</c:v>
                </c:pt>
                <c:pt idx="1421">
                  <c:v>0.37461412085026408</c:v>
                </c:pt>
                <c:pt idx="1422">
                  <c:v>0.37461412085026408</c:v>
                </c:pt>
                <c:pt idx="1423">
                  <c:v>0.37461412085026408</c:v>
                </c:pt>
                <c:pt idx="1424">
                  <c:v>0.37461412085026408</c:v>
                </c:pt>
                <c:pt idx="1425">
                  <c:v>0.37461412085026408</c:v>
                </c:pt>
                <c:pt idx="1426">
                  <c:v>0.37461412085026408</c:v>
                </c:pt>
                <c:pt idx="1427">
                  <c:v>0.37461412085026408</c:v>
                </c:pt>
                <c:pt idx="1428">
                  <c:v>0.37461412085026408</c:v>
                </c:pt>
                <c:pt idx="1429">
                  <c:v>0.37461412085026408</c:v>
                </c:pt>
                <c:pt idx="1430">
                  <c:v>0.37461412085026408</c:v>
                </c:pt>
                <c:pt idx="1431">
                  <c:v>0.37461412085026408</c:v>
                </c:pt>
                <c:pt idx="1432">
                  <c:v>0.37461412085026408</c:v>
                </c:pt>
                <c:pt idx="1433">
                  <c:v>0.37461412085026408</c:v>
                </c:pt>
                <c:pt idx="1434">
                  <c:v>0.37461412085026408</c:v>
                </c:pt>
                <c:pt idx="1435">
                  <c:v>0.37461412085026408</c:v>
                </c:pt>
                <c:pt idx="1436">
                  <c:v>0.37461412085026408</c:v>
                </c:pt>
                <c:pt idx="1437">
                  <c:v>0.37461412085026408</c:v>
                </c:pt>
                <c:pt idx="1438">
                  <c:v>0.37461412085026408</c:v>
                </c:pt>
                <c:pt idx="1439">
                  <c:v>0.37461412085026408</c:v>
                </c:pt>
                <c:pt idx="1440">
                  <c:v>0.37461412085026408</c:v>
                </c:pt>
                <c:pt idx="1441">
                  <c:v>0.37461412085026408</c:v>
                </c:pt>
                <c:pt idx="1442">
                  <c:v>0.37461412085026408</c:v>
                </c:pt>
                <c:pt idx="1443">
                  <c:v>0.37461412085026408</c:v>
                </c:pt>
                <c:pt idx="1444">
                  <c:v>0.37461412085026408</c:v>
                </c:pt>
                <c:pt idx="1445">
                  <c:v>0.37461412085026408</c:v>
                </c:pt>
                <c:pt idx="1446">
                  <c:v>0.37461412085026408</c:v>
                </c:pt>
                <c:pt idx="1447">
                  <c:v>0.37461412085026408</c:v>
                </c:pt>
                <c:pt idx="1448">
                  <c:v>0.37461412085026408</c:v>
                </c:pt>
                <c:pt idx="1449">
                  <c:v>0.37461412085026408</c:v>
                </c:pt>
                <c:pt idx="1450">
                  <c:v>0.37461412085026408</c:v>
                </c:pt>
                <c:pt idx="1451">
                  <c:v>0.37461412085026408</c:v>
                </c:pt>
                <c:pt idx="1452">
                  <c:v>0.37461412085026408</c:v>
                </c:pt>
                <c:pt idx="1453">
                  <c:v>0.37461412085026408</c:v>
                </c:pt>
                <c:pt idx="1454">
                  <c:v>0.37461412085026408</c:v>
                </c:pt>
                <c:pt idx="1455">
                  <c:v>0.37461412085026408</c:v>
                </c:pt>
                <c:pt idx="1456">
                  <c:v>0.37461412085026408</c:v>
                </c:pt>
                <c:pt idx="1457">
                  <c:v>0.37461412085026408</c:v>
                </c:pt>
                <c:pt idx="1458">
                  <c:v>0.37461412085026408</c:v>
                </c:pt>
                <c:pt idx="1459">
                  <c:v>0.37461412085026408</c:v>
                </c:pt>
                <c:pt idx="1460">
                  <c:v>0.37461412085026408</c:v>
                </c:pt>
                <c:pt idx="1461">
                  <c:v>0.37461412085026408</c:v>
                </c:pt>
                <c:pt idx="1462">
                  <c:v>0.37461412085026408</c:v>
                </c:pt>
                <c:pt idx="1463">
                  <c:v>0.37461412085026408</c:v>
                </c:pt>
                <c:pt idx="1464">
                  <c:v>0.37461412085026408</c:v>
                </c:pt>
                <c:pt idx="1465">
                  <c:v>0.37461412085026408</c:v>
                </c:pt>
                <c:pt idx="1466">
                  <c:v>0.37461412085026408</c:v>
                </c:pt>
                <c:pt idx="1467">
                  <c:v>0.37461412085026408</c:v>
                </c:pt>
                <c:pt idx="1468">
                  <c:v>0.37461412085026408</c:v>
                </c:pt>
                <c:pt idx="1469">
                  <c:v>0.37461412085026408</c:v>
                </c:pt>
                <c:pt idx="1470">
                  <c:v>0.37461412085026408</c:v>
                </c:pt>
                <c:pt idx="1471">
                  <c:v>0.37461412085026408</c:v>
                </c:pt>
                <c:pt idx="1472">
                  <c:v>0.37461412085026408</c:v>
                </c:pt>
                <c:pt idx="1473">
                  <c:v>0.37461412085026408</c:v>
                </c:pt>
                <c:pt idx="1474">
                  <c:v>0.37461412085026408</c:v>
                </c:pt>
                <c:pt idx="1475">
                  <c:v>0.37461412085026408</c:v>
                </c:pt>
                <c:pt idx="1476">
                  <c:v>0.37461412085026408</c:v>
                </c:pt>
                <c:pt idx="1477">
                  <c:v>0.37461412085026408</c:v>
                </c:pt>
                <c:pt idx="1478">
                  <c:v>0.37461412085026408</c:v>
                </c:pt>
                <c:pt idx="1479">
                  <c:v>0.37461412085026408</c:v>
                </c:pt>
                <c:pt idx="1480">
                  <c:v>0.37461412085026408</c:v>
                </c:pt>
                <c:pt idx="1481">
                  <c:v>0.37461412085026408</c:v>
                </c:pt>
                <c:pt idx="1482">
                  <c:v>0.37461412085026408</c:v>
                </c:pt>
                <c:pt idx="1483">
                  <c:v>0.37461412085026408</c:v>
                </c:pt>
                <c:pt idx="1484">
                  <c:v>0.37461412085026408</c:v>
                </c:pt>
                <c:pt idx="1485">
                  <c:v>0.37461412085026408</c:v>
                </c:pt>
                <c:pt idx="1486">
                  <c:v>0.37461412085026408</c:v>
                </c:pt>
                <c:pt idx="1487">
                  <c:v>0.37461412085026408</c:v>
                </c:pt>
                <c:pt idx="1488">
                  <c:v>0.37461412085026408</c:v>
                </c:pt>
                <c:pt idx="1489">
                  <c:v>0.37461412085026408</c:v>
                </c:pt>
                <c:pt idx="1490">
                  <c:v>0.37461412085026408</c:v>
                </c:pt>
                <c:pt idx="1491">
                  <c:v>0.37461412085026408</c:v>
                </c:pt>
                <c:pt idx="1492">
                  <c:v>0.37461412085026408</c:v>
                </c:pt>
                <c:pt idx="1493">
                  <c:v>0.37461412085026408</c:v>
                </c:pt>
                <c:pt idx="1494">
                  <c:v>0.37461412085026408</c:v>
                </c:pt>
                <c:pt idx="1495">
                  <c:v>0.37461412085026408</c:v>
                </c:pt>
                <c:pt idx="1496">
                  <c:v>0.37461412085026408</c:v>
                </c:pt>
                <c:pt idx="1497">
                  <c:v>0.37461412085026408</c:v>
                </c:pt>
                <c:pt idx="1498">
                  <c:v>0.37461412085026408</c:v>
                </c:pt>
                <c:pt idx="1499">
                  <c:v>0.37461412085026408</c:v>
                </c:pt>
                <c:pt idx="1500">
                  <c:v>0.37461412085026408</c:v>
                </c:pt>
                <c:pt idx="1501">
                  <c:v>0.37461412085026408</c:v>
                </c:pt>
                <c:pt idx="1502">
                  <c:v>0.37461412085026408</c:v>
                </c:pt>
                <c:pt idx="1503">
                  <c:v>0.37461412085026408</c:v>
                </c:pt>
                <c:pt idx="1504">
                  <c:v>0.37461412085026408</c:v>
                </c:pt>
                <c:pt idx="1505">
                  <c:v>0.37461412085026408</c:v>
                </c:pt>
                <c:pt idx="1506">
                  <c:v>0.37461412085026408</c:v>
                </c:pt>
                <c:pt idx="1507">
                  <c:v>0.37461412085026408</c:v>
                </c:pt>
                <c:pt idx="1508">
                  <c:v>0.37461412085026408</c:v>
                </c:pt>
                <c:pt idx="1509">
                  <c:v>0.37461412085026408</c:v>
                </c:pt>
                <c:pt idx="1510">
                  <c:v>0.37461412085026408</c:v>
                </c:pt>
                <c:pt idx="1511">
                  <c:v>0.37461412085026408</c:v>
                </c:pt>
                <c:pt idx="1512">
                  <c:v>0.37461412085026408</c:v>
                </c:pt>
                <c:pt idx="1513">
                  <c:v>0.37461412085026408</c:v>
                </c:pt>
                <c:pt idx="1514">
                  <c:v>0.37461412085026408</c:v>
                </c:pt>
                <c:pt idx="1515">
                  <c:v>0.37461412085026408</c:v>
                </c:pt>
                <c:pt idx="1516">
                  <c:v>0.37461412085026408</c:v>
                </c:pt>
                <c:pt idx="1517">
                  <c:v>0.37461412085026408</c:v>
                </c:pt>
                <c:pt idx="1518">
                  <c:v>0.37461412085026408</c:v>
                </c:pt>
                <c:pt idx="1519">
                  <c:v>0.37461412085026408</c:v>
                </c:pt>
                <c:pt idx="1520">
                  <c:v>0.37461412085026408</c:v>
                </c:pt>
                <c:pt idx="1521">
                  <c:v>0.37461412085026408</c:v>
                </c:pt>
                <c:pt idx="1522">
                  <c:v>0.37461412085026408</c:v>
                </c:pt>
                <c:pt idx="1523">
                  <c:v>0.37461412085026408</c:v>
                </c:pt>
                <c:pt idx="1524">
                  <c:v>0.37461412085026408</c:v>
                </c:pt>
                <c:pt idx="1525">
                  <c:v>0.37461412085026408</c:v>
                </c:pt>
                <c:pt idx="1526">
                  <c:v>0.37461412085026408</c:v>
                </c:pt>
                <c:pt idx="1527">
                  <c:v>0.37461412085026408</c:v>
                </c:pt>
                <c:pt idx="1528">
                  <c:v>0.37461412085026408</c:v>
                </c:pt>
                <c:pt idx="1529">
                  <c:v>0.37461412085026408</c:v>
                </c:pt>
                <c:pt idx="1530">
                  <c:v>0.37461412085026408</c:v>
                </c:pt>
                <c:pt idx="1531">
                  <c:v>0.37461412085026408</c:v>
                </c:pt>
                <c:pt idx="1532">
                  <c:v>0.37461412085026408</c:v>
                </c:pt>
                <c:pt idx="1533">
                  <c:v>0.37461412085026408</c:v>
                </c:pt>
                <c:pt idx="1534">
                  <c:v>0.37461412085026408</c:v>
                </c:pt>
                <c:pt idx="1535">
                  <c:v>0.37461412085026408</c:v>
                </c:pt>
                <c:pt idx="1536">
                  <c:v>0.37461412085026408</c:v>
                </c:pt>
                <c:pt idx="1537">
                  <c:v>0.37461412085026408</c:v>
                </c:pt>
                <c:pt idx="1538">
                  <c:v>0.37461412085026408</c:v>
                </c:pt>
                <c:pt idx="1539">
                  <c:v>0.37461412085026408</c:v>
                </c:pt>
                <c:pt idx="1540">
                  <c:v>0.37461412085026408</c:v>
                </c:pt>
                <c:pt idx="1541">
                  <c:v>0.37461412085026408</c:v>
                </c:pt>
                <c:pt idx="1542">
                  <c:v>0.37461412085026408</c:v>
                </c:pt>
                <c:pt idx="1543">
                  <c:v>0.37461412085026408</c:v>
                </c:pt>
                <c:pt idx="1544">
                  <c:v>0.37461412085026408</c:v>
                </c:pt>
                <c:pt idx="1545">
                  <c:v>0.37461412085026408</c:v>
                </c:pt>
                <c:pt idx="1546">
                  <c:v>0.37461412085026408</c:v>
                </c:pt>
                <c:pt idx="1547">
                  <c:v>0.37461412085026408</c:v>
                </c:pt>
                <c:pt idx="1548">
                  <c:v>0.37461412085026408</c:v>
                </c:pt>
                <c:pt idx="1549">
                  <c:v>0.37461412085026408</c:v>
                </c:pt>
                <c:pt idx="1550">
                  <c:v>0.37461412085026408</c:v>
                </c:pt>
                <c:pt idx="1551">
                  <c:v>0.37461412085026408</c:v>
                </c:pt>
                <c:pt idx="1552">
                  <c:v>0.37461412085026408</c:v>
                </c:pt>
                <c:pt idx="1553">
                  <c:v>0.37461412085026408</c:v>
                </c:pt>
                <c:pt idx="1554">
                  <c:v>0.37461412085026408</c:v>
                </c:pt>
                <c:pt idx="1555">
                  <c:v>0.37461412085026408</c:v>
                </c:pt>
                <c:pt idx="1556">
                  <c:v>0.37461412085026408</c:v>
                </c:pt>
                <c:pt idx="1557">
                  <c:v>0.37461412085026408</c:v>
                </c:pt>
                <c:pt idx="1558">
                  <c:v>0.37461412085026408</c:v>
                </c:pt>
                <c:pt idx="1559">
                  <c:v>0.37461412085026408</c:v>
                </c:pt>
                <c:pt idx="1560">
                  <c:v>0.37461412085026408</c:v>
                </c:pt>
                <c:pt idx="1561">
                  <c:v>0.37461412085026408</c:v>
                </c:pt>
                <c:pt idx="1562">
                  <c:v>0.37461412085026408</c:v>
                </c:pt>
                <c:pt idx="1563">
                  <c:v>0.37461412085026408</c:v>
                </c:pt>
                <c:pt idx="1564">
                  <c:v>0.37461412085026408</c:v>
                </c:pt>
                <c:pt idx="1565">
                  <c:v>0.37461412085026408</c:v>
                </c:pt>
                <c:pt idx="1566">
                  <c:v>0.37461412085026408</c:v>
                </c:pt>
                <c:pt idx="1567">
                  <c:v>0.37461412085026408</c:v>
                </c:pt>
                <c:pt idx="1568">
                  <c:v>0.37461412085026408</c:v>
                </c:pt>
                <c:pt idx="1569">
                  <c:v>0.37461412085026408</c:v>
                </c:pt>
                <c:pt idx="1570">
                  <c:v>0.37461412085026408</c:v>
                </c:pt>
                <c:pt idx="1571">
                  <c:v>0.37461412085026408</c:v>
                </c:pt>
                <c:pt idx="1572">
                  <c:v>0.37461412085026408</c:v>
                </c:pt>
                <c:pt idx="1573">
                  <c:v>0.37461412085026408</c:v>
                </c:pt>
                <c:pt idx="1574">
                  <c:v>0.37461412085026408</c:v>
                </c:pt>
                <c:pt idx="1575">
                  <c:v>0.37461412085026408</c:v>
                </c:pt>
                <c:pt idx="1576">
                  <c:v>0.37461412085026408</c:v>
                </c:pt>
                <c:pt idx="1577">
                  <c:v>0.37461412085026408</c:v>
                </c:pt>
                <c:pt idx="1578">
                  <c:v>0.37461412085026408</c:v>
                </c:pt>
                <c:pt idx="1579">
                  <c:v>0.37461412085026408</c:v>
                </c:pt>
                <c:pt idx="1580">
                  <c:v>0.37461412085026408</c:v>
                </c:pt>
                <c:pt idx="1581">
                  <c:v>0.37461412085026408</c:v>
                </c:pt>
                <c:pt idx="1582">
                  <c:v>0.37461412085026408</c:v>
                </c:pt>
                <c:pt idx="1583">
                  <c:v>0.37461412085026408</c:v>
                </c:pt>
                <c:pt idx="1584">
                  <c:v>0.37461412085026408</c:v>
                </c:pt>
                <c:pt idx="1585">
                  <c:v>0.37461412085026408</c:v>
                </c:pt>
                <c:pt idx="1586">
                  <c:v>0.37461412085026408</c:v>
                </c:pt>
                <c:pt idx="1587">
                  <c:v>0.37461412085026408</c:v>
                </c:pt>
                <c:pt idx="1588">
                  <c:v>0.37461412085026408</c:v>
                </c:pt>
                <c:pt idx="1589">
                  <c:v>0.37461412085026408</c:v>
                </c:pt>
                <c:pt idx="1590">
                  <c:v>0.37461412085026408</c:v>
                </c:pt>
                <c:pt idx="1591">
                  <c:v>0.37461412085026408</c:v>
                </c:pt>
                <c:pt idx="1592">
                  <c:v>0.37461412085026408</c:v>
                </c:pt>
                <c:pt idx="1593">
                  <c:v>0.37461412085026408</c:v>
                </c:pt>
                <c:pt idx="1594">
                  <c:v>0.37461412085026408</c:v>
                </c:pt>
                <c:pt idx="1595">
                  <c:v>0.37461412085026408</c:v>
                </c:pt>
                <c:pt idx="1596">
                  <c:v>0.37461412085026408</c:v>
                </c:pt>
                <c:pt idx="1597">
                  <c:v>0.37461412085026408</c:v>
                </c:pt>
                <c:pt idx="1598">
                  <c:v>0.37461412085026408</c:v>
                </c:pt>
                <c:pt idx="1599">
                  <c:v>0.37461412085026408</c:v>
                </c:pt>
                <c:pt idx="1600">
                  <c:v>0.37461412085026408</c:v>
                </c:pt>
                <c:pt idx="1601">
                  <c:v>0.37461412085026408</c:v>
                </c:pt>
                <c:pt idx="1602">
                  <c:v>0.37461412085026408</c:v>
                </c:pt>
                <c:pt idx="1603">
                  <c:v>0.37461412085026408</c:v>
                </c:pt>
                <c:pt idx="1604">
                  <c:v>0.37461412085026408</c:v>
                </c:pt>
                <c:pt idx="1605">
                  <c:v>0.37461412085026408</c:v>
                </c:pt>
                <c:pt idx="1606">
                  <c:v>0.37461412085026408</c:v>
                </c:pt>
                <c:pt idx="1607">
                  <c:v>0.37461412085026408</c:v>
                </c:pt>
                <c:pt idx="1608">
                  <c:v>0.37461412085026408</c:v>
                </c:pt>
                <c:pt idx="1609">
                  <c:v>0.37461412085026408</c:v>
                </c:pt>
                <c:pt idx="1610">
                  <c:v>0.37461412085026408</c:v>
                </c:pt>
                <c:pt idx="1611">
                  <c:v>0.37461412085026408</c:v>
                </c:pt>
                <c:pt idx="1612">
                  <c:v>0.37461412085026408</c:v>
                </c:pt>
                <c:pt idx="1613">
                  <c:v>0.37461412085026408</c:v>
                </c:pt>
                <c:pt idx="1614">
                  <c:v>0.37461412085026408</c:v>
                </c:pt>
                <c:pt idx="1615">
                  <c:v>0.37461412085026408</c:v>
                </c:pt>
                <c:pt idx="1616">
                  <c:v>0.37461412085026408</c:v>
                </c:pt>
                <c:pt idx="1617">
                  <c:v>0.37461412085026408</c:v>
                </c:pt>
                <c:pt idx="1618">
                  <c:v>0.37461412085026408</c:v>
                </c:pt>
                <c:pt idx="1619">
                  <c:v>0.37461412085026408</c:v>
                </c:pt>
                <c:pt idx="1620">
                  <c:v>0.37461412085026408</c:v>
                </c:pt>
                <c:pt idx="1621">
                  <c:v>0.37461412085026408</c:v>
                </c:pt>
                <c:pt idx="1622">
                  <c:v>0.37461412085026408</c:v>
                </c:pt>
                <c:pt idx="1623">
                  <c:v>0.37461412085026408</c:v>
                </c:pt>
                <c:pt idx="1624">
                  <c:v>0.37461412085026408</c:v>
                </c:pt>
                <c:pt idx="1625">
                  <c:v>0.37461412085026408</c:v>
                </c:pt>
                <c:pt idx="1626">
                  <c:v>0.37461412085026408</c:v>
                </c:pt>
                <c:pt idx="1627">
                  <c:v>0.37461412085026408</c:v>
                </c:pt>
                <c:pt idx="1628">
                  <c:v>0.37461412085026408</c:v>
                </c:pt>
                <c:pt idx="1629">
                  <c:v>0.37461412085026408</c:v>
                </c:pt>
                <c:pt idx="1630">
                  <c:v>0.37461412085026408</c:v>
                </c:pt>
                <c:pt idx="1631">
                  <c:v>0.37461412085026408</c:v>
                </c:pt>
                <c:pt idx="1632">
                  <c:v>0.37461412085026408</c:v>
                </c:pt>
                <c:pt idx="1633">
                  <c:v>0.37461412085026408</c:v>
                </c:pt>
                <c:pt idx="1634">
                  <c:v>0.37461412085026408</c:v>
                </c:pt>
                <c:pt idx="1635">
                  <c:v>0.37461412085026408</c:v>
                </c:pt>
                <c:pt idx="1636">
                  <c:v>0.37461412085026408</c:v>
                </c:pt>
                <c:pt idx="1637">
                  <c:v>0.37461412085026408</c:v>
                </c:pt>
                <c:pt idx="1638">
                  <c:v>0.37461412085026408</c:v>
                </c:pt>
                <c:pt idx="1639">
                  <c:v>0.37461412085026408</c:v>
                </c:pt>
                <c:pt idx="1640">
                  <c:v>0.37461412085026408</c:v>
                </c:pt>
                <c:pt idx="1641">
                  <c:v>0.37461412085026408</c:v>
                </c:pt>
                <c:pt idx="1642">
                  <c:v>0.37461412085026408</c:v>
                </c:pt>
                <c:pt idx="1643">
                  <c:v>0.37461412085026408</c:v>
                </c:pt>
                <c:pt idx="1644">
                  <c:v>0.37461412085026408</c:v>
                </c:pt>
                <c:pt idx="1645">
                  <c:v>0.37461412085026408</c:v>
                </c:pt>
                <c:pt idx="1646">
                  <c:v>0.37461412085026408</c:v>
                </c:pt>
                <c:pt idx="1647">
                  <c:v>0.37461412085026408</c:v>
                </c:pt>
                <c:pt idx="1648">
                  <c:v>0.37461412085026408</c:v>
                </c:pt>
                <c:pt idx="1649">
                  <c:v>0.37461412085026408</c:v>
                </c:pt>
                <c:pt idx="1650">
                  <c:v>0.37461412085026408</c:v>
                </c:pt>
                <c:pt idx="1651">
                  <c:v>0.37461412085026408</c:v>
                </c:pt>
                <c:pt idx="1652">
                  <c:v>0.37461412085026408</c:v>
                </c:pt>
                <c:pt idx="1653">
                  <c:v>0.37461412085026408</c:v>
                </c:pt>
                <c:pt idx="1654">
                  <c:v>0.37461412085026408</c:v>
                </c:pt>
                <c:pt idx="1655">
                  <c:v>0.37461412085026408</c:v>
                </c:pt>
                <c:pt idx="1656">
                  <c:v>0.37461412085026408</c:v>
                </c:pt>
                <c:pt idx="1657">
                  <c:v>0.37461412085026408</c:v>
                </c:pt>
                <c:pt idx="1658">
                  <c:v>0.37461412085026408</c:v>
                </c:pt>
                <c:pt idx="1659">
                  <c:v>0.37461412085026408</c:v>
                </c:pt>
                <c:pt idx="1660">
                  <c:v>0.37461412085026408</c:v>
                </c:pt>
                <c:pt idx="1661">
                  <c:v>0.37461412085026408</c:v>
                </c:pt>
                <c:pt idx="1662">
                  <c:v>0.37461412085026408</c:v>
                </c:pt>
                <c:pt idx="1663">
                  <c:v>0.37461412085026408</c:v>
                </c:pt>
                <c:pt idx="1664">
                  <c:v>0.37461412085026408</c:v>
                </c:pt>
                <c:pt idx="1665">
                  <c:v>0.37461412085026408</c:v>
                </c:pt>
                <c:pt idx="1666">
                  <c:v>0.37461412085026408</c:v>
                </c:pt>
                <c:pt idx="1667">
                  <c:v>0.37461412085026408</c:v>
                </c:pt>
                <c:pt idx="1668">
                  <c:v>0.37461412085026408</c:v>
                </c:pt>
                <c:pt idx="1669">
                  <c:v>0.37461412085026408</c:v>
                </c:pt>
                <c:pt idx="1670">
                  <c:v>0.37461412085026408</c:v>
                </c:pt>
                <c:pt idx="1671">
                  <c:v>0.37461412085026408</c:v>
                </c:pt>
                <c:pt idx="1672">
                  <c:v>0.37461412085026408</c:v>
                </c:pt>
                <c:pt idx="1673">
                  <c:v>0.37461412085026408</c:v>
                </c:pt>
                <c:pt idx="1674">
                  <c:v>0.37461412085026408</c:v>
                </c:pt>
                <c:pt idx="1675">
                  <c:v>0.37461412085026408</c:v>
                </c:pt>
                <c:pt idx="1676">
                  <c:v>0.37461412085026408</c:v>
                </c:pt>
                <c:pt idx="1677">
                  <c:v>0.37461412085026408</c:v>
                </c:pt>
                <c:pt idx="1678">
                  <c:v>0.37461412085026408</c:v>
                </c:pt>
                <c:pt idx="1679">
                  <c:v>0.37461412085026408</c:v>
                </c:pt>
                <c:pt idx="1680">
                  <c:v>0.37461412085026408</c:v>
                </c:pt>
                <c:pt idx="1681">
                  <c:v>0.37461412085026408</c:v>
                </c:pt>
                <c:pt idx="1682">
                  <c:v>0.37461412085026408</c:v>
                </c:pt>
                <c:pt idx="1683">
                  <c:v>0.37461412085026408</c:v>
                </c:pt>
                <c:pt idx="1684">
                  <c:v>0.37461412085026408</c:v>
                </c:pt>
                <c:pt idx="1685">
                  <c:v>0.37461412085026408</c:v>
                </c:pt>
                <c:pt idx="1686">
                  <c:v>0.37461412085026408</c:v>
                </c:pt>
                <c:pt idx="1687">
                  <c:v>0.37461412085026408</c:v>
                </c:pt>
                <c:pt idx="1688">
                  <c:v>0.37461412085026408</c:v>
                </c:pt>
                <c:pt idx="1689">
                  <c:v>0.37461412085026408</c:v>
                </c:pt>
                <c:pt idx="1690">
                  <c:v>0.37461412085026408</c:v>
                </c:pt>
                <c:pt idx="1691">
                  <c:v>0.37461412085026408</c:v>
                </c:pt>
                <c:pt idx="1692">
                  <c:v>0.37461412085026408</c:v>
                </c:pt>
                <c:pt idx="1693">
                  <c:v>0.37461412085026408</c:v>
                </c:pt>
                <c:pt idx="1694">
                  <c:v>0.37461412085026408</c:v>
                </c:pt>
                <c:pt idx="1695">
                  <c:v>0.37461412085026408</c:v>
                </c:pt>
                <c:pt idx="1696">
                  <c:v>0.37461412085026408</c:v>
                </c:pt>
                <c:pt idx="1697">
                  <c:v>0.37461412085026408</c:v>
                </c:pt>
                <c:pt idx="1698">
                  <c:v>0.37461412085026408</c:v>
                </c:pt>
                <c:pt idx="1699">
                  <c:v>0.37461412085026408</c:v>
                </c:pt>
                <c:pt idx="1700">
                  <c:v>0.37461412085026408</c:v>
                </c:pt>
                <c:pt idx="1701">
                  <c:v>0.37461412085026408</c:v>
                </c:pt>
                <c:pt idx="1702">
                  <c:v>0.37461412085026408</c:v>
                </c:pt>
                <c:pt idx="1703">
                  <c:v>0.37461412085026408</c:v>
                </c:pt>
                <c:pt idx="1704">
                  <c:v>0.37461412085026408</c:v>
                </c:pt>
                <c:pt idx="1705">
                  <c:v>0.37461412085026408</c:v>
                </c:pt>
                <c:pt idx="1706">
                  <c:v>0.37461412085026408</c:v>
                </c:pt>
                <c:pt idx="1707">
                  <c:v>0.37461412085026408</c:v>
                </c:pt>
                <c:pt idx="1708">
                  <c:v>0.37461412085026408</c:v>
                </c:pt>
                <c:pt idx="1709">
                  <c:v>0.37461412085026408</c:v>
                </c:pt>
                <c:pt idx="1710">
                  <c:v>0.37461412085026408</c:v>
                </c:pt>
                <c:pt idx="1711">
                  <c:v>0.37461412085026408</c:v>
                </c:pt>
                <c:pt idx="1712">
                  <c:v>0.37461412085026408</c:v>
                </c:pt>
                <c:pt idx="1713">
                  <c:v>0.37461412085026408</c:v>
                </c:pt>
                <c:pt idx="1714">
                  <c:v>0.37461412085026408</c:v>
                </c:pt>
                <c:pt idx="1715">
                  <c:v>0.37461412085026408</c:v>
                </c:pt>
                <c:pt idx="1716">
                  <c:v>0.37461412085026408</c:v>
                </c:pt>
                <c:pt idx="1717">
                  <c:v>0.37461412085026408</c:v>
                </c:pt>
                <c:pt idx="1718">
                  <c:v>0.37461412085026408</c:v>
                </c:pt>
                <c:pt idx="1719">
                  <c:v>0.37461412085026408</c:v>
                </c:pt>
                <c:pt idx="1720">
                  <c:v>0.37461412085026408</c:v>
                </c:pt>
                <c:pt idx="1721">
                  <c:v>0.37461412085026408</c:v>
                </c:pt>
                <c:pt idx="1722">
                  <c:v>0.37461412085026408</c:v>
                </c:pt>
                <c:pt idx="1723">
                  <c:v>0.37461412085026408</c:v>
                </c:pt>
                <c:pt idx="1724">
                  <c:v>0.37461412085026408</c:v>
                </c:pt>
                <c:pt idx="1725">
                  <c:v>0.37461412085026408</c:v>
                </c:pt>
                <c:pt idx="1726">
                  <c:v>0.37461412085026408</c:v>
                </c:pt>
                <c:pt idx="1727">
                  <c:v>0.37461412085026408</c:v>
                </c:pt>
                <c:pt idx="1728">
                  <c:v>0.37461412085026408</c:v>
                </c:pt>
                <c:pt idx="1729">
                  <c:v>0.37461412085026408</c:v>
                </c:pt>
                <c:pt idx="1730">
                  <c:v>0.37461412085026408</c:v>
                </c:pt>
                <c:pt idx="1731">
                  <c:v>0.37461412085026408</c:v>
                </c:pt>
                <c:pt idx="1732">
                  <c:v>0.37461412085026408</c:v>
                </c:pt>
                <c:pt idx="1733">
                  <c:v>0.37461412085026408</c:v>
                </c:pt>
                <c:pt idx="1734">
                  <c:v>0.37461412085026408</c:v>
                </c:pt>
                <c:pt idx="1735">
                  <c:v>0.37461412085026408</c:v>
                </c:pt>
                <c:pt idx="1736">
                  <c:v>0.37461412085026408</c:v>
                </c:pt>
                <c:pt idx="1737">
                  <c:v>0.37461412085026408</c:v>
                </c:pt>
                <c:pt idx="1738">
                  <c:v>0.37461412085026408</c:v>
                </c:pt>
                <c:pt idx="1739">
                  <c:v>0.37461412085026408</c:v>
                </c:pt>
                <c:pt idx="1740">
                  <c:v>0.37461412085026408</c:v>
                </c:pt>
                <c:pt idx="1741">
                  <c:v>0.37461412085026408</c:v>
                </c:pt>
                <c:pt idx="1742">
                  <c:v>0.37461412085026408</c:v>
                </c:pt>
                <c:pt idx="1743">
                  <c:v>0.37461412085026408</c:v>
                </c:pt>
                <c:pt idx="1744">
                  <c:v>0.37461412085026408</c:v>
                </c:pt>
                <c:pt idx="1745">
                  <c:v>0.37461412085026408</c:v>
                </c:pt>
                <c:pt idx="1746">
                  <c:v>0.37461412085026408</c:v>
                </c:pt>
                <c:pt idx="1747">
                  <c:v>0.37461412085026408</c:v>
                </c:pt>
                <c:pt idx="1748">
                  <c:v>0.37461412085026408</c:v>
                </c:pt>
                <c:pt idx="1749">
                  <c:v>0.37461412085026408</c:v>
                </c:pt>
                <c:pt idx="1750">
                  <c:v>0.37461412085026408</c:v>
                </c:pt>
                <c:pt idx="1751">
                  <c:v>0.37461412085026408</c:v>
                </c:pt>
                <c:pt idx="1752">
                  <c:v>0.37461412085026408</c:v>
                </c:pt>
                <c:pt idx="1753">
                  <c:v>0.37461412085026408</c:v>
                </c:pt>
                <c:pt idx="1754">
                  <c:v>0.37461412085026408</c:v>
                </c:pt>
                <c:pt idx="1755">
                  <c:v>0.37461412085026408</c:v>
                </c:pt>
                <c:pt idx="1756">
                  <c:v>0.37461412085026408</c:v>
                </c:pt>
                <c:pt idx="1757">
                  <c:v>0.37461412085026408</c:v>
                </c:pt>
                <c:pt idx="1758">
                  <c:v>0.37461412085026408</c:v>
                </c:pt>
                <c:pt idx="1759">
                  <c:v>0.37461412085026408</c:v>
                </c:pt>
                <c:pt idx="1760">
                  <c:v>0.37461412085026408</c:v>
                </c:pt>
                <c:pt idx="1761">
                  <c:v>0.37461412085026408</c:v>
                </c:pt>
                <c:pt idx="1762">
                  <c:v>0.37461412085026408</c:v>
                </c:pt>
                <c:pt idx="1763">
                  <c:v>0.37461412085026408</c:v>
                </c:pt>
                <c:pt idx="1764">
                  <c:v>0.37461412085026408</c:v>
                </c:pt>
                <c:pt idx="1765">
                  <c:v>0.37461412085026408</c:v>
                </c:pt>
                <c:pt idx="1766">
                  <c:v>0.37461412085026408</c:v>
                </c:pt>
                <c:pt idx="1767">
                  <c:v>0.37461412085026408</c:v>
                </c:pt>
                <c:pt idx="1768">
                  <c:v>0.37461412085026408</c:v>
                </c:pt>
                <c:pt idx="1769">
                  <c:v>0.37461412085026408</c:v>
                </c:pt>
                <c:pt idx="1770">
                  <c:v>0.37461412085026408</c:v>
                </c:pt>
                <c:pt idx="1771">
                  <c:v>0.37461412085026408</c:v>
                </c:pt>
                <c:pt idx="1772">
                  <c:v>0.37461412085026408</c:v>
                </c:pt>
                <c:pt idx="1773">
                  <c:v>0.37461412085026408</c:v>
                </c:pt>
                <c:pt idx="1774">
                  <c:v>0.37461412085026408</c:v>
                </c:pt>
                <c:pt idx="1775">
                  <c:v>0.37461412085026408</c:v>
                </c:pt>
                <c:pt idx="1776">
                  <c:v>0.37461412085026408</c:v>
                </c:pt>
                <c:pt idx="1777">
                  <c:v>0.37461412085026408</c:v>
                </c:pt>
                <c:pt idx="1778">
                  <c:v>0.37461412085026408</c:v>
                </c:pt>
                <c:pt idx="1779">
                  <c:v>0.37461412085026408</c:v>
                </c:pt>
                <c:pt idx="1780">
                  <c:v>0.37461412085026408</c:v>
                </c:pt>
                <c:pt idx="1781">
                  <c:v>0.37461412085026408</c:v>
                </c:pt>
                <c:pt idx="1782">
                  <c:v>0.37461412085026408</c:v>
                </c:pt>
                <c:pt idx="1783">
                  <c:v>0.37461412085026408</c:v>
                </c:pt>
                <c:pt idx="1784">
                  <c:v>0.37461412085026408</c:v>
                </c:pt>
                <c:pt idx="1785">
                  <c:v>0.37461412085026408</c:v>
                </c:pt>
                <c:pt idx="1786">
                  <c:v>0.37461412085026408</c:v>
                </c:pt>
                <c:pt idx="1787">
                  <c:v>0.37461412085026408</c:v>
                </c:pt>
                <c:pt idx="1788">
                  <c:v>0.37461412085026408</c:v>
                </c:pt>
                <c:pt idx="1789">
                  <c:v>0.37461412085026408</c:v>
                </c:pt>
                <c:pt idx="1790">
                  <c:v>0.37461412085026408</c:v>
                </c:pt>
                <c:pt idx="1791">
                  <c:v>0.37461412085026408</c:v>
                </c:pt>
                <c:pt idx="1792">
                  <c:v>0.37461412085026408</c:v>
                </c:pt>
                <c:pt idx="1793">
                  <c:v>0.37461412085026408</c:v>
                </c:pt>
                <c:pt idx="1794">
                  <c:v>0.37461412085026408</c:v>
                </c:pt>
                <c:pt idx="1795">
                  <c:v>0.37461412085026408</c:v>
                </c:pt>
                <c:pt idx="1796">
                  <c:v>0.37461412085026408</c:v>
                </c:pt>
                <c:pt idx="1797">
                  <c:v>0.37461412085026408</c:v>
                </c:pt>
                <c:pt idx="1798">
                  <c:v>0.37461412085026408</c:v>
                </c:pt>
                <c:pt idx="1799">
                  <c:v>0.37461412085026408</c:v>
                </c:pt>
                <c:pt idx="1800">
                  <c:v>0.37461412085026408</c:v>
                </c:pt>
                <c:pt idx="1801">
                  <c:v>0.37461412085026408</c:v>
                </c:pt>
                <c:pt idx="1802">
                  <c:v>0.37461412085026408</c:v>
                </c:pt>
                <c:pt idx="1803">
                  <c:v>0.37461412085026408</c:v>
                </c:pt>
                <c:pt idx="1804">
                  <c:v>0.37461412085026408</c:v>
                </c:pt>
                <c:pt idx="1805">
                  <c:v>0.37461412085026408</c:v>
                </c:pt>
                <c:pt idx="1806">
                  <c:v>0.37461412085026408</c:v>
                </c:pt>
                <c:pt idx="1807">
                  <c:v>0.37461412085026408</c:v>
                </c:pt>
                <c:pt idx="1808">
                  <c:v>0.37461412085026408</c:v>
                </c:pt>
                <c:pt idx="1809">
                  <c:v>0.37461412085026408</c:v>
                </c:pt>
                <c:pt idx="1810">
                  <c:v>0.37461412085026408</c:v>
                </c:pt>
                <c:pt idx="1811">
                  <c:v>0.37461412085026408</c:v>
                </c:pt>
                <c:pt idx="1812">
                  <c:v>0.37461412085026408</c:v>
                </c:pt>
                <c:pt idx="1813">
                  <c:v>0.37461412085026408</c:v>
                </c:pt>
                <c:pt idx="1826">
                  <c:v>8.9903938494062904E-2</c:v>
                </c:pt>
                <c:pt idx="1827">
                  <c:v>8.9903938494062904E-2</c:v>
                </c:pt>
                <c:pt idx="1828">
                  <c:v>8.9903938494062904E-2</c:v>
                </c:pt>
                <c:pt idx="1829">
                  <c:v>8.9903938494062904E-2</c:v>
                </c:pt>
                <c:pt idx="1830">
                  <c:v>8.9903938494062904E-2</c:v>
                </c:pt>
                <c:pt idx="1831">
                  <c:v>8.9903938494062904E-2</c:v>
                </c:pt>
                <c:pt idx="1832">
                  <c:v>8.9903938494062904E-2</c:v>
                </c:pt>
                <c:pt idx="1833">
                  <c:v>8.9903938494062904E-2</c:v>
                </c:pt>
                <c:pt idx="1834">
                  <c:v>8.9903938494062904E-2</c:v>
                </c:pt>
                <c:pt idx="1835">
                  <c:v>8.9903938494062904E-2</c:v>
                </c:pt>
                <c:pt idx="1836">
                  <c:v>8.9903938494062904E-2</c:v>
                </c:pt>
                <c:pt idx="1837">
                  <c:v>8.9903938494062904E-2</c:v>
                </c:pt>
                <c:pt idx="1838">
                  <c:v>8.9903938494062904E-2</c:v>
                </c:pt>
                <c:pt idx="1839">
                  <c:v>9.2968234997449897E-2</c:v>
                </c:pt>
                <c:pt idx="1840">
                  <c:v>9.2968234997449897E-2</c:v>
                </c:pt>
                <c:pt idx="1841">
                  <c:v>9.2968234997449897E-2</c:v>
                </c:pt>
                <c:pt idx="1842">
                  <c:v>9.2968234997449897E-2</c:v>
                </c:pt>
                <c:pt idx="1843">
                  <c:v>9.2968234997449897E-2</c:v>
                </c:pt>
                <c:pt idx="1844">
                  <c:v>9.2968234997449897E-2</c:v>
                </c:pt>
                <c:pt idx="1845">
                  <c:v>9.2968234997449897E-2</c:v>
                </c:pt>
                <c:pt idx="1846">
                  <c:v>9.2968234997449897E-2</c:v>
                </c:pt>
                <c:pt idx="1847">
                  <c:v>9.2968234997449897E-2</c:v>
                </c:pt>
                <c:pt idx="1848">
                  <c:v>9.2968234997449897E-2</c:v>
                </c:pt>
                <c:pt idx="1849">
                  <c:v>9.2968234997449897E-2</c:v>
                </c:pt>
                <c:pt idx="1850">
                  <c:v>9.6106753215451798E-2</c:v>
                </c:pt>
                <c:pt idx="1851">
                  <c:v>9.6106753215451798E-2</c:v>
                </c:pt>
                <c:pt idx="1852">
                  <c:v>9.6106753215451798E-2</c:v>
                </c:pt>
                <c:pt idx="1853">
                  <c:v>9.6106753215451798E-2</c:v>
                </c:pt>
                <c:pt idx="1854">
                  <c:v>9.6106753215451798E-2</c:v>
                </c:pt>
                <c:pt idx="1855">
                  <c:v>9.6106753215451798E-2</c:v>
                </c:pt>
                <c:pt idx="1856">
                  <c:v>9.6106753215451798E-2</c:v>
                </c:pt>
                <c:pt idx="1857">
                  <c:v>9.6106753215451798E-2</c:v>
                </c:pt>
                <c:pt idx="1858">
                  <c:v>9.6106753215451798E-2</c:v>
                </c:pt>
                <c:pt idx="1859">
                  <c:v>9.6106753215451798E-2</c:v>
                </c:pt>
                <c:pt idx="1860">
                  <c:v>9.6106753215451798E-2</c:v>
                </c:pt>
                <c:pt idx="1861">
                  <c:v>9.6106753215451798E-2</c:v>
                </c:pt>
                <c:pt idx="1862">
                  <c:v>9.6106753215451798E-2</c:v>
                </c:pt>
                <c:pt idx="1863">
                  <c:v>9.6106753215451798E-2</c:v>
                </c:pt>
                <c:pt idx="1864">
                  <c:v>9.6106753215451798E-2</c:v>
                </c:pt>
                <c:pt idx="1865">
                  <c:v>9.6106753215451798E-2</c:v>
                </c:pt>
                <c:pt idx="1866">
                  <c:v>9.6106753215451798E-2</c:v>
                </c:pt>
                <c:pt idx="1867">
                  <c:v>9.6106753215451798E-2</c:v>
                </c:pt>
                <c:pt idx="1868">
                  <c:v>9.6106753215451798E-2</c:v>
                </c:pt>
                <c:pt idx="1869">
                  <c:v>9.6106753215451798E-2</c:v>
                </c:pt>
                <c:pt idx="1870">
                  <c:v>9.6106753215451798E-2</c:v>
                </c:pt>
                <c:pt idx="1871">
                  <c:v>9.6106753215451798E-2</c:v>
                </c:pt>
                <c:pt idx="1872">
                  <c:v>9.6106753215451798E-2</c:v>
                </c:pt>
                <c:pt idx="1873">
                  <c:v>9.6106753215451798E-2</c:v>
                </c:pt>
                <c:pt idx="1874">
                  <c:v>9.6106753215451798E-2</c:v>
                </c:pt>
                <c:pt idx="1875">
                  <c:v>9.6106753215451798E-2</c:v>
                </c:pt>
                <c:pt idx="1876">
                  <c:v>9.6106753215451798E-2</c:v>
                </c:pt>
                <c:pt idx="1877">
                  <c:v>9.6106753215451798E-2</c:v>
                </c:pt>
                <c:pt idx="1878">
                  <c:v>9.6106753215451798E-2</c:v>
                </c:pt>
                <c:pt idx="1879">
                  <c:v>9.6106753215451798E-2</c:v>
                </c:pt>
                <c:pt idx="1880">
                  <c:v>9.6106753215451798E-2</c:v>
                </c:pt>
                <c:pt idx="1881">
                  <c:v>9.6106753215451798E-2</c:v>
                </c:pt>
                <c:pt idx="1882">
                  <c:v>9.6106753215451798E-2</c:v>
                </c:pt>
                <c:pt idx="1883">
                  <c:v>9.6106753215451798E-2</c:v>
                </c:pt>
                <c:pt idx="1884">
                  <c:v>9.6106753215451798E-2</c:v>
                </c:pt>
                <c:pt idx="1885">
                  <c:v>9.6106753215451798E-2</c:v>
                </c:pt>
                <c:pt idx="1886">
                  <c:v>9.6106753215451798E-2</c:v>
                </c:pt>
                <c:pt idx="1887">
                  <c:v>9.6106753215451798E-2</c:v>
                </c:pt>
                <c:pt idx="1888">
                  <c:v>9.6106753215451798E-2</c:v>
                </c:pt>
                <c:pt idx="1889">
                  <c:v>9.6106753215451798E-2</c:v>
                </c:pt>
                <c:pt idx="1890">
                  <c:v>9.6106753215451798E-2</c:v>
                </c:pt>
                <c:pt idx="1891">
                  <c:v>9.6106753215451798E-2</c:v>
                </c:pt>
                <c:pt idx="1892">
                  <c:v>9.6106753215451798E-2</c:v>
                </c:pt>
                <c:pt idx="1893">
                  <c:v>9.6106753215451798E-2</c:v>
                </c:pt>
                <c:pt idx="1894">
                  <c:v>9.6106753215451798E-2</c:v>
                </c:pt>
                <c:pt idx="1895">
                  <c:v>9.6106753215451798E-2</c:v>
                </c:pt>
                <c:pt idx="1896">
                  <c:v>9.6106753215451798E-2</c:v>
                </c:pt>
                <c:pt idx="1897">
                  <c:v>9.6106753215451798E-2</c:v>
                </c:pt>
                <c:pt idx="1898">
                  <c:v>9.6106753215451798E-2</c:v>
                </c:pt>
                <c:pt idx="1899">
                  <c:v>9.6106753215451798E-2</c:v>
                </c:pt>
                <c:pt idx="1900">
                  <c:v>9.6106753215451798E-2</c:v>
                </c:pt>
                <c:pt idx="1901">
                  <c:v>9.6106753215451798E-2</c:v>
                </c:pt>
                <c:pt idx="1902">
                  <c:v>9.6106753215451798E-2</c:v>
                </c:pt>
                <c:pt idx="1903">
                  <c:v>9.6106753215451798E-2</c:v>
                </c:pt>
                <c:pt idx="1904">
                  <c:v>9.6106753215451798E-2</c:v>
                </c:pt>
                <c:pt idx="1905">
                  <c:v>9.6106753215451798E-2</c:v>
                </c:pt>
                <c:pt idx="1906">
                  <c:v>9.6106753215451798E-2</c:v>
                </c:pt>
                <c:pt idx="1907">
                  <c:v>9.6106753215451798E-2</c:v>
                </c:pt>
                <c:pt idx="1908">
                  <c:v>9.6106753215451798E-2</c:v>
                </c:pt>
                <c:pt idx="1909">
                  <c:v>9.6106753215451798E-2</c:v>
                </c:pt>
                <c:pt idx="1910">
                  <c:v>9.6106753215451798E-2</c:v>
                </c:pt>
                <c:pt idx="1911">
                  <c:v>9.6106753215451798E-2</c:v>
                </c:pt>
                <c:pt idx="1912">
                  <c:v>9.6106753215451798E-2</c:v>
                </c:pt>
                <c:pt idx="1913">
                  <c:v>9.6106753215451798E-2</c:v>
                </c:pt>
                <c:pt idx="1914">
                  <c:v>9.6106753215451798E-2</c:v>
                </c:pt>
                <c:pt idx="1915">
                  <c:v>9.6106753215451798E-2</c:v>
                </c:pt>
                <c:pt idx="1916">
                  <c:v>9.6106753215451798E-2</c:v>
                </c:pt>
                <c:pt idx="1917">
                  <c:v>9.6106753215451798E-2</c:v>
                </c:pt>
                <c:pt idx="1918">
                  <c:v>9.6106753215451798E-2</c:v>
                </c:pt>
                <c:pt idx="1919">
                  <c:v>9.6106753215451798E-2</c:v>
                </c:pt>
                <c:pt idx="1920">
                  <c:v>9.6106753215451798E-2</c:v>
                </c:pt>
                <c:pt idx="1921">
                  <c:v>9.6106753215451798E-2</c:v>
                </c:pt>
                <c:pt idx="1922">
                  <c:v>9.6106753215451798E-2</c:v>
                </c:pt>
                <c:pt idx="1923">
                  <c:v>9.6106753215451798E-2</c:v>
                </c:pt>
                <c:pt idx="1924">
                  <c:v>9.9953107457088172E-2</c:v>
                </c:pt>
                <c:pt idx="1925">
                  <c:v>9.9953107457088172E-2</c:v>
                </c:pt>
                <c:pt idx="1926">
                  <c:v>9.9953107457088172E-2</c:v>
                </c:pt>
                <c:pt idx="1927">
                  <c:v>9.9953107457088172E-2</c:v>
                </c:pt>
                <c:pt idx="1928">
                  <c:v>9.9953107457088172E-2</c:v>
                </c:pt>
                <c:pt idx="1929">
                  <c:v>9.9953107457088172E-2</c:v>
                </c:pt>
                <c:pt idx="1930">
                  <c:v>9.9953107457088172E-2</c:v>
                </c:pt>
                <c:pt idx="1931">
                  <c:v>9.9953107457088172E-2</c:v>
                </c:pt>
                <c:pt idx="1932">
                  <c:v>9.9953107457088172E-2</c:v>
                </c:pt>
                <c:pt idx="1933">
                  <c:v>9.9953107457088172E-2</c:v>
                </c:pt>
                <c:pt idx="1934">
                  <c:v>9.9953107457088172E-2</c:v>
                </c:pt>
                <c:pt idx="1935">
                  <c:v>9.9953107457088172E-2</c:v>
                </c:pt>
                <c:pt idx="1936">
                  <c:v>9.9953107457088172E-2</c:v>
                </c:pt>
                <c:pt idx="1937">
                  <c:v>9.9953107457088172E-2</c:v>
                </c:pt>
                <c:pt idx="1938">
                  <c:v>9.9953107457088172E-2</c:v>
                </c:pt>
                <c:pt idx="1939">
                  <c:v>9.9953107457088172E-2</c:v>
                </c:pt>
                <c:pt idx="1940">
                  <c:v>9.9953107457088172E-2</c:v>
                </c:pt>
                <c:pt idx="1941">
                  <c:v>9.9953107457088172E-2</c:v>
                </c:pt>
                <c:pt idx="1942">
                  <c:v>9.9953107457088172E-2</c:v>
                </c:pt>
                <c:pt idx="1943">
                  <c:v>9.9953107457088172E-2</c:v>
                </c:pt>
                <c:pt idx="1944">
                  <c:v>9.9953107457088172E-2</c:v>
                </c:pt>
                <c:pt idx="1945">
                  <c:v>9.9953107457088172E-2</c:v>
                </c:pt>
                <c:pt idx="1946">
                  <c:v>9.9953107457088172E-2</c:v>
                </c:pt>
                <c:pt idx="1947">
                  <c:v>9.9953107457088172E-2</c:v>
                </c:pt>
                <c:pt idx="1948">
                  <c:v>9.9953107457088172E-2</c:v>
                </c:pt>
                <c:pt idx="1949">
                  <c:v>9.9953107457088172E-2</c:v>
                </c:pt>
                <c:pt idx="1950">
                  <c:v>9.9953107457088172E-2</c:v>
                </c:pt>
                <c:pt idx="1951">
                  <c:v>9.9953107457088172E-2</c:v>
                </c:pt>
                <c:pt idx="1952">
                  <c:v>9.9953107457088172E-2</c:v>
                </c:pt>
                <c:pt idx="1953">
                  <c:v>9.9953107457088172E-2</c:v>
                </c:pt>
                <c:pt idx="1954">
                  <c:v>9.9953107457088172E-2</c:v>
                </c:pt>
                <c:pt idx="1955">
                  <c:v>9.9953107457088172E-2</c:v>
                </c:pt>
                <c:pt idx="1956">
                  <c:v>9.9953107457088172E-2</c:v>
                </c:pt>
                <c:pt idx="1957">
                  <c:v>9.9953107457088172E-2</c:v>
                </c:pt>
                <c:pt idx="1958">
                  <c:v>9.9953107457088172E-2</c:v>
                </c:pt>
                <c:pt idx="1959">
                  <c:v>9.9953107457088172E-2</c:v>
                </c:pt>
                <c:pt idx="1960">
                  <c:v>9.9953107457088172E-2</c:v>
                </c:pt>
                <c:pt idx="1961">
                  <c:v>9.9953107457088172E-2</c:v>
                </c:pt>
                <c:pt idx="1962">
                  <c:v>9.9953107457088172E-2</c:v>
                </c:pt>
                <c:pt idx="1963">
                  <c:v>9.9953107457088172E-2</c:v>
                </c:pt>
                <c:pt idx="1964">
                  <c:v>9.9953107457088172E-2</c:v>
                </c:pt>
                <c:pt idx="1965">
                  <c:v>9.9953107457088172E-2</c:v>
                </c:pt>
                <c:pt idx="1966">
                  <c:v>9.9953107457088172E-2</c:v>
                </c:pt>
                <c:pt idx="1967">
                  <c:v>9.9953107457088172E-2</c:v>
                </c:pt>
                <c:pt idx="1968">
                  <c:v>9.9953107457088172E-2</c:v>
                </c:pt>
                <c:pt idx="1969">
                  <c:v>9.9953107457088172E-2</c:v>
                </c:pt>
                <c:pt idx="1970">
                  <c:v>9.9953107457088172E-2</c:v>
                </c:pt>
                <c:pt idx="1971">
                  <c:v>9.9953107457088172E-2</c:v>
                </c:pt>
                <c:pt idx="1972">
                  <c:v>9.9953107457088172E-2</c:v>
                </c:pt>
                <c:pt idx="1973">
                  <c:v>9.9953107457088172E-2</c:v>
                </c:pt>
                <c:pt idx="1974">
                  <c:v>9.9953107457088172E-2</c:v>
                </c:pt>
                <c:pt idx="1975">
                  <c:v>9.9953107457088172E-2</c:v>
                </c:pt>
                <c:pt idx="1976">
                  <c:v>9.9953107457088172E-2</c:v>
                </c:pt>
                <c:pt idx="1977">
                  <c:v>9.9953107457088172E-2</c:v>
                </c:pt>
                <c:pt idx="1978">
                  <c:v>9.9953107457088172E-2</c:v>
                </c:pt>
                <c:pt idx="1979">
                  <c:v>9.9953107457088172E-2</c:v>
                </c:pt>
                <c:pt idx="1980">
                  <c:v>9.9953107457088172E-2</c:v>
                </c:pt>
                <c:pt idx="1981">
                  <c:v>9.9953107457088172E-2</c:v>
                </c:pt>
                <c:pt idx="1982">
                  <c:v>9.9953107457088172E-2</c:v>
                </c:pt>
                <c:pt idx="1983">
                  <c:v>9.9953107457088172E-2</c:v>
                </c:pt>
                <c:pt idx="1984">
                  <c:v>9.9953107457088172E-2</c:v>
                </c:pt>
                <c:pt idx="1985">
                  <c:v>9.9953107457088172E-2</c:v>
                </c:pt>
                <c:pt idx="1986">
                  <c:v>9.9953107457088172E-2</c:v>
                </c:pt>
                <c:pt idx="1987">
                  <c:v>9.9953107457088172E-2</c:v>
                </c:pt>
                <c:pt idx="1988">
                  <c:v>0.10527882871473854</c:v>
                </c:pt>
                <c:pt idx="1989">
                  <c:v>0.10527882871473854</c:v>
                </c:pt>
                <c:pt idx="1990">
                  <c:v>0.10527882871473854</c:v>
                </c:pt>
                <c:pt idx="1991">
                  <c:v>0.11066871528874614</c:v>
                </c:pt>
                <c:pt idx="1992">
                  <c:v>0.11066871528874614</c:v>
                </c:pt>
                <c:pt idx="1993">
                  <c:v>0.11066871528874614</c:v>
                </c:pt>
                <c:pt idx="1994">
                  <c:v>0.11066871528874614</c:v>
                </c:pt>
                <c:pt idx="1995">
                  <c:v>0.11066871528874614</c:v>
                </c:pt>
                <c:pt idx="1996">
                  <c:v>0.11066871528874614</c:v>
                </c:pt>
                <c:pt idx="1997">
                  <c:v>0.11066871528874614</c:v>
                </c:pt>
                <c:pt idx="1998">
                  <c:v>0.11066871528874614</c:v>
                </c:pt>
                <c:pt idx="1999">
                  <c:v>0.11066871528874614</c:v>
                </c:pt>
                <c:pt idx="2000">
                  <c:v>0.11066871528874614</c:v>
                </c:pt>
                <c:pt idx="2001">
                  <c:v>0.11066871528874614</c:v>
                </c:pt>
                <c:pt idx="2002">
                  <c:v>0.11066871528874614</c:v>
                </c:pt>
                <c:pt idx="2003">
                  <c:v>0.11066871528874614</c:v>
                </c:pt>
                <c:pt idx="2004">
                  <c:v>0.11066871528874614</c:v>
                </c:pt>
                <c:pt idx="2005">
                  <c:v>0.11066871528874614</c:v>
                </c:pt>
                <c:pt idx="2006">
                  <c:v>0.11066871528874614</c:v>
                </c:pt>
                <c:pt idx="2007">
                  <c:v>0.11066871528874614</c:v>
                </c:pt>
                <c:pt idx="2008">
                  <c:v>0.11066871528874614</c:v>
                </c:pt>
                <c:pt idx="2009">
                  <c:v>0.11066871528874614</c:v>
                </c:pt>
                <c:pt idx="2010">
                  <c:v>0.11671858797385672</c:v>
                </c:pt>
                <c:pt idx="2011">
                  <c:v>0.11671858797385672</c:v>
                </c:pt>
                <c:pt idx="2012">
                  <c:v>0.11671858797385672</c:v>
                </c:pt>
                <c:pt idx="2013">
                  <c:v>0.11671858797385672</c:v>
                </c:pt>
                <c:pt idx="2014">
                  <c:v>0.11671858797385672</c:v>
                </c:pt>
                <c:pt idx="2015">
                  <c:v>0.11671858797385672</c:v>
                </c:pt>
                <c:pt idx="2016">
                  <c:v>0.11671858797385672</c:v>
                </c:pt>
                <c:pt idx="2017">
                  <c:v>0.11671858797385672</c:v>
                </c:pt>
                <c:pt idx="2018">
                  <c:v>0.11671858797385672</c:v>
                </c:pt>
                <c:pt idx="2019">
                  <c:v>0.11671858797385672</c:v>
                </c:pt>
                <c:pt idx="2020">
                  <c:v>0.11671858797385672</c:v>
                </c:pt>
                <c:pt idx="2021">
                  <c:v>0.11671858797385672</c:v>
                </c:pt>
                <c:pt idx="2022">
                  <c:v>0.11671858797385672</c:v>
                </c:pt>
                <c:pt idx="2023">
                  <c:v>0.11671858797385672</c:v>
                </c:pt>
                <c:pt idx="2024">
                  <c:v>0.11671858797385672</c:v>
                </c:pt>
                <c:pt idx="2025">
                  <c:v>0.11671858797385672</c:v>
                </c:pt>
                <c:pt idx="2026">
                  <c:v>0.11671858797385672</c:v>
                </c:pt>
                <c:pt idx="2027">
                  <c:v>0.11671858797385672</c:v>
                </c:pt>
                <c:pt idx="2028">
                  <c:v>0.11671858797385672</c:v>
                </c:pt>
                <c:pt idx="2029">
                  <c:v>0.11671858797385672</c:v>
                </c:pt>
                <c:pt idx="2030">
                  <c:v>0.11671858797385672</c:v>
                </c:pt>
                <c:pt idx="2031">
                  <c:v>0.11671858797385672</c:v>
                </c:pt>
                <c:pt idx="2032">
                  <c:v>0.11671858797385672</c:v>
                </c:pt>
                <c:pt idx="2033">
                  <c:v>0.11671858797385672</c:v>
                </c:pt>
                <c:pt idx="2034">
                  <c:v>0.11671858797385672</c:v>
                </c:pt>
                <c:pt idx="2035">
                  <c:v>0.11671858797385672</c:v>
                </c:pt>
                <c:pt idx="2036">
                  <c:v>0.11671858797385672</c:v>
                </c:pt>
                <c:pt idx="2037">
                  <c:v>0.12407926640740791</c:v>
                </c:pt>
                <c:pt idx="2038">
                  <c:v>0.12407926640740791</c:v>
                </c:pt>
                <c:pt idx="2039">
                  <c:v>0.12407926640740791</c:v>
                </c:pt>
                <c:pt idx="2040">
                  <c:v>0.12407926640740791</c:v>
                </c:pt>
                <c:pt idx="2041">
                  <c:v>0.12407926640740791</c:v>
                </c:pt>
                <c:pt idx="2042">
                  <c:v>0.12407926640740791</c:v>
                </c:pt>
                <c:pt idx="2043">
                  <c:v>0.12407926640740791</c:v>
                </c:pt>
                <c:pt idx="2044">
                  <c:v>0.12407926640740791</c:v>
                </c:pt>
                <c:pt idx="2045">
                  <c:v>0.12407926640740791</c:v>
                </c:pt>
                <c:pt idx="2046">
                  <c:v>0.12407926640740791</c:v>
                </c:pt>
                <c:pt idx="2047">
                  <c:v>0.12407926640740791</c:v>
                </c:pt>
                <c:pt idx="2048">
                  <c:v>0.12407926640740791</c:v>
                </c:pt>
                <c:pt idx="2049">
                  <c:v>0.12407926640740791</c:v>
                </c:pt>
                <c:pt idx="2050">
                  <c:v>0.12407926640740791</c:v>
                </c:pt>
                <c:pt idx="2051">
                  <c:v>0.12407926640740791</c:v>
                </c:pt>
                <c:pt idx="2052">
                  <c:v>0.12407926640740791</c:v>
                </c:pt>
                <c:pt idx="2053">
                  <c:v>0.12407926640740791</c:v>
                </c:pt>
                <c:pt idx="2054">
                  <c:v>0.12407926640740791</c:v>
                </c:pt>
                <c:pt idx="2055">
                  <c:v>0.12407926640740791</c:v>
                </c:pt>
                <c:pt idx="2056">
                  <c:v>0.12407926640740791</c:v>
                </c:pt>
                <c:pt idx="2057">
                  <c:v>0.12407926640740791</c:v>
                </c:pt>
                <c:pt idx="2058">
                  <c:v>0.12407926640740791</c:v>
                </c:pt>
                <c:pt idx="2059">
                  <c:v>0.12407926640740791</c:v>
                </c:pt>
                <c:pt idx="2060">
                  <c:v>0.12407926640740791</c:v>
                </c:pt>
                <c:pt idx="2061">
                  <c:v>0.12407926640740791</c:v>
                </c:pt>
                <c:pt idx="2062">
                  <c:v>0.12407926640740791</c:v>
                </c:pt>
                <c:pt idx="2063">
                  <c:v>0.12407926640740791</c:v>
                </c:pt>
                <c:pt idx="2064">
                  <c:v>0.12407926640740791</c:v>
                </c:pt>
                <c:pt idx="2065">
                  <c:v>0.12407926640740791</c:v>
                </c:pt>
                <c:pt idx="2066">
                  <c:v>0.12407926640740791</c:v>
                </c:pt>
                <c:pt idx="2067">
                  <c:v>0.12407926640740791</c:v>
                </c:pt>
                <c:pt idx="2068">
                  <c:v>0.12407926640740791</c:v>
                </c:pt>
                <c:pt idx="2069">
                  <c:v>0.12407926640740791</c:v>
                </c:pt>
                <c:pt idx="2070">
                  <c:v>0.12407926640740791</c:v>
                </c:pt>
                <c:pt idx="2071">
                  <c:v>0.12407926640740791</c:v>
                </c:pt>
                <c:pt idx="2072">
                  <c:v>0.12407926640740791</c:v>
                </c:pt>
                <c:pt idx="2073">
                  <c:v>0.12407926640740791</c:v>
                </c:pt>
                <c:pt idx="2074">
                  <c:v>0.12407926640740791</c:v>
                </c:pt>
                <c:pt idx="2075">
                  <c:v>0.12407926640740791</c:v>
                </c:pt>
                <c:pt idx="2076">
                  <c:v>0.12407926640740791</c:v>
                </c:pt>
                <c:pt idx="2077">
                  <c:v>0.12407926640740791</c:v>
                </c:pt>
                <c:pt idx="2078">
                  <c:v>0.12407926640740791</c:v>
                </c:pt>
                <c:pt idx="2079">
                  <c:v>0.12407926640740791</c:v>
                </c:pt>
                <c:pt idx="2080">
                  <c:v>0.12407926640740791</c:v>
                </c:pt>
                <c:pt idx="2081">
                  <c:v>0.12407926640740791</c:v>
                </c:pt>
                <c:pt idx="2082">
                  <c:v>0.12407926640740791</c:v>
                </c:pt>
                <c:pt idx="2083">
                  <c:v>0.12407926640740791</c:v>
                </c:pt>
                <c:pt idx="2084">
                  <c:v>0.12407926640740791</c:v>
                </c:pt>
                <c:pt idx="2085">
                  <c:v>0.12407926640740791</c:v>
                </c:pt>
                <c:pt idx="2086">
                  <c:v>0.12407926640740791</c:v>
                </c:pt>
                <c:pt idx="2087">
                  <c:v>0.12407926640740791</c:v>
                </c:pt>
                <c:pt idx="2088">
                  <c:v>0.12407926640740791</c:v>
                </c:pt>
                <c:pt idx="2089">
                  <c:v>0.12407926640740791</c:v>
                </c:pt>
                <c:pt idx="2090">
                  <c:v>0.12407926640740791</c:v>
                </c:pt>
                <c:pt idx="2091">
                  <c:v>0.12407926640740791</c:v>
                </c:pt>
                <c:pt idx="2092">
                  <c:v>0.12407926640740791</c:v>
                </c:pt>
                <c:pt idx="2093">
                  <c:v>0.12407926640740791</c:v>
                </c:pt>
                <c:pt idx="2094">
                  <c:v>0.12407926640740791</c:v>
                </c:pt>
                <c:pt idx="2095">
                  <c:v>0.12407926640740791</c:v>
                </c:pt>
                <c:pt idx="2096">
                  <c:v>0.12407926640740791</c:v>
                </c:pt>
                <c:pt idx="2097">
                  <c:v>0.12407926640740791</c:v>
                </c:pt>
                <c:pt idx="2098">
                  <c:v>0.12407926640740791</c:v>
                </c:pt>
                <c:pt idx="2099">
                  <c:v>0.12407926640740791</c:v>
                </c:pt>
                <c:pt idx="2100">
                  <c:v>0.12407926640740791</c:v>
                </c:pt>
                <c:pt idx="2101">
                  <c:v>0.12407926640740791</c:v>
                </c:pt>
                <c:pt idx="2102">
                  <c:v>0.12407926640740791</c:v>
                </c:pt>
                <c:pt idx="2103">
                  <c:v>0.12407926640740791</c:v>
                </c:pt>
                <c:pt idx="2104">
                  <c:v>0.12407926640740791</c:v>
                </c:pt>
                <c:pt idx="2105">
                  <c:v>0.12407926640740791</c:v>
                </c:pt>
                <c:pt idx="2106">
                  <c:v>0.12407926640740791</c:v>
                </c:pt>
                <c:pt idx="2107">
                  <c:v>0.12407926640740791</c:v>
                </c:pt>
                <c:pt idx="2108">
                  <c:v>0.12407926640740791</c:v>
                </c:pt>
                <c:pt idx="2109">
                  <c:v>0.12407926640740791</c:v>
                </c:pt>
                <c:pt idx="2110">
                  <c:v>0.12407926640740791</c:v>
                </c:pt>
                <c:pt idx="2111">
                  <c:v>0.12407926640740791</c:v>
                </c:pt>
                <c:pt idx="2112">
                  <c:v>0.12407926640740791</c:v>
                </c:pt>
                <c:pt idx="2113">
                  <c:v>0.12407926640740791</c:v>
                </c:pt>
                <c:pt idx="2114">
                  <c:v>0.12407926640740791</c:v>
                </c:pt>
                <c:pt idx="2115">
                  <c:v>0.12407926640740791</c:v>
                </c:pt>
                <c:pt idx="2116">
                  <c:v>0.12407926640740791</c:v>
                </c:pt>
                <c:pt idx="2117">
                  <c:v>0.12407926640740791</c:v>
                </c:pt>
                <c:pt idx="2118">
                  <c:v>0.12407926640740791</c:v>
                </c:pt>
                <c:pt idx="2119">
                  <c:v>0.12407926640740791</c:v>
                </c:pt>
                <c:pt idx="2120">
                  <c:v>0.12407926640740791</c:v>
                </c:pt>
                <c:pt idx="2121">
                  <c:v>0.12407926640740791</c:v>
                </c:pt>
                <c:pt idx="2122">
                  <c:v>0.12407926640740791</c:v>
                </c:pt>
                <c:pt idx="2123">
                  <c:v>0.12407926640740791</c:v>
                </c:pt>
                <c:pt idx="2124">
                  <c:v>0.12407926640740791</c:v>
                </c:pt>
                <c:pt idx="2125">
                  <c:v>0.12407926640740791</c:v>
                </c:pt>
                <c:pt idx="2126">
                  <c:v>0.12407926640740791</c:v>
                </c:pt>
                <c:pt idx="2127">
                  <c:v>0.12407926640740791</c:v>
                </c:pt>
                <c:pt idx="2128">
                  <c:v>0.12407926640740791</c:v>
                </c:pt>
                <c:pt idx="2129">
                  <c:v>0.12407926640740791</c:v>
                </c:pt>
                <c:pt idx="2130">
                  <c:v>0.12407926640740791</c:v>
                </c:pt>
                <c:pt idx="2131">
                  <c:v>0.12407926640740791</c:v>
                </c:pt>
                <c:pt idx="2132">
                  <c:v>0.12407926640740791</c:v>
                </c:pt>
                <c:pt idx="2133">
                  <c:v>0.12407926640740791</c:v>
                </c:pt>
                <c:pt idx="2134">
                  <c:v>0.12407926640740791</c:v>
                </c:pt>
                <c:pt idx="2135">
                  <c:v>0.12407926640740791</c:v>
                </c:pt>
                <c:pt idx="2136">
                  <c:v>0.12407926640740791</c:v>
                </c:pt>
                <c:pt idx="2137">
                  <c:v>0.12407926640740791</c:v>
                </c:pt>
                <c:pt idx="2138">
                  <c:v>0.12407926640740791</c:v>
                </c:pt>
                <c:pt idx="2139">
                  <c:v>0.12407926640740791</c:v>
                </c:pt>
                <c:pt idx="2140">
                  <c:v>0.12407926640740791</c:v>
                </c:pt>
                <c:pt idx="2141">
                  <c:v>0.12407926640740791</c:v>
                </c:pt>
                <c:pt idx="2142">
                  <c:v>0.12407926640740791</c:v>
                </c:pt>
                <c:pt idx="2143">
                  <c:v>0.12407926640740791</c:v>
                </c:pt>
                <c:pt idx="2144">
                  <c:v>0.12407926640740791</c:v>
                </c:pt>
                <c:pt idx="2145">
                  <c:v>0.12407926640740791</c:v>
                </c:pt>
                <c:pt idx="2146">
                  <c:v>0.12407926640740791</c:v>
                </c:pt>
                <c:pt idx="2147">
                  <c:v>0.12407926640740791</c:v>
                </c:pt>
                <c:pt idx="2148">
                  <c:v>0.12407926640740791</c:v>
                </c:pt>
                <c:pt idx="2149">
                  <c:v>0.12407926640740791</c:v>
                </c:pt>
                <c:pt idx="2150">
                  <c:v>0.12407926640740791</c:v>
                </c:pt>
                <c:pt idx="2151">
                  <c:v>0.12407926640740791</c:v>
                </c:pt>
                <c:pt idx="2152">
                  <c:v>0.12407926640740791</c:v>
                </c:pt>
                <c:pt idx="2153">
                  <c:v>0.12407926640740791</c:v>
                </c:pt>
                <c:pt idx="2154">
                  <c:v>0.12407926640740791</c:v>
                </c:pt>
                <c:pt idx="2155">
                  <c:v>0.12407926640740791</c:v>
                </c:pt>
                <c:pt idx="2156">
                  <c:v>0.12407926640740791</c:v>
                </c:pt>
                <c:pt idx="2157">
                  <c:v>0.12407926640740791</c:v>
                </c:pt>
                <c:pt idx="2158">
                  <c:v>0.12407926640740791</c:v>
                </c:pt>
                <c:pt idx="2159">
                  <c:v>0.12407926640740791</c:v>
                </c:pt>
                <c:pt idx="2160">
                  <c:v>0.12407926640740791</c:v>
                </c:pt>
                <c:pt idx="2161">
                  <c:v>0.12407926640740791</c:v>
                </c:pt>
                <c:pt idx="2162">
                  <c:v>0.12407926640740791</c:v>
                </c:pt>
                <c:pt idx="2163">
                  <c:v>0.12407926640740791</c:v>
                </c:pt>
                <c:pt idx="2164">
                  <c:v>0.12407926640740791</c:v>
                </c:pt>
                <c:pt idx="2165">
                  <c:v>0.12407926640740791</c:v>
                </c:pt>
                <c:pt idx="2166">
                  <c:v>0.12407926640740791</c:v>
                </c:pt>
                <c:pt idx="2167">
                  <c:v>0.12407926640740791</c:v>
                </c:pt>
                <c:pt idx="2168">
                  <c:v>0.12407926640740791</c:v>
                </c:pt>
                <c:pt idx="2169">
                  <c:v>0.12407926640740791</c:v>
                </c:pt>
                <c:pt idx="2170">
                  <c:v>0.12407926640740791</c:v>
                </c:pt>
                <c:pt idx="2171">
                  <c:v>0.12407926640740791</c:v>
                </c:pt>
                <c:pt idx="2172">
                  <c:v>0.12407926640740791</c:v>
                </c:pt>
                <c:pt idx="2173">
                  <c:v>0.12407926640740791</c:v>
                </c:pt>
                <c:pt idx="2174">
                  <c:v>0.12407926640740791</c:v>
                </c:pt>
                <c:pt idx="2175">
                  <c:v>0.12407926640740791</c:v>
                </c:pt>
                <c:pt idx="2176">
                  <c:v>0.12407926640740791</c:v>
                </c:pt>
                <c:pt idx="2177">
                  <c:v>0.12407926640740791</c:v>
                </c:pt>
                <c:pt idx="2178">
                  <c:v>0.12407926640740791</c:v>
                </c:pt>
                <c:pt idx="2179">
                  <c:v>0.12407926640740791</c:v>
                </c:pt>
                <c:pt idx="2180">
                  <c:v>0.12407926640740791</c:v>
                </c:pt>
                <c:pt idx="2181">
                  <c:v>0.12407926640740791</c:v>
                </c:pt>
                <c:pt idx="2182">
                  <c:v>0.12407926640740791</c:v>
                </c:pt>
                <c:pt idx="2183">
                  <c:v>0.12407926640740791</c:v>
                </c:pt>
                <c:pt idx="2184">
                  <c:v>0.12407926640740791</c:v>
                </c:pt>
                <c:pt idx="2185">
                  <c:v>0.12407926640740791</c:v>
                </c:pt>
                <c:pt idx="2186">
                  <c:v>0.12407926640740791</c:v>
                </c:pt>
                <c:pt idx="2187">
                  <c:v>0.12407926640740791</c:v>
                </c:pt>
                <c:pt idx="2188">
                  <c:v>0.12407926640740791</c:v>
                </c:pt>
                <c:pt idx="2189">
                  <c:v>0.12407926640740791</c:v>
                </c:pt>
                <c:pt idx="2190">
                  <c:v>0.12407926640740791</c:v>
                </c:pt>
                <c:pt idx="2191">
                  <c:v>0.12407926640740791</c:v>
                </c:pt>
                <c:pt idx="2192">
                  <c:v>0.12407926640740791</c:v>
                </c:pt>
                <c:pt idx="2193">
                  <c:v>0.12407926640740791</c:v>
                </c:pt>
                <c:pt idx="2194">
                  <c:v>0.12407926640740791</c:v>
                </c:pt>
                <c:pt idx="2195">
                  <c:v>0.12407926640740791</c:v>
                </c:pt>
                <c:pt idx="2196">
                  <c:v>0.12407926640740791</c:v>
                </c:pt>
                <c:pt idx="2197">
                  <c:v>0.12407926640740791</c:v>
                </c:pt>
                <c:pt idx="2198">
                  <c:v>0.12407926640740791</c:v>
                </c:pt>
                <c:pt idx="2199">
                  <c:v>0.12407926640740791</c:v>
                </c:pt>
                <c:pt idx="2200">
                  <c:v>0.12407926640740791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719-4E03-AD1C-C47537CFEA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556968"/>
        <c:axId val="1"/>
      </c:scatterChart>
      <c:valAx>
        <c:axId val="662556968"/>
        <c:scaling>
          <c:orientation val="minMax"/>
          <c:max val="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Follow up (years)</a:t>
                </a:r>
              </a:p>
            </c:rich>
          </c:tx>
          <c:layout>
            <c:manualLayout>
              <c:xMode val="edge"/>
              <c:yMode val="edge"/>
              <c:x val="0.46977032588949519"/>
              <c:y val="0.9323827956672424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;\-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1"/>
        <c:crosses val="autoZero"/>
        <c:crossBetween val="midCat"/>
        <c:majorUnit val="1"/>
      </c:valAx>
      <c:valAx>
        <c:axId val="1"/>
        <c:scaling>
          <c:orientation val="minMax"/>
          <c:max val="0.60000000000000009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Cumulative Incidence</a:t>
                </a:r>
                <a:r>
                  <a:rPr lang="en-US" baseline="0" dirty="0"/>
                  <a:t>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4612472838074934E-2"/>
              <c:y val="0.1712467860026517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6625569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200484099532099"/>
          <c:y val="2.7960636432561345E-2"/>
          <c:w val="0.79473064951656658"/>
          <c:h val="0.8153440166769179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CUM_INCID_CR1!$B$1</c:f>
              <c:strCache>
                <c:ptCount val="1"/>
                <c:pt idx="0">
                  <c:v>cif_con</c:v>
                </c:pt>
              </c:strCache>
            </c:strRef>
          </c:tx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CUM_INCID_CR1!$B$2:$B$2202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2.5706940874035988E-3</c:v>
                </c:pt>
                <c:pt idx="6">
                  <c:v>2.5706940874035988E-3</c:v>
                </c:pt>
                <c:pt idx="7">
                  <c:v>2.5706940874035988E-3</c:v>
                </c:pt>
                <c:pt idx="8">
                  <c:v>2.5706940874035988E-3</c:v>
                </c:pt>
                <c:pt idx="9">
                  <c:v>5.1413881748071976E-3</c:v>
                </c:pt>
                <c:pt idx="10">
                  <c:v>5.1413881748071976E-3</c:v>
                </c:pt>
                <c:pt idx="11">
                  <c:v>5.1413881748071976E-3</c:v>
                </c:pt>
                <c:pt idx="12">
                  <c:v>5.1413881748071976E-3</c:v>
                </c:pt>
                <c:pt idx="13">
                  <c:v>7.7120822622107968E-3</c:v>
                </c:pt>
                <c:pt idx="14">
                  <c:v>7.7120822622107968E-3</c:v>
                </c:pt>
                <c:pt idx="15">
                  <c:v>7.7120822622107968E-3</c:v>
                </c:pt>
                <c:pt idx="16">
                  <c:v>7.7120822622107968E-3</c:v>
                </c:pt>
                <c:pt idx="17">
                  <c:v>7.7120822622107968E-3</c:v>
                </c:pt>
                <c:pt idx="18">
                  <c:v>7.7120822622107968E-3</c:v>
                </c:pt>
                <c:pt idx="19">
                  <c:v>7.7120822622107968E-3</c:v>
                </c:pt>
                <c:pt idx="20">
                  <c:v>7.7120822622107968E-3</c:v>
                </c:pt>
                <c:pt idx="21">
                  <c:v>7.7120822622107968E-3</c:v>
                </c:pt>
                <c:pt idx="22">
                  <c:v>7.7120822622107968E-3</c:v>
                </c:pt>
                <c:pt idx="23">
                  <c:v>7.7120822622107968E-3</c:v>
                </c:pt>
                <c:pt idx="24">
                  <c:v>7.7120822622107968E-3</c:v>
                </c:pt>
                <c:pt idx="25">
                  <c:v>7.7120822622107968E-3</c:v>
                </c:pt>
                <c:pt idx="26">
                  <c:v>7.7120822622107968E-3</c:v>
                </c:pt>
                <c:pt idx="27">
                  <c:v>7.7120822622107968E-3</c:v>
                </c:pt>
                <c:pt idx="28">
                  <c:v>1.0282776349614397E-2</c:v>
                </c:pt>
                <c:pt idx="29">
                  <c:v>1.0282776349614397E-2</c:v>
                </c:pt>
                <c:pt idx="30">
                  <c:v>1.0282776349614397E-2</c:v>
                </c:pt>
                <c:pt idx="31">
                  <c:v>1.0282776349614397E-2</c:v>
                </c:pt>
                <c:pt idx="32">
                  <c:v>1.0282776349614397E-2</c:v>
                </c:pt>
                <c:pt idx="33">
                  <c:v>1.0282776349614397E-2</c:v>
                </c:pt>
                <c:pt idx="34">
                  <c:v>1.2853470437017997E-2</c:v>
                </c:pt>
                <c:pt idx="35">
                  <c:v>1.2853470437017997E-2</c:v>
                </c:pt>
                <c:pt idx="36">
                  <c:v>1.5424164524421597E-2</c:v>
                </c:pt>
                <c:pt idx="37">
                  <c:v>1.5424164524421597E-2</c:v>
                </c:pt>
                <c:pt idx="38">
                  <c:v>1.5424164524421597E-2</c:v>
                </c:pt>
                <c:pt idx="39">
                  <c:v>1.5424164524421597E-2</c:v>
                </c:pt>
                <c:pt idx="40">
                  <c:v>1.5424164524421597E-2</c:v>
                </c:pt>
                <c:pt idx="41">
                  <c:v>1.5424164524421597E-2</c:v>
                </c:pt>
                <c:pt idx="42">
                  <c:v>1.5424164524421597E-2</c:v>
                </c:pt>
                <c:pt idx="43">
                  <c:v>1.5424164524421597E-2</c:v>
                </c:pt>
                <c:pt idx="44">
                  <c:v>1.5424164524421597E-2</c:v>
                </c:pt>
                <c:pt idx="45">
                  <c:v>1.5424164524421597E-2</c:v>
                </c:pt>
                <c:pt idx="46">
                  <c:v>1.5424164524421597E-2</c:v>
                </c:pt>
                <c:pt idx="47">
                  <c:v>1.5424164524421597E-2</c:v>
                </c:pt>
                <c:pt idx="48">
                  <c:v>1.5424164524421597E-2</c:v>
                </c:pt>
                <c:pt idx="49">
                  <c:v>1.5424164524421597E-2</c:v>
                </c:pt>
                <c:pt idx="50">
                  <c:v>1.5424164524421597E-2</c:v>
                </c:pt>
                <c:pt idx="51">
                  <c:v>1.5424164524421597E-2</c:v>
                </c:pt>
                <c:pt idx="52">
                  <c:v>1.5424164524421597E-2</c:v>
                </c:pt>
                <c:pt idx="53">
                  <c:v>1.5424164524421597E-2</c:v>
                </c:pt>
                <c:pt idx="54">
                  <c:v>1.5424164524421597E-2</c:v>
                </c:pt>
                <c:pt idx="55">
                  <c:v>1.5424164524421597E-2</c:v>
                </c:pt>
                <c:pt idx="56">
                  <c:v>1.5424164524421597E-2</c:v>
                </c:pt>
                <c:pt idx="57">
                  <c:v>1.5424164524421597E-2</c:v>
                </c:pt>
                <c:pt idx="58">
                  <c:v>1.5424164524421597E-2</c:v>
                </c:pt>
                <c:pt idx="59">
                  <c:v>1.5424164524421597E-2</c:v>
                </c:pt>
                <c:pt idx="60">
                  <c:v>1.7994858611825197E-2</c:v>
                </c:pt>
                <c:pt idx="61">
                  <c:v>2.0565552699228797E-2</c:v>
                </c:pt>
                <c:pt idx="62">
                  <c:v>2.0565552699228797E-2</c:v>
                </c:pt>
                <c:pt idx="63">
                  <c:v>2.0565552699228797E-2</c:v>
                </c:pt>
                <c:pt idx="64">
                  <c:v>2.3136246786632397E-2</c:v>
                </c:pt>
                <c:pt idx="65">
                  <c:v>2.5706940874035997E-2</c:v>
                </c:pt>
                <c:pt idx="66">
                  <c:v>2.5706940874035997E-2</c:v>
                </c:pt>
                <c:pt idx="67">
                  <c:v>2.8277634961439597E-2</c:v>
                </c:pt>
                <c:pt idx="68">
                  <c:v>2.8277634961439597E-2</c:v>
                </c:pt>
                <c:pt idx="69">
                  <c:v>2.8277634961439597E-2</c:v>
                </c:pt>
                <c:pt idx="70">
                  <c:v>2.8277634961439597E-2</c:v>
                </c:pt>
                <c:pt idx="71">
                  <c:v>2.8277634961439597E-2</c:v>
                </c:pt>
                <c:pt idx="72">
                  <c:v>2.8277634961439597E-2</c:v>
                </c:pt>
                <c:pt idx="73">
                  <c:v>2.8277634961439597E-2</c:v>
                </c:pt>
                <c:pt idx="74">
                  <c:v>2.8277634961439597E-2</c:v>
                </c:pt>
                <c:pt idx="75">
                  <c:v>2.8277634961439597E-2</c:v>
                </c:pt>
                <c:pt idx="76">
                  <c:v>2.8277634961439597E-2</c:v>
                </c:pt>
                <c:pt idx="77">
                  <c:v>2.8277634961439597E-2</c:v>
                </c:pt>
                <c:pt idx="78">
                  <c:v>2.8277634961439597E-2</c:v>
                </c:pt>
                <c:pt idx="79">
                  <c:v>2.8277634961439597E-2</c:v>
                </c:pt>
                <c:pt idx="80">
                  <c:v>2.8277634961439597E-2</c:v>
                </c:pt>
                <c:pt idx="81">
                  <c:v>2.8277634961439597E-2</c:v>
                </c:pt>
                <c:pt idx="82">
                  <c:v>2.8277634961439597E-2</c:v>
                </c:pt>
                <c:pt idx="83">
                  <c:v>2.8277634961439597E-2</c:v>
                </c:pt>
                <c:pt idx="84">
                  <c:v>2.8277634961439597E-2</c:v>
                </c:pt>
                <c:pt idx="85">
                  <c:v>2.8277634961439597E-2</c:v>
                </c:pt>
                <c:pt idx="86">
                  <c:v>2.8277634961439597E-2</c:v>
                </c:pt>
                <c:pt idx="87">
                  <c:v>2.8277634961439597E-2</c:v>
                </c:pt>
                <c:pt idx="88">
                  <c:v>2.8277634961439597E-2</c:v>
                </c:pt>
                <c:pt idx="89">
                  <c:v>3.0848329048843198E-2</c:v>
                </c:pt>
                <c:pt idx="90">
                  <c:v>3.0848329048843198E-2</c:v>
                </c:pt>
                <c:pt idx="91">
                  <c:v>3.0848329048843198E-2</c:v>
                </c:pt>
                <c:pt idx="92">
                  <c:v>3.0848329048843198E-2</c:v>
                </c:pt>
                <c:pt idx="93">
                  <c:v>3.0848329048843198E-2</c:v>
                </c:pt>
                <c:pt idx="94">
                  <c:v>3.0848329048843198E-2</c:v>
                </c:pt>
                <c:pt idx="95">
                  <c:v>3.0848329048843198E-2</c:v>
                </c:pt>
                <c:pt idx="96">
                  <c:v>3.3419023136246798E-2</c:v>
                </c:pt>
                <c:pt idx="97">
                  <c:v>3.3419023136246798E-2</c:v>
                </c:pt>
                <c:pt idx="98">
                  <c:v>3.3419023136246798E-2</c:v>
                </c:pt>
                <c:pt idx="99">
                  <c:v>3.3419023136246798E-2</c:v>
                </c:pt>
                <c:pt idx="100">
                  <c:v>3.3419023136246798E-2</c:v>
                </c:pt>
                <c:pt idx="101">
                  <c:v>3.3419023136246798E-2</c:v>
                </c:pt>
                <c:pt idx="102">
                  <c:v>3.3419023136246798E-2</c:v>
                </c:pt>
                <c:pt idx="103">
                  <c:v>3.3419023136246798E-2</c:v>
                </c:pt>
                <c:pt idx="104">
                  <c:v>3.3419023136246798E-2</c:v>
                </c:pt>
                <c:pt idx="105">
                  <c:v>3.3419023136246798E-2</c:v>
                </c:pt>
                <c:pt idx="106">
                  <c:v>3.3419023136246798E-2</c:v>
                </c:pt>
                <c:pt idx="107">
                  <c:v>3.3419023136246798E-2</c:v>
                </c:pt>
                <c:pt idx="108">
                  <c:v>3.3419023136246798E-2</c:v>
                </c:pt>
                <c:pt idx="109">
                  <c:v>3.3419023136246798E-2</c:v>
                </c:pt>
                <c:pt idx="110">
                  <c:v>3.3419023136246798E-2</c:v>
                </c:pt>
                <c:pt idx="111">
                  <c:v>3.3419023136246798E-2</c:v>
                </c:pt>
                <c:pt idx="112">
                  <c:v>3.3419023136246798E-2</c:v>
                </c:pt>
                <c:pt idx="113">
                  <c:v>3.3419023136246798E-2</c:v>
                </c:pt>
                <c:pt idx="114">
                  <c:v>3.3419023136246798E-2</c:v>
                </c:pt>
                <c:pt idx="115">
                  <c:v>3.3419023136246798E-2</c:v>
                </c:pt>
                <c:pt idx="116">
                  <c:v>3.3419023136246798E-2</c:v>
                </c:pt>
                <c:pt idx="117">
                  <c:v>3.3419023136246798E-2</c:v>
                </c:pt>
                <c:pt idx="118">
                  <c:v>3.3419023136246798E-2</c:v>
                </c:pt>
                <c:pt idx="119">
                  <c:v>3.3419023136246798E-2</c:v>
                </c:pt>
                <c:pt idx="120">
                  <c:v>3.3419023136246798E-2</c:v>
                </c:pt>
                <c:pt idx="121">
                  <c:v>3.3419023136246798E-2</c:v>
                </c:pt>
                <c:pt idx="122">
                  <c:v>3.5989717223650394E-2</c:v>
                </c:pt>
                <c:pt idx="123">
                  <c:v>3.5989717223650394E-2</c:v>
                </c:pt>
                <c:pt idx="124">
                  <c:v>3.5989717223650394E-2</c:v>
                </c:pt>
                <c:pt idx="125">
                  <c:v>3.5989717223650394E-2</c:v>
                </c:pt>
                <c:pt idx="126">
                  <c:v>3.5989717223650394E-2</c:v>
                </c:pt>
                <c:pt idx="127">
                  <c:v>3.5989717223650394E-2</c:v>
                </c:pt>
                <c:pt idx="128">
                  <c:v>3.5989717223650394E-2</c:v>
                </c:pt>
                <c:pt idx="129">
                  <c:v>3.5989717223650394E-2</c:v>
                </c:pt>
                <c:pt idx="130">
                  <c:v>3.5989717223650394E-2</c:v>
                </c:pt>
                <c:pt idx="131">
                  <c:v>3.5989717223650394E-2</c:v>
                </c:pt>
                <c:pt idx="132">
                  <c:v>3.5989717223650394E-2</c:v>
                </c:pt>
                <c:pt idx="133">
                  <c:v>3.8560411311053991E-2</c:v>
                </c:pt>
                <c:pt idx="134">
                  <c:v>3.8560411311053991E-2</c:v>
                </c:pt>
                <c:pt idx="135">
                  <c:v>3.8560411311053991E-2</c:v>
                </c:pt>
                <c:pt idx="136">
                  <c:v>3.8560411311053991E-2</c:v>
                </c:pt>
                <c:pt idx="137">
                  <c:v>3.8560411311053991E-2</c:v>
                </c:pt>
                <c:pt idx="138">
                  <c:v>3.8560411311053991E-2</c:v>
                </c:pt>
                <c:pt idx="139">
                  <c:v>3.8560411311053991E-2</c:v>
                </c:pt>
                <c:pt idx="140">
                  <c:v>3.8560411311053991E-2</c:v>
                </c:pt>
                <c:pt idx="141">
                  <c:v>3.8560411311053991E-2</c:v>
                </c:pt>
                <c:pt idx="142">
                  <c:v>3.8560411311053991E-2</c:v>
                </c:pt>
                <c:pt idx="143">
                  <c:v>3.8560411311053991E-2</c:v>
                </c:pt>
                <c:pt idx="144">
                  <c:v>3.8560411311053991E-2</c:v>
                </c:pt>
                <c:pt idx="145">
                  <c:v>3.8560411311053991E-2</c:v>
                </c:pt>
                <c:pt idx="146">
                  <c:v>3.8560411311053991E-2</c:v>
                </c:pt>
                <c:pt idx="147">
                  <c:v>3.8560411311053991E-2</c:v>
                </c:pt>
                <c:pt idx="148">
                  <c:v>3.8560411311053991E-2</c:v>
                </c:pt>
                <c:pt idx="149">
                  <c:v>3.8560411311053991E-2</c:v>
                </c:pt>
                <c:pt idx="150">
                  <c:v>3.8560411311053991E-2</c:v>
                </c:pt>
                <c:pt idx="151">
                  <c:v>3.8560411311053991E-2</c:v>
                </c:pt>
                <c:pt idx="152">
                  <c:v>3.8560411311053991E-2</c:v>
                </c:pt>
                <c:pt idx="153">
                  <c:v>3.8560411311053991E-2</c:v>
                </c:pt>
                <c:pt idx="154">
                  <c:v>3.8560411311053991E-2</c:v>
                </c:pt>
                <c:pt idx="155">
                  <c:v>3.8560411311053991E-2</c:v>
                </c:pt>
                <c:pt idx="156">
                  <c:v>3.8560411311053991E-2</c:v>
                </c:pt>
                <c:pt idx="157">
                  <c:v>3.8560411311053991E-2</c:v>
                </c:pt>
                <c:pt idx="158">
                  <c:v>3.8560411311053991E-2</c:v>
                </c:pt>
                <c:pt idx="159">
                  <c:v>3.8560411311053991E-2</c:v>
                </c:pt>
                <c:pt idx="160">
                  <c:v>3.8560411311053991E-2</c:v>
                </c:pt>
                <c:pt idx="161">
                  <c:v>3.8560411311053991E-2</c:v>
                </c:pt>
                <c:pt idx="162">
                  <c:v>3.8560411311053991E-2</c:v>
                </c:pt>
                <c:pt idx="163">
                  <c:v>3.8560411311053991E-2</c:v>
                </c:pt>
                <c:pt idx="164">
                  <c:v>3.8560411311053991E-2</c:v>
                </c:pt>
                <c:pt idx="165">
                  <c:v>3.8560411311053991E-2</c:v>
                </c:pt>
                <c:pt idx="166">
                  <c:v>3.8560411311053991E-2</c:v>
                </c:pt>
                <c:pt idx="167">
                  <c:v>3.8560411311053991E-2</c:v>
                </c:pt>
                <c:pt idx="168">
                  <c:v>4.1131105398457588E-2</c:v>
                </c:pt>
                <c:pt idx="169">
                  <c:v>4.1131105398457588E-2</c:v>
                </c:pt>
                <c:pt idx="170">
                  <c:v>4.1131105398457588E-2</c:v>
                </c:pt>
                <c:pt idx="171">
                  <c:v>4.1131105398457588E-2</c:v>
                </c:pt>
                <c:pt idx="172">
                  <c:v>4.1131105398457588E-2</c:v>
                </c:pt>
                <c:pt idx="173">
                  <c:v>4.1131105398457588E-2</c:v>
                </c:pt>
                <c:pt idx="174">
                  <c:v>4.1131105398457588E-2</c:v>
                </c:pt>
                <c:pt idx="175">
                  <c:v>4.1131105398457588E-2</c:v>
                </c:pt>
                <c:pt idx="176">
                  <c:v>4.1131105398457588E-2</c:v>
                </c:pt>
                <c:pt idx="177">
                  <c:v>4.1131105398457588E-2</c:v>
                </c:pt>
                <c:pt idx="178">
                  <c:v>4.1131105398457588E-2</c:v>
                </c:pt>
                <c:pt idx="179">
                  <c:v>4.1131105398457588E-2</c:v>
                </c:pt>
                <c:pt idx="180">
                  <c:v>4.1131105398457588E-2</c:v>
                </c:pt>
                <c:pt idx="181">
                  <c:v>4.1131105398457588E-2</c:v>
                </c:pt>
                <c:pt idx="182">
                  <c:v>4.1131105398457588E-2</c:v>
                </c:pt>
                <c:pt idx="183">
                  <c:v>4.1131105398457588E-2</c:v>
                </c:pt>
                <c:pt idx="184">
                  <c:v>4.1131105398457588E-2</c:v>
                </c:pt>
                <c:pt idx="185">
                  <c:v>4.1131105398457588E-2</c:v>
                </c:pt>
                <c:pt idx="186">
                  <c:v>4.1131105398457588E-2</c:v>
                </c:pt>
                <c:pt idx="187">
                  <c:v>4.1131105398457588E-2</c:v>
                </c:pt>
                <c:pt idx="188">
                  <c:v>4.1131105398457588E-2</c:v>
                </c:pt>
                <c:pt idx="189">
                  <c:v>4.1131105398457588E-2</c:v>
                </c:pt>
                <c:pt idx="190">
                  <c:v>4.1131105398457588E-2</c:v>
                </c:pt>
                <c:pt idx="191">
                  <c:v>4.1131105398457588E-2</c:v>
                </c:pt>
                <c:pt idx="192">
                  <c:v>4.1131105398457588E-2</c:v>
                </c:pt>
                <c:pt idx="193">
                  <c:v>4.1131105398457588E-2</c:v>
                </c:pt>
                <c:pt idx="194">
                  <c:v>4.1131105398457588E-2</c:v>
                </c:pt>
                <c:pt idx="195">
                  <c:v>4.1131105398457588E-2</c:v>
                </c:pt>
                <c:pt idx="196">
                  <c:v>4.1131105398457588E-2</c:v>
                </c:pt>
                <c:pt idx="197">
                  <c:v>4.1131105398457588E-2</c:v>
                </c:pt>
                <c:pt idx="198">
                  <c:v>4.1131105398457588E-2</c:v>
                </c:pt>
                <c:pt idx="199">
                  <c:v>4.1131105398457588E-2</c:v>
                </c:pt>
                <c:pt idx="200">
                  <c:v>4.1131105398457588E-2</c:v>
                </c:pt>
                <c:pt idx="201">
                  <c:v>4.1131105398457588E-2</c:v>
                </c:pt>
                <c:pt idx="202">
                  <c:v>4.1131105398457588E-2</c:v>
                </c:pt>
                <c:pt idx="203">
                  <c:v>4.1131105398457588E-2</c:v>
                </c:pt>
                <c:pt idx="204">
                  <c:v>4.1131105398457588E-2</c:v>
                </c:pt>
                <c:pt idx="205">
                  <c:v>4.1131105398457588E-2</c:v>
                </c:pt>
                <c:pt idx="206">
                  <c:v>4.1131105398457588E-2</c:v>
                </c:pt>
                <c:pt idx="207">
                  <c:v>4.1131105398457588E-2</c:v>
                </c:pt>
                <c:pt idx="208">
                  <c:v>4.1131105398457588E-2</c:v>
                </c:pt>
                <c:pt idx="209">
                  <c:v>4.3701799485861184E-2</c:v>
                </c:pt>
                <c:pt idx="210">
                  <c:v>4.3701799485861184E-2</c:v>
                </c:pt>
                <c:pt idx="211">
                  <c:v>4.6272493573264781E-2</c:v>
                </c:pt>
                <c:pt idx="212">
                  <c:v>4.6272493573264781E-2</c:v>
                </c:pt>
                <c:pt idx="213">
                  <c:v>4.6272493573264781E-2</c:v>
                </c:pt>
                <c:pt idx="214">
                  <c:v>4.6272493573264781E-2</c:v>
                </c:pt>
                <c:pt idx="215">
                  <c:v>4.6272493573264781E-2</c:v>
                </c:pt>
                <c:pt idx="216">
                  <c:v>4.6272493573264781E-2</c:v>
                </c:pt>
                <c:pt idx="217">
                  <c:v>4.8843187660668384E-2</c:v>
                </c:pt>
                <c:pt idx="218">
                  <c:v>4.8843187660668384E-2</c:v>
                </c:pt>
                <c:pt idx="219">
                  <c:v>4.8843187660668384E-2</c:v>
                </c:pt>
                <c:pt idx="220">
                  <c:v>4.8843187660668384E-2</c:v>
                </c:pt>
                <c:pt idx="221">
                  <c:v>4.8843187660668384E-2</c:v>
                </c:pt>
                <c:pt idx="222">
                  <c:v>4.8843187660668384E-2</c:v>
                </c:pt>
                <c:pt idx="223">
                  <c:v>4.8843187660668384E-2</c:v>
                </c:pt>
                <c:pt idx="224">
                  <c:v>5.1413881748071988E-2</c:v>
                </c:pt>
                <c:pt idx="225">
                  <c:v>5.1413881748071988E-2</c:v>
                </c:pt>
                <c:pt idx="226">
                  <c:v>5.1413881748071988E-2</c:v>
                </c:pt>
                <c:pt idx="227">
                  <c:v>5.1413881748071988E-2</c:v>
                </c:pt>
                <c:pt idx="228">
                  <c:v>5.1413881748071988E-2</c:v>
                </c:pt>
                <c:pt idx="229">
                  <c:v>5.1413881748071988E-2</c:v>
                </c:pt>
                <c:pt idx="230">
                  <c:v>5.3984575835475591E-2</c:v>
                </c:pt>
                <c:pt idx="231">
                  <c:v>5.3984575835475591E-2</c:v>
                </c:pt>
                <c:pt idx="232">
                  <c:v>5.3984575835475591E-2</c:v>
                </c:pt>
                <c:pt idx="233">
                  <c:v>5.3984575835475591E-2</c:v>
                </c:pt>
                <c:pt idx="234">
                  <c:v>5.3984575835475591E-2</c:v>
                </c:pt>
                <c:pt idx="235">
                  <c:v>5.3984575835475591E-2</c:v>
                </c:pt>
                <c:pt idx="236">
                  <c:v>5.9125964010282792E-2</c:v>
                </c:pt>
                <c:pt idx="237">
                  <c:v>5.9125964010282792E-2</c:v>
                </c:pt>
                <c:pt idx="238">
                  <c:v>5.9125964010282792E-2</c:v>
                </c:pt>
                <c:pt idx="239">
                  <c:v>5.9125964010282792E-2</c:v>
                </c:pt>
                <c:pt idx="240">
                  <c:v>5.9125964010282792E-2</c:v>
                </c:pt>
                <c:pt idx="241">
                  <c:v>5.9125964010282792E-2</c:v>
                </c:pt>
                <c:pt idx="242">
                  <c:v>5.9125964010282792E-2</c:v>
                </c:pt>
                <c:pt idx="243">
                  <c:v>5.9125964010282792E-2</c:v>
                </c:pt>
                <c:pt idx="244">
                  <c:v>5.9125964010282792E-2</c:v>
                </c:pt>
                <c:pt idx="245">
                  <c:v>5.9125964010282792E-2</c:v>
                </c:pt>
                <c:pt idx="246">
                  <c:v>5.9125964010282792E-2</c:v>
                </c:pt>
                <c:pt idx="247">
                  <c:v>5.9125964010282792E-2</c:v>
                </c:pt>
                <c:pt idx="248">
                  <c:v>5.9125964010282792E-2</c:v>
                </c:pt>
                <c:pt idx="249">
                  <c:v>5.9125964010282792E-2</c:v>
                </c:pt>
                <c:pt idx="250">
                  <c:v>6.1696658097686395E-2</c:v>
                </c:pt>
                <c:pt idx="251">
                  <c:v>6.1696658097686395E-2</c:v>
                </c:pt>
                <c:pt idx="252">
                  <c:v>6.1696658097686395E-2</c:v>
                </c:pt>
                <c:pt idx="253">
                  <c:v>6.1696658097686395E-2</c:v>
                </c:pt>
                <c:pt idx="254">
                  <c:v>6.1696658097686395E-2</c:v>
                </c:pt>
                <c:pt idx="255">
                  <c:v>6.1696658097686395E-2</c:v>
                </c:pt>
                <c:pt idx="256">
                  <c:v>6.1696658097686395E-2</c:v>
                </c:pt>
                <c:pt idx="257">
                  <c:v>6.4267352185089999E-2</c:v>
                </c:pt>
                <c:pt idx="258">
                  <c:v>6.4267352185089999E-2</c:v>
                </c:pt>
                <c:pt idx="259">
                  <c:v>6.4267352185089999E-2</c:v>
                </c:pt>
                <c:pt idx="260">
                  <c:v>6.4267352185089999E-2</c:v>
                </c:pt>
                <c:pt idx="261">
                  <c:v>6.4267352185089999E-2</c:v>
                </c:pt>
                <c:pt idx="262">
                  <c:v>6.4267352185089999E-2</c:v>
                </c:pt>
                <c:pt idx="263">
                  <c:v>6.4267352185089999E-2</c:v>
                </c:pt>
                <c:pt idx="264">
                  <c:v>6.4267352185089999E-2</c:v>
                </c:pt>
                <c:pt idx="265">
                  <c:v>6.4267352185089999E-2</c:v>
                </c:pt>
                <c:pt idx="266">
                  <c:v>6.4267352185089999E-2</c:v>
                </c:pt>
                <c:pt idx="267">
                  <c:v>6.4267352185089999E-2</c:v>
                </c:pt>
                <c:pt idx="268">
                  <c:v>6.4267352185089999E-2</c:v>
                </c:pt>
                <c:pt idx="269">
                  <c:v>6.4267352185089999E-2</c:v>
                </c:pt>
                <c:pt idx="270">
                  <c:v>6.4267352185089999E-2</c:v>
                </c:pt>
                <c:pt idx="271">
                  <c:v>6.4267352185089999E-2</c:v>
                </c:pt>
                <c:pt idx="272">
                  <c:v>6.4267352185089999E-2</c:v>
                </c:pt>
                <c:pt idx="273">
                  <c:v>6.4267352185089999E-2</c:v>
                </c:pt>
                <c:pt idx="274">
                  <c:v>6.4267352185089999E-2</c:v>
                </c:pt>
                <c:pt idx="275">
                  <c:v>6.4267352185089999E-2</c:v>
                </c:pt>
                <c:pt idx="276">
                  <c:v>6.4267352185089999E-2</c:v>
                </c:pt>
                <c:pt idx="277">
                  <c:v>6.4267352185089999E-2</c:v>
                </c:pt>
                <c:pt idx="278">
                  <c:v>6.4267352185089999E-2</c:v>
                </c:pt>
                <c:pt idx="279">
                  <c:v>6.4267352185089999E-2</c:v>
                </c:pt>
                <c:pt idx="280">
                  <c:v>6.4267352185089999E-2</c:v>
                </c:pt>
                <c:pt idx="281">
                  <c:v>6.4267352185089999E-2</c:v>
                </c:pt>
                <c:pt idx="282">
                  <c:v>6.4267352185089999E-2</c:v>
                </c:pt>
                <c:pt idx="283">
                  <c:v>6.4267352185089999E-2</c:v>
                </c:pt>
                <c:pt idx="284">
                  <c:v>6.4267352185089999E-2</c:v>
                </c:pt>
                <c:pt idx="285">
                  <c:v>6.4267352185089999E-2</c:v>
                </c:pt>
                <c:pt idx="286">
                  <c:v>6.4267352185089999E-2</c:v>
                </c:pt>
                <c:pt idx="287">
                  <c:v>6.4267352185089999E-2</c:v>
                </c:pt>
                <c:pt idx="288">
                  <c:v>6.4267352185089999E-2</c:v>
                </c:pt>
                <c:pt idx="289">
                  <c:v>6.6838046272493595E-2</c:v>
                </c:pt>
                <c:pt idx="290">
                  <c:v>6.6838046272493595E-2</c:v>
                </c:pt>
                <c:pt idx="291">
                  <c:v>6.6838046272493595E-2</c:v>
                </c:pt>
                <c:pt idx="292">
                  <c:v>6.9408740359897192E-2</c:v>
                </c:pt>
                <c:pt idx="293">
                  <c:v>6.9408740359897192E-2</c:v>
                </c:pt>
                <c:pt idx="294">
                  <c:v>6.9408740359897192E-2</c:v>
                </c:pt>
                <c:pt idx="295">
                  <c:v>6.9408740359897192E-2</c:v>
                </c:pt>
                <c:pt idx="296">
                  <c:v>7.1979434447300789E-2</c:v>
                </c:pt>
                <c:pt idx="297">
                  <c:v>7.1979434447300789E-2</c:v>
                </c:pt>
                <c:pt idx="298">
                  <c:v>7.1979434447300789E-2</c:v>
                </c:pt>
                <c:pt idx="299">
                  <c:v>7.1979434447300789E-2</c:v>
                </c:pt>
                <c:pt idx="300">
                  <c:v>7.1979434447300789E-2</c:v>
                </c:pt>
                <c:pt idx="301">
                  <c:v>7.1979434447300789E-2</c:v>
                </c:pt>
                <c:pt idx="302">
                  <c:v>7.1979434447300789E-2</c:v>
                </c:pt>
                <c:pt idx="303">
                  <c:v>7.1979434447300789E-2</c:v>
                </c:pt>
                <c:pt idx="304">
                  <c:v>7.1979434447300789E-2</c:v>
                </c:pt>
                <c:pt idx="305">
                  <c:v>7.1979434447300789E-2</c:v>
                </c:pt>
                <c:pt idx="306">
                  <c:v>7.1979434447300789E-2</c:v>
                </c:pt>
                <c:pt idx="307">
                  <c:v>7.1979434447300789E-2</c:v>
                </c:pt>
                <c:pt idx="308">
                  <c:v>7.1979434447300789E-2</c:v>
                </c:pt>
                <c:pt idx="309">
                  <c:v>7.1979434447300789E-2</c:v>
                </c:pt>
                <c:pt idx="310">
                  <c:v>7.1979434447300789E-2</c:v>
                </c:pt>
                <c:pt idx="311">
                  <c:v>7.1979434447300789E-2</c:v>
                </c:pt>
                <c:pt idx="312">
                  <c:v>7.1979434447300789E-2</c:v>
                </c:pt>
                <c:pt idx="313">
                  <c:v>7.1979434447300789E-2</c:v>
                </c:pt>
                <c:pt idx="314">
                  <c:v>7.1979434447300789E-2</c:v>
                </c:pt>
                <c:pt idx="315">
                  <c:v>7.1979434447300789E-2</c:v>
                </c:pt>
                <c:pt idx="316">
                  <c:v>7.1979434447300789E-2</c:v>
                </c:pt>
                <c:pt idx="317">
                  <c:v>7.1979434447300789E-2</c:v>
                </c:pt>
                <c:pt idx="318">
                  <c:v>7.1979434447300789E-2</c:v>
                </c:pt>
                <c:pt idx="319">
                  <c:v>7.1979434447300789E-2</c:v>
                </c:pt>
                <c:pt idx="320">
                  <c:v>7.1979434447300789E-2</c:v>
                </c:pt>
                <c:pt idx="321">
                  <c:v>7.1979434447300789E-2</c:v>
                </c:pt>
                <c:pt idx="322">
                  <c:v>7.1979434447300789E-2</c:v>
                </c:pt>
                <c:pt idx="323">
                  <c:v>7.1979434447300789E-2</c:v>
                </c:pt>
                <c:pt idx="324">
                  <c:v>7.1979434447300789E-2</c:v>
                </c:pt>
                <c:pt idx="325">
                  <c:v>7.1979434447300789E-2</c:v>
                </c:pt>
                <c:pt idx="326">
                  <c:v>7.1979434447300789E-2</c:v>
                </c:pt>
                <c:pt idx="327">
                  <c:v>7.1979434447300789E-2</c:v>
                </c:pt>
                <c:pt idx="328">
                  <c:v>7.1979434447300789E-2</c:v>
                </c:pt>
                <c:pt idx="329">
                  <c:v>7.1979434447300789E-2</c:v>
                </c:pt>
                <c:pt idx="330">
                  <c:v>7.1979434447300789E-2</c:v>
                </c:pt>
                <c:pt idx="331">
                  <c:v>7.1979434447300789E-2</c:v>
                </c:pt>
                <c:pt idx="332">
                  <c:v>7.1979434447300789E-2</c:v>
                </c:pt>
                <c:pt idx="333">
                  <c:v>7.1979434447300789E-2</c:v>
                </c:pt>
                <c:pt idx="334">
                  <c:v>7.1979434447300789E-2</c:v>
                </c:pt>
                <c:pt idx="335">
                  <c:v>7.1979434447300789E-2</c:v>
                </c:pt>
                <c:pt idx="336">
                  <c:v>7.1979434447300789E-2</c:v>
                </c:pt>
                <c:pt idx="337">
                  <c:v>7.1979434447300789E-2</c:v>
                </c:pt>
                <c:pt idx="338">
                  <c:v>7.1979434447300789E-2</c:v>
                </c:pt>
                <c:pt idx="339">
                  <c:v>7.1979434447300789E-2</c:v>
                </c:pt>
                <c:pt idx="340">
                  <c:v>7.1979434447300789E-2</c:v>
                </c:pt>
                <c:pt idx="341">
                  <c:v>7.4550128534704385E-2</c:v>
                </c:pt>
                <c:pt idx="342">
                  <c:v>7.4550128534704385E-2</c:v>
                </c:pt>
                <c:pt idx="343">
                  <c:v>7.4550128534704385E-2</c:v>
                </c:pt>
                <c:pt idx="344">
                  <c:v>7.4550128534704385E-2</c:v>
                </c:pt>
                <c:pt idx="345">
                  <c:v>7.7120822622107982E-2</c:v>
                </c:pt>
                <c:pt idx="346">
                  <c:v>7.7120822622107982E-2</c:v>
                </c:pt>
                <c:pt idx="347">
                  <c:v>7.7120822622107982E-2</c:v>
                </c:pt>
                <c:pt idx="348">
                  <c:v>7.7120822622107982E-2</c:v>
                </c:pt>
                <c:pt idx="349">
                  <c:v>7.7120822622107982E-2</c:v>
                </c:pt>
                <c:pt idx="350">
                  <c:v>7.9691516709511578E-2</c:v>
                </c:pt>
                <c:pt idx="351">
                  <c:v>7.9691516709511578E-2</c:v>
                </c:pt>
                <c:pt idx="352">
                  <c:v>7.9691516709511578E-2</c:v>
                </c:pt>
                <c:pt idx="353">
                  <c:v>7.9691516709511578E-2</c:v>
                </c:pt>
                <c:pt idx="354">
                  <c:v>7.9691516709511578E-2</c:v>
                </c:pt>
                <c:pt idx="355">
                  <c:v>7.9691516709511578E-2</c:v>
                </c:pt>
                <c:pt idx="356">
                  <c:v>7.9691516709511578E-2</c:v>
                </c:pt>
                <c:pt idx="357">
                  <c:v>8.2262210796915175E-2</c:v>
                </c:pt>
                <c:pt idx="358">
                  <c:v>8.2262210796915175E-2</c:v>
                </c:pt>
                <c:pt idx="359">
                  <c:v>8.2262210796915175E-2</c:v>
                </c:pt>
                <c:pt idx="360">
                  <c:v>8.2262210796915175E-2</c:v>
                </c:pt>
                <c:pt idx="361">
                  <c:v>8.2262210796915175E-2</c:v>
                </c:pt>
                <c:pt idx="362">
                  <c:v>8.2262210796915175E-2</c:v>
                </c:pt>
                <c:pt idx="363">
                  <c:v>8.2262210796915175E-2</c:v>
                </c:pt>
                <c:pt idx="364">
                  <c:v>8.2262210796915175E-2</c:v>
                </c:pt>
                <c:pt idx="365">
                  <c:v>8.2262210796915175E-2</c:v>
                </c:pt>
                <c:pt idx="366">
                  <c:v>8.2262210796915175E-2</c:v>
                </c:pt>
                <c:pt idx="367">
                  <c:v>8.2262210796915175E-2</c:v>
                </c:pt>
                <c:pt idx="368">
                  <c:v>8.2262210796915175E-2</c:v>
                </c:pt>
                <c:pt idx="369">
                  <c:v>8.2262210796915175E-2</c:v>
                </c:pt>
                <c:pt idx="370">
                  <c:v>8.2262210796915175E-2</c:v>
                </c:pt>
                <c:pt idx="371">
                  <c:v>8.2262210796915175E-2</c:v>
                </c:pt>
                <c:pt idx="372">
                  <c:v>8.2262210796915175E-2</c:v>
                </c:pt>
                <c:pt idx="373">
                  <c:v>8.2262210796915175E-2</c:v>
                </c:pt>
                <c:pt idx="374">
                  <c:v>8.2262210796915175E-2</c:v>
                </c:pt>
                <c:pt idx="375">
                  <c:v>8.2262210796915175E-2</c:v>
                </c:pt>
                <c:pt idx="376">
                  <c:v>8.2262210796915175E-2</c:v>
                </c:pt>
                <c:pt idx="377">
                  <c:v>8.2262210796915175E-2</c:v>
                </c:pt>
                <c:pt idx="378">
                  <c:v>8.2262210796915175E-2</c:v>
                </c:pt>
                <c:pt idx="379">
                  <c:v>8.2262210796915175E-2</c:v>
                </c:pt>
                <c:pt idx="380">
                  <c:v>8.2262210796915175E-2</c:v>
                </c:pt>
                <c:pt idx="381">
                  <c:v>8.2262210796915175E-2</c:v>
                </c:pt>
                <c:pt idx="382">
                  <c:v>8.2262210796915175E-2</c:v>
                </c:pt>
                <c:pt idx="383">
                  <c:v>8.2262210796915175E-2</c:v>
                </c:pt>
                <c:pt idx="384">
                  <c:v>8.2262210796915175E-2</c:v>
                </c:pt>
                <c:pt idx="385">
                  <c:v>8.2262210796915175E-2</c:v>
                </c:pt>
                <c:pt idx="386">
                  <c:v>8.2262210796915175E-2</c:v>
                </c:pt>
                <c:pt idx="387">
                  <c:v>8.2262210796915175E-2</c:v>
                </c:pt>
                <c:pt idx="388">
                  <c:v>8.2262210796915175E-2</c:v>
                </c:pt>
                <c:pt idx="389">
                  <c:v>8.2262210796915175E-2</c:v>
                </c:pt>
                <c:pt idx="390">
                  <c:v>8.2262210796915175E-2</c:v>
                </c:pt>
                <c:pt idx="391">
                  <c:v>8.2262210796915175E-2</c:v>
                </c:pt>
                <c:pt idx="392">
                  <c:v>8.2262210796915175E-2</c:v>
                </c:pt>
                <c:pt idx="393">
                  <c:v>8.2262210796915175E-2</c:v>
                </c:pt>
                <c:pt idx="394">
                  <c:v>8.2262210796915175E-2</c:v>
                </c:pt>
                <c:pt idx="395">
                  <c:v>8.2262210796915175E-2</c:v>
                </c:pt>
                <c:pt idx="396">
                  <c:v>8.2262210796915175E-2</c:v>
                </c:pt>
                <c:pt idx="397">
                  <c:v>8.2262210796915175E-2</c:v>
                </c:pt>
                <c:pt idx="398">
                  <c:v>8.2262210796915175E-2</c:v>
                </c:pt>
                <c:pt idx="399">
                  <c:v>8.2262210796915175E-2</c:v>
                </c:pt>
                <c:pt idx="400">
                  <c:v>8.2262210796915175E-2</c:v>
                </c:pt>
                <c:pt idx="401">
                  <c:v>8.2262210796915175E-2</c:v>
                </c:pt>
                <c:pt idx="402">
                  <c:v>8.4832904884318772E-2</c:v>
                </c:pt>
                <c:pt idx="403">
                  <c:v>8.4832904884318772E-2</c:v>
                </c:pt>
                <c:pt idx="404">
                  <c:v>8.4832904884318772E-2</c:v>
                </c:pt>
                <c:pt idx="405">
                  <c:v>8.4832904884318772E-2</c:v>
                </c:pt>
                <c:pt idx="406">
                  <c:v>8.4832904884318772E-2</c:v>
                </c:pt>
                <c:pt idx="407">
                  <c:v>8.4832904884318772E-2</c:v>
                </c:pt>
                <c:pt idx="408">
                  <c:v>8.4832904884318772E-2</c:v>
                </c:pt>
                <c:pt idx="409">
                  <c:v>8.4832904884318772E-2</c:v>
                </c:pt>
                <c:pt idx="410">
                  <c:v>8.4832904884318772E-2</c:v>
                </c:pt>
                <c:pt idx="411">
                  <c:v>8.4832904884318772E-2</c:v>
                </c:pt>
                <c:pt idx="412">
                  <c:v>8.4832904884318772E-2</c:v>
                </c:pt>
                <c:pt idx="413">
                  <c:v>8.4832904884318772E-2</c:v>
                </c:pt>
                <c:pt idx="414">
                  <c:v>8.4832904884318772E-2</c:v>
                </c:pt>
                <c:pt idx="415">
                  <c:v>8.4832904884318772E-2</c:v>
                </c:pt>
                <c:pt idx="416">
                  <c:v>8.4832904884318772E-2</c:v>
                </c:pt>
                <c:pt idx="417">
                  <c:v>8.4832904884318772E-2</c:v>
                </c:pt>
                <c:pt idx="418">
                  <c:v>8.9974293059125979E-2</c:v>
                </c:pt>
                <c:pt idx="419">
                  <c:v>8.9974293059125979E-2</c:v>
                </c:pt>
                <c:pt idx="420">
                  <c:v>9.2544987146529575E-2</c:v>
                </c:pt>
                <c:pt idx="421">
                  <c:v>9.2544987146529575E-2</c:v>
                </c:pt>
                <c:pt idx="422">
                  <c:v>9.2544987146529575E-2</c:v>
                </c:pt>
                <c:pt idx="423">
                  <c:v>9.5115681233933172E-2</c:v>
                </c:pt>
                <c:pt idx="424">
                  <c:v>9.5115681233933172E-2</c:v>
                </c:pt>
                <c:pt idx="425">
                  <c:v>9.5115681233933172E-2</c:v>
                </c:pt>
                <c:pt idx="426">
                  <c:v>9.5115681233933172E-2</c:v>
                </c:pt>
                <c:pt idx="427">
                  <c:v>9.5115681233933172E-2</c:v>
                </c:pt>
                <c:pt idx="428">
                  <c:v>9.5115681233933172E-2</c:v>
                </c:pt>
                <c:pt idx="429">
                  <c:v>9.5115681233933172E-2</c:v>
                </c:pt>
                <c:pt idx="430">
                  <c:v>9.5115681233933172E-2</c:v>
                </c:pt>
                <c:pt idx="431">
                  <c:v>9.5115681233933172E-2</c:v>
                </c:pt>
                <c:pt idx="432">
                  <c:v>9.5115681233933172E-2</c:v>
                </c:pt>
                <c:pt idx="433">
                  <c:v>9.5115681233933172E-2</c:v>
                </c:pt>
                <c:pt idx="434">
                  <c:v>9.5115681233933172E-2</c:v>
                </c:pt>
                <c:pt idx="435">
                  <c:v>9.5115681233933172E-2</c:v>
                </c:pt>
                <c:pt idx="436">
                  <c:v>9.5115681233933172E-2</c:v>
                </c:pt>
                <c:pt idx="437">
                  <c:v>9.5115681233933172E-2</c:v>
                </c:pt>
                <c:pt idx="438">
                  <c:v>9.5115681233933172E-2</c:v>
                </c:pt>
                <c:pt idx="439">
                  <c:v>9.5115681233933172E-2</c:v>
                </c:pt>
                <c:pt idx="440">
                  <c:v>9.5115681233933172E-2</c:v>
                </c:pt>
                <c:pt idx="441">
                  <c:v>9.5115681233933172E-2</c:v>
                </c:pt>
                <c:pt idx="442">
                  <c:v>9.7693848269265277E-2</c:v>
                </c:pt>
                <c:pt idx="443">
                  <c:v>9.7693848269265277E-2</c:v>
                </c:pt>
                <c:pt idx="444">
                  <c:v>9.7693848269265277E-2</c:v>
                </c:pt>
                <c:pt idx="445">
                  <c:v>9.7693848269265277E-2</c:v>
                </c:pt>
                <c:pt idx="446">
                  <c:v>9.7693848269265277E-2</c:v>
                </c:pt>
                <c:pt idx="447">
                  <c:v>9.7693848269265277E-2</c:v>
                </c:pt>
                <c:pt idx="448">
                  <c:v>9.7693848269265277E-2</c:v>
                </c:pt>
                <c:pt idx="449">
                  <c:v>9.7693848269265277E-2</c:v>
                </c:pt>
                <c:pt idx="450">
                  <c:v>0.10027201530459738</c:v>
                </c:pt>
                <c:pt idx="451">
                  <c:v>0.10027201530459738</c:v>
                </c:pt>
                <c:pt idx="452">
                  <c:v>0.10027201530459738</c:v>
                </c:pt>
                <c:pt idx="453">
                  <c:v>0.10027201530459738</c:v>
                </c:pt>
                <c:pt idx="454">
                  <c:v>0.10027201530459738</c:v>
                </c:pt>
                <c:pt idx="455">
                  <c:v>0.10027201530459738</c:v>
                </c:pt>
                <c:pt idx="456">
                  <c:v>0.10027201530459738</c:v>
                </c:pt>
                <c:pt idx="457">
                  <c:v>0.10285018233992949</c:v>
                </c:pt>
                <c:pt idx="458">
                  <c:v>0.10285018233992949</c:v>
                </c:pt>
                <c:pt idx="459">
                  <c:v>0.10285018233992949</c:v>
                </c:pt>
                <c:pt idx="460">
                  <c:v>0.10542834937526159</c:v>
                </c:pt>
                <c:pt idx="461">
                  <c:v>0.10542834937526159</c:v>
                </c:pt>
                <c:pt idx="462">
                  <c:v>0.10542834937526159</c:v>
                </c:pt>
                <c:pt idx="463">
                  <c:v>0.10542834937526159</c:v>
                </c:pt>
                <c:pt idx="464">
                  <c:v>0.10542834937526159</c:v>
                </c:pt>
                <c:pt idx="465">
                  <c:v>0.10542834937526159</c:v>
                </c:pt>
                <c:pt idx="466">
                  <c:v>0.10542834937526159</c:v>
                </c:pt>
                <c:pt idx="467">
                  <c:v>0.10542834937526159</c:v>
                </c:pt>
                <c:pt idx="468">
                  <c:v>0.10542834937526159</c:v>
                </c:pt>
                <c:pt idx="469">
                  <c:v>0.10542834937526159</c:v>
                </c:pt>
                <c:pt idx="470">
                  <c:v>0.10542834937526159</c:v>
                </c:pt>
                <c:pt idx="471">
                  <c:v>0.10542834937526159</c:v>
                </c:pt>
                <c:pt idx="472">
                  <c:v>0.10542834937526159</c:v>
                </c:pt>
                <c:pt idx="473">
                  <c:v>0.10542834937526159</c:v>
                </c:pt>
                <c:pt idx="474">
                  <c:v>0.10542834937526159</c:v>
                </c:pt>
                <c:pt idx="475">
                  <c:v>0.10542834937526159</c:v>
                </c:pt>
                <c:pt idx="476">
                  <c:v>0.10542834937526159</c:v>
                </c:pt>
                <c:pt idx="477">
                  <c:v>0.10542834937526159</c:v>
                </c:pt>
                <c:pt idx="478">
                  <c:v>0.10542834937526159</c:v>
                </c:pt>
                <c:pt idx="479">
                  <c:v>0.10542834937526159</c:v>
                </c:pt>
                <c:pt idx="480">
                  <c:v>0.10542834937526159</c:v>
                </c:pt>
                <c:pt idx="481">
                  <c:v>0.10542834937526159</c:v>
                </c:pt>
                <c:pt idx="482">
                  <c:v>0.10542834937526159</c:v>
                </c:pt>
                <c:pt idx="483">
                  <c:v>0.10542834937526159</c:v>
                </c:pt>
                <c:pt idx="484">
                  <c:v>0.10542834937526159</c:v>
                </c:pt>
                <c:pt idx="485">
                  <c:v>0.10542834937526159</c:v>
                </c:pt>
                <c:pt idx="486">
                  <c:v>0.10542834937526159</c:v>
                </c:pt>
                <c:pt idx="487">
                  <c:v>0.10542834937526159</c:v>
                </c:pt>
                <c:pt idx="488">
                  <c:v>0.10542834937526159</c:v>
                </c:pt>
                <c:pt idx="489">
                  <c:v>0.10542834937526159</c:v>
                </c:pt>
                <c:pt idx="490">
                  <c:v>0.10542834937526159</c:v>
                </c:pt>
                <c:pt idx="491">
                  <c:v>0.10542834937526159</c:v>
                </c:pt>
                <c:pt idx="492">
                  <c:v>0.10542834937526159</c:v>
                </c:pt>
                <c:pt idx="493">
                  <c:v>0.10542834937526159</c:v>
                </c:pt>
                <c:pt idx="494">
                  <c:v>0.10542834937526159</c:v>
                </c:pt>
                <c:pt idx="495">
                  <c:v>0.10542834937526159</c:v>
                </c:pt>
                <c:pt idx="496">
                  <c:v>0.10542834937526159</c:v>
                </c:pt>
                <c:pt idx="497">
                  <c:v>0.10542834937526159</c:v>
                </c:pt>
                <c:pt idx="498">
                  <c:v>0.10542834937526159</c:v>
                </c:pt>
                <c:pt idx="499">
                  <c:v>0.10542834937526159</c:v>
                </c:pt>
                <c:pt idx="500">
                  <c:v>0.10542834937526159</c:v>
                </c:pt>
                <c:pt idx="501">
                  <c:v>0.10542834937526159</c:v>
                </c:pt>
                <c:pt idx="502">
                  <c:v>0.10542834937526159</c:v>
                </c:pt>
                <c:pt idx="503">
                  <c:v>0.10542834937526159</c:v>
                </c:pt>
                <c:pt idx="504">
                  <c:v>0.10542834937526159</c:v>
                </c:pt>
                <c:pt idx="505">
                  <c:v>0.10542834937526159</c:v>
                </c:pt>
                <c:pt idx="506">
                  <c:v>0.10542834937526159</c:v>
                </c:pt>
                <c:pt idx="507">
                  <c:v>0.10542834937526159</c:v>
                </c:pt>
                <c:pt idx="508">
                  <c:v>0.10806864091746916</c:v>
                </c:pt>
                <c:pt idx="509">
                  <c:v>0.10806864091746916</c:v>
                </c:pt>
                <c:pt idx="510">
                  <c:v>0.10806864091746916</c:v>
                </c:pt>
                <c:pt idx="511">
                  <c:v>0.10806864091746916</c:v>
                </c:pt>
                <c:pt idx="512">
                  <c:v>0.10806864091746916</c:v>
                </c:pt>
                <c:pt idx="513">
                  <c:v>0.10806864091746916</c:v>
                </c:pt>
                <c:pt idx="514">
                  <c:v>0.10806864091746916</c:v>
                </c:pt>
                <c:pt idx="515">
                  <c:v>0.10806864091746916</c:v>
                </c:pt>
                <c:pt idx="516">
                  <c:v>0.10806864091746916</c:v>
                </c:pt>
                <c:pt idx="517">
                  <c:v>0.10806864091746916</c:v>
                </c:pt>
                <c:pt idx="518">
                  <c:v>0.10806864091746916</c:v>
                </c:pt>
                <c:pt idx="519">
                  <c:v>0.10806864091746916</c:v>
                </c:pt>
                <c:pt idx="520">
                  <c:v>0.10806864091746916</c:v>
                </c:pt>
                <c:pt idx="521">
                  <c:v>0.10806864091746916</c:v>
                </c:pt>
                <c:pt idx="522">
                  <c:v>0.10806864091746916</c:v>
                </c:pt>
                <c:pt idx="523">
                  <c:v>0.11074942772872901</c:v>
                </c:pt>
                <c:pt idx="524">
                  <c:v>0.11343021453998885</c:v>
                </c:pt>
                <c:pt idx="525">
                  <c:v>0.11343021453998885</c:v>
                </c:pt>
                <c:pt idx="526">
                  <c:v>0.11343021453998885</c:v>
                </c:pt>
                <c:pt idx="527">
                  <c:v>0.11343021453998885</c:v>
                </c:pt>
                <c:pt idx="528">
                  <c:v>0.11343021453998885</c:v>
                </c:pt>
                <c:pt idx="529">
                  <c:v>0.11343021453998885</c:v>
                </c:pt>
                <c:pt idx="530">
                  <c:v>0.11611930100081914</c:v>
                </c:pt>
                <c:pt idx="531">
                  <c:v>0.11611930100081914</c:v>
                </c:pt>
                <c:pt idx="532">
                  <c:v>0.11611930100081914</c:v>
                </c:pt>
                <c:pt idx="533">
                  <c:v>0.11611930100081914</c:v>
                </c:pt>
                <c:pt idx="534">
                  <c:v>0.11611930100081914</c:v>
                </c:pt>
                <c:pt idx="535">
                  <c:v>0.11611930100081914</c:v>
                </c:pt>
                <c:pt idx="536">
                  <c:v>0.11611930100081914</c:v>
                </c:pt>
                <c:pt idx="537">
                  <c:v>0.11611930100081914</c:v>
                </c:pt>
                <c:pt idx="538">
                  <c:v>0.11611930100081914</c:v>
                </c:pt>
                <c:pt idx="539">
                  <c:v>0.11611930100081914</c:v>
                </c:pt>
                <c:pt idx="540">
                  <c:v>0.11611930100081914</c:v>
                </c:pt>
                <c:pt idx="541">
                  <c:v>0.1188252469378929</c:v>
                </c:pt>
                <c:pt idx="542">
                  <c:v>0.1188252469378929</c:v>
                </c:pt>
                <c:pt idx="543">
                  <c:v>0.1188252469378929</c:v>
                </c:pt>
                <c:pt idx="544">
                  <c:v>0.1188252469378929</c:v>
                </c:pt>
                <c:pt idx="545">
                  <c:v>0.1188252469378929</c:v>
                </c:pt>
                <c:pt idx="546">
                  <c:v>0.1188252469378929</c:v>
                </c:pt>
                <c:pt idx="547">
                  <c:v>0.1188252469378929</c:v>
                </c:pt>
                <c:pt idx="548">
                  <c:v>0.1188252469378929</c:v>
                </c:pt>
                <c:pt idx="549">
                  <c:v>0.1188252469378929</c:v>
                </c:pt>
                <c:pt idx="550">
                  <c:v>0.1188252469378929</c:v>
                </c:pt>
                <c:pt idx="551">
                  <c:v>0.1188252469378929</c:v>
                </c:pt>
                <c:pt idx="552">
                  <c:v>0.1188252469378929</c:v>
                </c:pt>
                <c:pt idx="553">
                  <c:v>0.1188252469378929</c:v>
                </c:pt>
                <c:pt idx="554">
                  <c:v>0.1188252469378929</c:v>
                </c:pt>
                <c:pt idx="555">
                  <c:v>0.1188252469378929</c:v>
                </c:pt>
                <c:pt idx="556">
                  <c:v>0.1188252469378929</c:v>
                </c:pt>
                <c:pt idx="557">
                  <c:v>0.1188252469378929</c:v>
                </c:pt>
                <c:pt idx="558">
                  <c:v>0.1188252469378929</c:v>
                </c:pt>
                <c:pt idx="559">
                  <c:v>0.1188252469378929</c:v>
                </c:pt>
                <c:pt idx="560">
                  <c:v>0.1188252469378929</c:v>
                </c:pt>
                <c:pt idx="561">
                  <c:v>0.1188252469378929</c:v>
                </c:pt>
                <c:pt idx="562">
                  <c:v>0.1188252469378929</c:v>
                </c:pt>
                <c:pt idx="563">
                  <c:v>0.1188252469378929</c:v>
                </c:pt>
                <c:pt idx="564">
                  <c:v>0.1188252469378929</c:v>
                </c:pt>
                <c:pt idx="565">
                  <c:v>0.1188252469378929</c:v>
                </c:pt>
                <c:pt idx="566">
                  <c:v>0.1188252469378929</c:v>
                </c:pt>
                <c:pt idx="567">
                  <c:v>0.1188252469378929</c:v>
                </c:pt>
                <c:pt idx="568">
                  <c:v>0.12168402038636283</c:v>
                </c:pt>
                <c:pt idx="569">
                  <c:v>0.12168402038636283</c:v>
                </c:pt>
                <c:pt idx="570">
                  <c:v>0.12168402038636283</c:v>
                </c:pt>
                <c:pt idx="571">
                  <c:v>0.12168402038636283</c:v>
                </c:pt>
                <c:pt idx="572">
                  <c:v>0.12168402038636283</c:v>
                </c:pt>
                <c:pt idx="573">
                  <c:v>0.12168402038636283</c:v>
                </c:pt>
                <c:pt idx="574">
                  <c:v>0.12168402038636283</c:v>
                </c:pt>
                <c:pt idx="575">
                  <c:v>0.12168402038636283</c:v>
                </c:pt>
                <c:pt idx="576">
                  <c:v>0.12168402038636283</c:v>
                </c:pt>
                <c:pt idx="577">
                  <c:v>0.12168402038636283</c:v>
                </c:pt>
                <c:pt idx="578">
                  <c:v>0.12168402038636283</c:v>
                </c:pt>
                <c:pt idx="579">
                  <c:v>0.12168402038636283</c:v>
                </c:pt>
                <c:pt idx="580">
                  <c:v>0.12168402038636283</c:v>
                </c:pt>
                <c:pt idx="581">
                  <c:v>0.12457173558898885</c:v>
                </c:pt>
                <c:pt idx="582">
                  <c:v>0.12457173558898885</c:v>
                </c:pt>
                <c:pt idx="583">
                  <c:v>0.12745945079161486</c:v>
                </c:pt>
                <c:pt idx="584">
                  <c:v>0.12745945079161486</c:v>
                </c:pt>
                <c:pt idx="585">
                  <c:v>0.12745945079161486</c:v>
                </c:pt>
                <c:pt idx="586">
                  <c:v>0.12745945079161486</c:v>
                </c:pt>
                <c:pt idx="587">
                  <c:v>0.12745945079161486</c:v>
                </c:pt>
                <c:pt idx="588">
                  <c:v>0.12745945079161486</c:v>
                </c:pt>
                <c:pt idx="589">
                  <c:v>0.12745945079161486</c:v>
                </c:pt>
                <c:pt idx="590">
                  <c:v>0.12745945079161486</c:v>
                </c:pt>
                <c:pt idx="591">
                  <c:v>0.12745945079161486</c:v>
                </c:pt>
                <c:pt idx="592">
                  <c:v>0.12745945079161486</c:v>
                </c:pt>
                <c:pt idx="593">
                  <c:v>0.12745945079161486</c:v>
                </c:pt>
                <c:pt idx="594">
                  <c:v>0.12745945079161486</c:v>
                </c:pt>
                <c:pt idx="595">
                  <c:v>0.12745945079161486</c:v>
                </c:pt>
                <c:pt idx="596">
                  <c:v>0.12745945079161486</c:v>
                </c:pt>
                <c:pt idx="597">
                  <c:v>0.12745945079161486</c:v>
                </c:pt>
                <c:pt idx="598">
                  <c:v>0.12745945079161486</c:v>
                </c:pt>
                <c:pt idx="599">
                  <c:v>0.12745945079161486</c:v>
                </c:pt>
                <c:pt idx="600">
                  <c:v>0.12745945079161486</c:v>
                </c:pt>
                <c:pt idx="601">
                  <c:v>0.12745945079161486</c:v>
                </c:pt>
                <c:pt idx="602">
                  <c:v>0.12745945079161486</c:v>
                </c:pt>
                <c:pt idx="603">
                  <c:v>0.13038699654875985</c:v>
                </c:pt>
                <c:pt idx="604">
                  <c:v>0.13038699654875985</c:v>
                </c:pt>
                <c:pt idx="605">
                  <c:v>0.13038699654875985</c:v>
                </c:pt>
                <c:pt idx="606">
                  <c:v>0.13038699654875985</c:v>
                </c:pt>
                <c:pt idx="607">
                  <c:v>0.13038699654875985</c:v>
                </c:pt>
                <c:pt idx="608">
                  <c:v>0.13038699654875985</c:v>
                </c:pt>
                <c:pt idx="609">
                  <c:v>0.13038699654875985</c:v>
                </c:pt>
                <c:pt idx="610">
                  <c:v>0.13038699654875985</c:v>
                </c:pt>
                <c:pt idx="611">
                  <c:v>0.13332470739533936</c:v>
                </c:pt>
                <c:pt idx="612">
                  <c:v>0.13332470739533936</c:v>
                </c:pt>
                <c:pt idx="613">
                  <c:v>0.13332470739533936</c:v>
                </c:pt>
                <c:pt idx="614">
                  <c:v>0.13332470739533936</c:v>
                </c:pt>
                <c:pt idx="615">
                  <c:v>0.13332470739533936</c:v>
                </c:pt>
                <c:pt idx="616">
                  <c:v>0.13332470739533936</c:v>
                </c:pt>
                <c:pt idx="617">
                  <c:v>0.13332470739533936</c:v>
                </c:pt>
                <c:pt idx="618">
                  <c:v>0.13627268995816566</c:v>
                </c:pt>
                <c:pt idx="619">
                  <c:v>0.13627268995816566</c:v>
                </c:pt>
                <c:pt idx="620">
                  <c:v>0.13627268995816566</c:v>
                </c:pt>
                <c:pt idx="621">
                  <c:v>0.13627268995816566</c:v>
                </c:pt>
                <c:pt idx="622">
                  <c:v>0.13627268995816566</c:v>
                </c:pt>
                <c:pt idx="623">
                  <c:v>0.13627268995816566</c:v>
                </c:pt>
                <c:pt idx="624">
                  <c:v>0.13627268995816566</c:v>
                </c:pt>
                <c:pt idx="625">
                  <c:v>0.13627268995816566</c:v>
                </c:pt>
                <c:pt idx="626">
                  <c:v>0.13627268995816566</c:v>
                </c:pt>
                <c:pt idx="627">
                  <c:v>0.13627268995816566</c:v>
                </c:pt>
                <c:pt idx="628">
                  <c:v>0.13627268995816566</c:v>
                </c:pt>
                <c:pt idx="629">
                  <c:v>0.13627268995816566</c:v>
                </c:pt>
                <c:pt idx="630">
                  <c:v>0.13627268995816566</c:v>
                </c:pt>
                <c:pt idx="631">
                  <c:v>0.13627268995816566</c:v>
                </c:pt>
                <c:pt idx="632">
                  <c:v>0.13627268995816566</c:v>
                </c:pt>
                <c:pt idx="633">
                  <c:v>0.13627268995816566</c:v>
                </c:pt>
                <c:pt idx="634">
                  <c:v>0.13627268995816566</c:v>
                </c:pt>
                <c:pt idx="635">
                  <c:v>0.13627268995816566</c:v>
                </c:pt>
                <c:pt idx="636">
                  <c:v>0.13627268995816566</c:v>
                </c:pt>
                <c:pt idx="637">
                  <c:v>0.13627268995816566</c:v>
                </c:pt>
                <c:pt idx="638">
                  <c:v>0.13627268995816566</c:v>
                </c:pt>
                <c:pt idx="639">
                  <c:v>0.13627268995816566</c:v>
                </c:pt>
                <c:pt idx="640">
                  <c:v>0.13927331506675672</c:v>
                </c:pt>
                <c:pt idx="641">
                  <c:v>0.1422847337908463</c:v>
                </c:pt>
                <c:pt idx="642">
                  <c:v>0.1422847337908463</c:v>
                </c:pt>
                <c:pt idx="643">
                  <c:v>0.1422847337908463</c:v>
                </c:pt>
                <c:pt idx="644">
                  <c:v>0.1422847337908463</c:v>
                </c:pt>
                <c:pt idx="645">
                  <c:v>0.1422847337908463</c:v>
                </c:pt>
                <c:pt idx="646">
                  <c:v>0.1422847337908463</c:v>
                </c:pt>
                <c:pt idx="647">
                  <c:v>0.1422847337908463</c:v>
                </c:pt>
                <c:pt idx="648">
                  <c:v>0.1422847337908463</c:v>
                </c:pt>
                <c:pt idx="649">
                  <c:v>0.1422847337908463</c:v>
                </c:pt>
                <c:pt idx="650">
                  <c:v>0.1422847337908463</c:v>
                </c:pt>
                <c:pt idx="651">
                  <c:v>0.1422847337908463</c:v>
                </c:pt>
                <c:pt idx="652">
                  <c:v>0.1422847337908463</c:v>
                </c:pt>
                <c:pt idx="653">
                  <c:v>0.14532912425279088</c:v>
                </c:pt>
                <c:pt idx="654">
                  <c:v>0.14837351471473545</c:v>
                </c:pt>
                <c:pt idx="655">
                  <c:v>0.14837351471473545</c:v>
                </c:pt>
                <c:pt idx="656">
                  <c:v>0.14837351471473545</c:v>
                </c:pt>
                <c:pt idx="657">
                  <c:v>0.14837351471473545</c:v>
                </c:pt>
                <c:pt idx="658">
                  <c:v>0.14837351471473545</c:v>
                </c:pt>
                <c:pt idx="659">
                  <c:v>0.14837351471473545</c:v>
                </c:pt>
                <c:pt idx="660">
                  <c:v>0.14837351471473545</c:v>
                </c:pt>
                <c:pt idx="661">
                  <c:v>0.14837351471473545</c:v>
                </c:pt>
                <c:pt idx="662">
                  <c:v>0.14837351471473545</c:v>
                </c:pt>
                <c:pt idx="663">
                  <c:v>0.14837351471473545</c:v>
                </c:pt>
                <c:pt idx="664">
                  <c:v>0.14837351471473545</c:v>
                </c:pt>
                <c:pt idx="665">
                  <c:v>0.15147491623401982</c:v>
                </c:pt>
                <c:pt idx="666">
                  <c:v>0.15147491623401982</c:v>
                </c:pt>
                <c:pt idx="667">
                  <c:v>0.15147491623401982</c:v>
                </c:pt>
                <c:pt idx="668">
                  <c:v>0.15458802115526377</c:v>
                </c:pt>
                <c:pt idx="669">
                  <c:v>0.15458802115526377</c:v>
                </c:pt>
                <c:pt idx="670">
                  <c:v>0.15458802115526377</c:v>
                </c:pt>
                <c:pt idx="671">
                  <c:v>0.15458802115526377</c:v>
                </c:pt>
                <c:pt idx="672">
                  <c:v>0.15458802115526377</c:v>
                </c:pt>
                <c:pt idx="673">
                  <c:v>0.15458802115526377</c:v>
                </c:pt>
                <c:pt idx="674">
                  <c:v>0.15458802115526377</c:v>
                </c:pt>
                <c:pt idx="675">
                  <c:v>0.15458802115526377</c:v>
                </c:pt>
                <c:pt idx="676">
                  <c:v>0.15458802115526377</c:v>
                </c:pt>
                <c:pt idx="677">
                  <c:v>0.15458802115526377</c:v>
                </c:pt>
                <c:pt idx="678">
                  <c:v>0.15458802115526377</c:v>
                </c:pt>
                <c:pt idx="679">
                  <c:v>0.15458802115526377</c:v>
                </c:pt>
                <c:pt idx="680">
                  <c:v>0.15458802115526377</c:v>
                </c:pt>
                <c:pt idx="681">
                  <c:v>0.15458802115526377</c:v>
                </c:pt>
                <c:pt idx="682">
                  <c:v>0.15458802115526377</c:v>
                </c:pt>
                <c:pt idx="683">
                  <c:v>0.15458802115526377</c:v>
                </c:pt>
                <c:pt idx="684">
                  <c:v>0.15458802115526377</c:v>
                </c:pt>
                <c:pt idx="685">
                  <c:v>0.15458802115526377</c:v>
                </c:pt>
                <c:pt idx="686">
                  <c:v>0.15458802115526377</c:v>
                </c:pt>
                <c:pt idx="687">
                  <c:v>0.15458802115526377</c:v>
                </c:pt>
                <c:pt idx="688">
                  <c:v>0.15458802115526377</c:v>
                </c:pt>
                <c:pt idx="689">
                  <c:v>0.15458802115526377</c:v>
                </c:pt>
                <c:pt idx="690">
                  <c:v>0.15458802115526377</c:v>
                </c:pt>
                <c:pt idx="691">
                  <c:v>0.15458802115526377</c:v>
                </c:pt>
                <c:pt idx="692">
                  <c:v>0.15458802115526377</c:v>
                </c:pt>
                <c:pt idx="693">
                  <c:v>0.15458802115526377</c:v>
                </c:pt>
                <c:pt idx="694">
                  <c:v>0.15458802115526377</c:v>
                </c:pt>
                <c:pt idx="695">
                  <c:v>0.15781153248096819</c:v>
                </c:pt>
                <c:pt idx="696">
                  <c:v>0.15781153248096819</c:v>
                </c:pt>
                <c:pt idx="697">
                  <c:v>0.15781153248096819</c:v>
                </c:pt>
                <c:pt idx="698">
                  <c:v>0.15781153248096819</c:v>
                </c:pt>
                <c:pt idx="699">
                  <c:v>0.15781153248096819</c:v>
                </c:pt>
                <c:pt idx="700">
                  <c:v>0.16107388129252448</c:v>
                </c:pt>
                <c:pt idx="701">
                  <c:v>0.16107388129252448</c:v>
                </c:pt>
                <c:pt idx="702">
                  <c:v>0.16107388129252448</c:v>
                </c:pt>
                <c:pt idx="703">
                  <c:v>0.16107388129252448</c:v>
                </c:pt>
                <c:pt idx="704">
                  <c:v>0.16107388129252448</c:v>
                </c:pt>
                <c:pt idx="705">
                  <c:v>0.16107388129252448</c:v>
                </c:pt>
                <c:pt idx="706">
                  <c:v>0.16107388129252448</c:v>
                </c:pt>
                <c:pt idx="707">
                  <c:v>0.16107388129252448</c:v>
                </c:pt>
                <c:pt idx="708">
                  <c:v>0.16107388129252448</c:v>
                </c:pt>
                <c:pt idx="709">
                  <c:v>0.16107388129252448</c:v>
                </c:pt>
                <c:pt idx="710">
                  <c:v>0.16107388129252448</c:v>
                </c:pt>
                <c:pt idx="711">
                  <c:v>0.16107388129252448</c:v>
                </c:pt>
                <c:pt idx="712">
                  <c:v>0.16107388129252448</c:v>
                </c:pt>
                <c:pt idx="713">
                  <c:v>0.16107388129252448</c:v>
                </c:pt>
                <c:pt idx="714">
                  <c:v>0.16107388129252448</c:v>
                </c:pt>
                <c:pt idx="715">
                  <c:v>0.16107388129252448</c:v>
                </c:pt>
                <c:pt idx="716">
                  <c:v>0.16107388129252448</c:v>
                </c:pt>
                <c:pt idx="717">
                  <c:v>0.16107388129252448</c:v>
                </c:pt>
                <c:pt idx="718">
                  <c:v>0.16107388129252448</c:v>
                </c:pt>
                <c:pt idx="719">
                  <c:v>0.16107388129252448</c:v>
                </c:pt>
                <c:pt idx="720">
                  <c:v>0.16107388129252448</c:v>
                </c:pt>
                <c:pt idx="721">
                  <c:v>0.16107388129252448</c:v>
                </c:pt>
                <c:pt idx="722">
                  <c:v>0.16107388129252448</c:v>
                </c:pt>
                <c:pt idx="723">
                  <c:v>0.16107388129252448</c:v>
                </c:pt>
                <c:pt idx="724">
                  <c:v>0.16107388129252448</c:v>
                </c:pt>
                <c:pt idx="725">
                  <c:v>0.16107388129252448</c:v>
                </c:pt>
                <c:pt idx="726">
                  <c:v>0.16107388129252448</c:v>
                </c:pt>
                <c:pt idx="727">
                  <c:v>0.16107388129252448</c:v>
                </c:pt>
                <c:pt idx="728">
                  <c:v>0.16107388129252448</c:v>
                </c:pt>
                <c:pt idx="729">
                  <c:v>0.16798894544009679</c:v>
                </c:pt>
                <c:pt idx="730">
                  <c:v>0.16798894544009679</c:v>
                </c:pt>
                <c:pt idx="731">
                  <c:v>0.16798894544009679</c:v>
                </c:pt>
                <c:pt idx="732">
                  <c:v>0.16798894544009679</c:v>
                </c:pt>
                <c:pt idx="733">
                  <c:v>0.16798894544009679</c:v>
                </c:pt>
                <c:pt idx="734">
                  <c:v>0.16798894544009679</c:v>
                </c:pt>
                <c:pt idx="735">
                  <c:v>0.16798894544009679</c:v>
                </c:pt>
                <c:pt idx="736">
                  <c:v>0.16798894544009679</c:v>
                </c:pt>
                <c:pt idx="737">
                  <c:v>0.16798894544009679</c:v>
                </c:pt>
                <c:pt idx="738">
                  <c:v>0.16798894544009679</c:v>
                </c:pt>
                <c:pt idx="739">
                  <c:v>0.16798894544009679</c:v>
                </c:pt>
                <c:pt idx="740">
                  <c:v>0.16798894544009679</c:v>
                </c:pt>
                <c:pt idx="741">
                  <c:v>0.16798894544009679</c:v>
                </c:pt>
                <c:pt idx="742">
                  <c:v>0.16798894544009679</c:v>
                </c:pt>
                <c:pt idx="743">
                  <c:v>0.16798894544009679</c:v>
                </c:pt>
                <c:pt idx="744">
                  <c:v>0.16798894544009679</c:v>
                </c:pt>
                <c:pt idx="745">
                  <c:v>0.16798894544009679</c:v>
                </c:pt>
                <c:pt idx="746">
                  <c:v>0.16798894544009679</c:v>
                </c:pt>
                <c:pt idx="747">
                  <c:v>0.16798894544009679</c:v>
                </c:pt>
                <c:pt idx="748">
                  <c:v>0.16798894544009679</c:v>
                </c:pt>
                <c:pt idx="749">
                  <c:v>0.16798894544009679</c:v>
                </c:pt>
                <c:pt idx="750">
                  <c:v>0.16798894544009679</c:v>
                </c:pt>
                <c:pt idx="751">
                  <c:v>0.16798894544009679</c:v>
                </c:pt>
                <c:pt idx="752">
                  <c:v>0.16798894544009679</c:v>
                </c:pt>
                <c:pt idx="753">
                  <c:v>0.16798894544009679</c:v>
                </c:pt>
                <c:pt idx="754">
                  <c:v>0.16798894544009679</c:v>
                </c:pt>
                <c:pt idx="755">
                  <c:v>0.17160222220189134</c:v>
                </c:pt>
                <c:pt idx="756">
                  <c:v>0.17160222220189134</c:v>
                </c:pt>
                <c:pt idx="757">
                  <c:v>0.17160222220189134</c:v>
                </c:pt>
                <c:pt idx="758">
                  <c:v>0.17160222220189134</c:v>
                </c:pt>
                <c:pt idx="759">
                  <c:v>0.17160222220189134</c:v>
                </c:pt>
                <c:pt idx="760">
                  <c:v>0.17160222220189134</c:v>
                </c:pt>
                <c:pt idx="761">
                  <c:v>0.17160222220189134</c:v>
                </c:pt>
                <c:pt idx="762">
                  <c:v>0.17160222220189134</c:v>
                </c:pt>
                <c:pt idx="763">
                  <c:v>0.17160222220189134</c:v>
                </c:pt>
                <c:pt idx="764">
                  <c:v>0.17160222220189134</c:v>
                </c:pt>
                <c:pt idx="765">
                  <c:v>0.17160222220189134</c:v>
                </c:pt>
                <c:pt idx="766">
                  <c:v>0.17160222220189134</c:v>
                </c:pt>
                <c:pt idx="767">
                  <c:v>0.17160222220189134</c:v>
                </c:pt>
                <c:pt idx="768">
                  <c:v>0.17160222220189134</c:v>
                </c:pt>
                <c:pt idx="769">
                  <c:v>0.17160222220189134</c:v>
                </c:pt>
                <c:pt idx="770">
                  <c:v>0.17160222220189134</c:v>
                </c:pt>
                <c:pt idx="771">
                  <c:v>0.17160222220189134</c:v>
                </c:pt>
                <c:pt idx="772">
                  <c:v>0.17160222220189134</c:v>
                </c:pt>
                <c:pt idx="773">
                  <c:v>0.17160222220189134</c:v>
                </c:pt>
                <c:pt idx="774">
                  <c:v>0.17160222220189134</c:v>
                </c:pt>
                <c:pt idx="775">
                  <c:v>0.17160222220189134</c:v>
                </c:pt>
                <c:pt idx="776">
                  <c:v>0.17160222220189134</c:v>
                </c:pt>
                <c:pt idx="777">
                  <c:v>0.17160222220189134</c:v>
                </c:pt>
                <c:pt idx="778">
                  <c:v>0.17535161448303599</c:v>
                </c:pt>
                <c:pt idx="779">
                  <c:v>0.17535161448303599</c:v>
                </c:pt>
                <c:pt idx="780">
                  <c:v>0.17535161448303599</c:v>
                </c:pt>
                <c:pt idx="781">
                  <c:v>0.17535161448303599</c:v>
                </c:pt>
                <c:pt idx="782">
                  <c:v>0.17535161448303599</c:v>
                </c:pt>
                <c:pt idx="783">
                  <c:v>0.17535161448303599</c:v>
                </c:pt>
                <c:pt idx="784">
                  <c:v>0.17535161448303599</c:v>
                </c:pt>
                <c:pt idx="785">
                  <c:v>0.17535161448303599</c:v>
                </c:pt>
                <c:pt idx="786">
                  <c:v>0.17535161448303599</c:v>
                </c:pt>
                <c:pt idx="787">
                  <c:v>0.17535161448303599</c:v>
                </c:pt>
                <c:pt idx="788">
                  <c:v>0.17535161448303599</c:v>
                </c:pt>
                <c:pt idx="789">
                  <c:v>0.17535161448303599</c:v>
                </c:pt>
                <c:pt idx="790">
                  <c:v>0.17535161448303599</c:v>
                </c:pt>
                <c:pt idx="791">
                  <c:v>0.17535161448303599</c:v>
                </c:pt>
                <c:pt idx="792">
                  <c:v>0.17535161448303599</c:v>
                </c:pt>
                <c:pt idx="793">
                  <c:v>0.17535161448303599</c:v>
                </c:pt>
                <c:pt idx="794">
                  <c:v>0.17535161448303599</c:v>
                </c:pt>
                <c:pt idx="795">
                  <c:v>0.17535161448303599</c:v>
                </c:pt>
                <c:pt idx="796">
                  <c:v>0.17535161448303599</c:v>
                </c:pt>
                <c:pt idx="797">
                  <c:v>0.17535161448303599</c:v>
                </c:pt>
                <c:pt idx="798">
                  <c:v>0.17535161448303599</c:v>
                </c:pt>
                <c:pt idx="799">
                  <c:v>0.17535161448303599</c:v>
                </c:pt>
                <c:pt idx="800">
                  <c:v>0.17535161448303599</c:v>
                </c:pt>
                <c:pt idx="801">
                  <c:v>0.17535161448303599</c:v>
                </c:pt>
                <c:pt idx="802">
                  <c:v>0.17535161448303599</c:v>
                </c:pt>
                <c:pt idx="803">
                  <c:v>0.17535161448303599</c:v>
                </c:pt>
                <c:pt idx="804">
                  <c:v>0.17535161448303599</c:v>
                </c:pt>
                <c:pt idx="805">
                  <c:v>0.17535161448303599</c:v>
                </c:pt>
                <c:pt idx="806">
                  <c:v>0.17535161448303599</c:v>
                </c:pt>
                <c:pt idx="807">
                  <c:v>0.17535161448303599</c:v>
                </c:pt>
                <c:pt idx="808">
                  <c:v>0.17535161448303599</c:v>
                </c:pt>
                <c:pt idx="809">
                  <c:v>0.17535161448303599</c:v>
                </c:pt>
                <c:pt idx="810">
                  <c:v>0.17535161448303599</c:v>
                </c:pt>
                <c:pt idx="811">
                  <c:v>0.17535161448303599</c:v>
                </c:pt>
                <c:pt idx="812">
                  <c:v>0.17535161448303599</c:v>
                </c:pt>
                <c:pt idx="813">
                  <c:v>0.17535161448303599</c:v>
                </c:pt>
                <c:pt idx="814">
                  <c:v>0.17535161448303599</c:v>
                </c:pt>
                <c:pt idx="815">
                  <c:v>0.17535161448303599</c:v>
                </c:pt>
                <c:pt idx="816">
                  <c:v>0.17535161448303599</c:v>
                </c:pt>
                <c:pt idx="817">
                  <c:v>0.17535161448303599</c:v>
                </c:pt>
                <c:pt idx="818">
                  <c:v>0.17535161448303599</c:v>
                </c:pt>
                <c:pt idx="819">
                  <c:v>0.17535161448303599</c:v>
                </c:pt>
                <c:pt idx="820">
                  <c:v>0.17535161448303599</c:v>
                </c:pt>
                <c:pt idx="821">
                  <c:v>0.17535161448303599</c:v>
                </c:pt>
                <c:pt idx="822">
                  <c:v>0.17535161448303599</c:v>
                </c:pt>
                <c:pt idx="823">
                  <c:v>0.17535161448303599</c:v>
                </c:pt>
                <c:pt idx="824">
                  <c:v>0.17535161448303599</c:v>
                </c:pt>
                <c:pt idx="825">
                  <c:v>0.17535161448303599</c:v>
                </c:pt>
                <c:pt idx="826">
                  <c:v>0.17535161448303599</c:v>
                </c:pt>
                <c:pt idx="827">
                  <c:v>0.17535161448303599</c:v>
                </c:pt>
                <c:pt idx="828">
                  <c:v>0.17535161448303599</c:v>
                </c:pt>
                <c:pt idx="829">
                  <c:v>0.17535161448303599</c:v>
                </c:pt>
                <c:pt idx="830">
                  <c:v>0.17535161448303599</c:v>
                </c:pt>
                <c:pt idx="831">
                  <c:v>0.17535161448303599</c:v>
                </c:pt>
                <c:pt idx="832">
                  <c:v>0.17535161448303599</c:v>
                </c:pt>
                <c:pt idx="833">
                  <c:v>0.17535161448303599</c:v>
                </c:pt>
                <c:pt idx="834">
                  <c:v>0.17535161448303599</c:v>
                </c:pt>
                <c:pt idx="835">
                  <c:v>0.17535161448303599</c:v>
                </c:pt>
                <c:pt idx="836">
                  <c:v>0.17936746103796755</c:v>
                </c:pt>
                <c:pt idx="837">
                  <c:v>0.17936746103796755</c:v>
                </c:pt>
                <c:pt idx="838">
                  <c:v>0.17936746103796755</c:v>
                </c:pt>
                <c:pt idx="839">
                  <c:v>0.17936746103796755</c:v>
                </c:pt>
                <c:pt idx="840">
                  <c:v>0.17936746103796755</c:v>
                </c:pt>
                <c:pt idx="841">
                  <c:v>0.17936746103796755</c:v>
                </c:pt>
                <c:pt idx="842">
                  <c:v>0.17936746103796755</c:v>
                </c:pt>
                <c:pt idx="843">
                  <c:v>0.17936746103796755</c:v>
                </c:pt>
                <c:pt idx="844">
                  <c:v>0.17936746103796755</c:v>
                </c:pt>
                <c:pt idx="845">
                  <c:v>0.17936746103796755</c:v>
                </c:pt>
                <c:pt idx="846">
                  <c:v>0.18351012379989695</c:v>
                </c:pt>
                <c:pt idx="847">
                  <c:v>0.18351012379989695</c:v>
                </c:pt>
                <c:pt idx="848">
                  <c:v>0.18351012379989695</c:v>
                </c:pt>
                <c:pt idx="849">
                  <c:v>0.18351012379989695</c:v>
                </c:pt>
                <c:pt idx="850">
                  <c:v>0.18351012379989695</c:v>
                </c:pt>
                <c:pt idx="851">
                  <c:v>0.18351012379989695</c:v>
                </c:pt>
                <c:pt idx="852">
                  <c:v>0.18351012379989695</c:v>
                </c:pt>
                <c:pt idx="853">
                  <c:v>0.18351012379989695</c:v>
                </c:pt>
                <c:pt idx="854">
                  <c:v>0.18351012379989695</c:v>
                </c:pt>
                <c:pt idx="855">
                  <c:v>0.18351012379989695</c:v>
                </c:pt>
                <c:pt idx="856">
                  <c:v>0.18351012379989695</c:v>
                </c:pt>
                <c:pt idx="857">
                  <c:v>0.18351012379989695</c:v>
                </c:pt>
                <c:pt idx="858">
                  <c:v>0.18351012379989695</c:v>
                </c:pt>
                <c:pt idx="859">
                  <c:v>0.18351012379989695</c:v>
                </c:pt>
                <c:pt idx="860">
                  <c:v>0.18351012379989695</c:v>
                </c:pt>
                <c:pt idx="861">
                  <c:v>0.18351012379989695</c:v>
                </c:pt>
                <c:pt idx="862">
                  <c:v>0.18351012379989695</c:v>
                </c:pt>
                <c:pt idx="863">
                  <c:v>0.18778861157041421</c:v>
                </c:pt>
                <c:pt idx="864">
                  <c:v>0.18778861157041421</c:v>
                </c:pt>
                <c:pt idx="865">
                  <c:v>0.18778861157041421</c:v>
                </c:pt>
                <c:pt idx="866">
                  <c:v>0.18778861157041421</c:v>
                </c:pt>
                <c:pt idx="867">
                  <c:v>0.18778861157041421</c:v>
                </c:pt>
                <c:pt idx="868">
                  <c:v>0.18778861157041421</c:v>
                </c:pt>
                <c:pt idx="869">
                  <c:v>0.18778861157041421</c:v>
                </c:pt>
                <c:pt idx="870">
                  <c:v>0.18778861157041421</c:v>
                </c:pt>
                <c:pt idx="871">
                  <c:v>0.18778861157041421</c:v>
                </c:pt>
                <c:pt idx="872">
                  <c:v>0.18778861157041421</c:v>
                </c:pt>
                <c:pt idx="873">
                  <c:v>0.18778861157041421</c:v>
                </c:pt>
                <c:pt idx="874">
                  <c:v>0.18778861157041421</c:v>
                </c:pt>
                <c:pt idx="875">
                  <c:v>0.18778861157041421</c:v>
                </c:pt>
                <c:pt idx="876">
                  <c:v>0.18778861157041421</c:v>
                </c:pt>
                <c:pt idx="877">
                  <c:v>0.18778861157041421</c:v>
                </c:pt>
                <c:pt idx="878">
                  <c:v>0.18778861157041421</c:v>
                </c:pt>
                <c:pt idx="879">
                  <c:v>0.18778861157041421</c:v>
                </c:pt>
                <c:pt idx="880">
                  <c:v>0.19221295687856274</c:v>
                </c:pt>
                <c:pt idx="881">
                  <c:v>0.19221295687856274</c:v>
                </c:pt>
                <c:pt idx="882">
                  <c:v>0.19221295687856274</c:v>
                </c:pt>
                <c:pt idx="883">
                  <c:v>0.19221295687856274</c:v>
                </c:pt>
                <c:pt idx="884">
                  <c:v>0.19221295687856274</c:v>
                </c:pt>
                <c:pt idx="885">
                  <c:v>0.19221295687856274</c:v>
                </c:pt>
                <c:pt idx="886">
                  <c:v>0.19221295687856274</c:v>
                </c:pt>
                <c:pt idx="887">
                  <c:v>0.19679437953492956</c:v>
                </c:pt>
                <c:pt idx="888">
                  <c:v>0.19679437953492956</c:v>
                </c:pt>
                <c:pt idx="889">
                  <c:v>0.19679437953492956</c:v>
                </c:pt>
                <c:pt idx="890">
                  <c:v>0.19679437953492956</c:v>
                </c:pt>
                <c:pt idx="891">
                  <c:v>0.19679437953492956</c:v>
                </c:pt>
                <c:pt idx="892">
                  <c:v>0.19679437953492956</c:v>
                </c:pt>
                <c:pt idx="893">
                  <c:v>0.19679437953492956</c:v>
                </c:pt>
                <c:pt idx="894">
                  <c:v>0.19679437953492956</c:v>
                </c:pt>
                <c:pt idx="895">
                  <c:v>0.19679437953492956</c:v>
                </c:pt>
                <c:pt idx="896">
                  <c:v>0.19679437953492956</c:v>
                </c:pt>
                <c:pt idx="897">
                  <c:v>0.19679437953492956</c:v>
                </c:pt>
                <c:pt idx="898">
                  <c:v>0.19679437953492956</c:v>
                </c:pt>
                <c:pt idx="899">
                  <c:v>0.19679437953492956</c:v>
                </c:pt>
                <c:pt idx="900">
                  <c:v>0.19679437953492956</c:v>
                </c:pt>
                <c:pt idx="901">
                  <c:v>0.19679437953492956</c:v>
                </c:pt>
                <c:pt idx="902">
                  <c:v>0.19679437953492956</c:v>
                </c:pt>
                <c:pt idx="903">
                  <c:v>0.19679437953492956</c:v>
                </c:pt>
                <c:pt idx="904">
                  <c:v>0.19679437953492956</c:v>
                </c:pt>
                <c:pt idx="905">
                  <c:v>0.19679437953492956</c:v>
                </c:pt>
                <c:pt idx="906">
                  <c:v>0.19679437953492956</c:v>
                </c:pt>
                <c:pt idx="907">
                  <c:v>0.19679437953492956</c:v>
                </c:pt>
                <c:pt idx="908">
                  <c:v>0.19679437953492956</c:v>
                </c:pt>
                <c:pt idx="909">
                  <c:v>0.19679437953492956</c:v>
                </c:pt>
                <c:pt idx="910">
                  <c:v>0.19679437953492956</c:v>
                </c:pt>
                <c:pt idx="911">
                  <c:v>0.19679437953492956</c:v>
                </c:pt>
                <c:pt idx="912">
                  <c:v>0.19679437953492956</c:v>
                </c:pt>
                <c:pt idx="913">
                  <c:v>0.19679437953492956</c:v>
                </c:pt>
                <c:pt idx="914">
                  <c:v>0.19679437953492956</c:v>
                </c:pt>
                <c:pt idx="915">
                  <c:v>0.19679437953492956</c:v>
                </c:pt>
                <c:pt idx="916">
                  <c:v>0.19679437953492956</c:v>
                </c:pt>
                <c:pt idx="917">
                  <c:v>0.19679437953492956</c:v>
                </c:pt>
                <c:pt idx="918">
                  <c:v>0.19679437953492956</c:v>
                </c:pt>
                <c:pt idx="919">
                  <c:v>0.19679437953492956</c:v>
                </c:pt>
                <c:pt idx="920">
                  <c:v>0.19679437953492956</c:v>
                </c:pt>
                <c:pt idx="921">
                  <c:v>0.19679437953492956</c:v>
                </c:pt>
                <c:pt idx="922">
                  <c:v>0.19679437953492956</c:v>
                </c:pt>
                <c:pt idx="923">
                  <c:v>0.19679437953492956</c:v>
                </c:pt>
                <c:pt idx="924">
                  <c:v>0.19679437953492956</c:v>
                </c:pt>
                <c:pt idx="925">
                  <c:v>0.19679437953492956</c:v>
                </c:pt>
                <c:pt idx="926">
                  <c:v>0.19679437953492956</c:v>
                </c:pt>
                <c:pt idx="927">
                  <c:v>0.19679437953492956</c:v>
                </c:pt>
                <c:pt idx="928">
                  <c:v>0.20163624209834416</c:v>
                </c:pt>
                <c:pt idx="929">
                  <c:v>0.20163624209834416</c:v>
                </c:pt>
                <c:pt idx="930">
                  <c:v>0.20163624209834416</c:v>
                </c:pt>
                <c:pt idx="931">
                  <c:v>0.20163624209834416</c:v>
                </c:pt>
                <c:pt idx="932">
                  <c:v>0.20163624209834416</c:v>
                </c:pt>
                <c:pt idx="933">
                  <c:v>0.20163624209834416</c:v>
                </c:pt>
                <c:pt idx="934">
                  <c:v>0.20163624209834416</c:v>
                </c:pt>
                <c:pt idx="935">
                  <c:v>0.20163624209834416</c:v>
                </c:pt>
                <c:pt idx="936">
                  <c:v>0.20657304314339434</c:v>
                </c:pt>
                <c:pt idx="937">
                  <c:v>0.20657304314339434</c:v>
                </c:pt>
                <c:pt idx="938">
                  <c:v>0.20657304314339434</c:v>
                </c:pt>
                <c:pt idx="939">
                  <c:v>0.20657304314339434</c:v>
                </c:pt>
                <c:pt idx="940">
                  <c:v>0.20657304314339434</c:v>
                </c:pt>
                <c:pt idx="941">
                  <c:v>0.20657304314339434</c:v>
                </c:pt>
                <c:pt idx="942">
                  <c:v>0.20657304314339434</c:v>
                </c:pt>
                <c:pt idx="943">
                  <c:v>0.20657304314339434</c:v>
                </c:pt>
                <c:pt idx="944">
                  <c:v>0.20657304314339434</c:v>
                </c:pt>
                <c:pt idx="945">
                  <c:v>0.20657304314339434</c:v>
                </c:pt>
                <c:pt idx="946">
                  <c:v>0.20657304314339434</c:v>
                </c:pt>
                <c:pt idx="947">
                  <c:v>0.20657304314339434</c:v>
                </c:pt>
                <c:pt idx="948">
                  <c:v>0.20657304314339434</c:v>
                </c:pt>
                <c:pt idx="949">
                  <c:v>0.20657304314339434</c:v>
                </c:pt>
                <c:pt idx="950">
                  <c:v>0.20657304314339434</c:v>
                </c:pt>
                <c:pt idx="951">
                  <c:v>0.20657304314339434</c:v>
                </c:pt>
                <c:pt idx="952">
                  <c:v>0.20657304314339434</c:v>
                </c:pt>
                <c:pt idx="953">
                  <c:v>0.20657304314339434</c:v>
                </c:pt>
                <c:pt idx="954">
                  <c:v>0.20657304314339434</c:v>
                </c:pt>
                <c:pt idx="955">
                  <c:v>0.20657304314339434</c:v>
                </c:pt>
                <c:pt idx="956">
                  <c:v>0.20657304314339434</c:v>
                </c:pt>
                <c:pt idx="957">
                  <c:v>0.20657304314339434</c:v>
                </c:pt>
                <c:pt idx="958">
                  <c:v>0.20657304314339434</c:v>
                </c:pt>
                <c:pt idx="959">
                  <c:v>0.20657304314339434</c:v>
                </c:pt>
                <c:pt idx="960">
                  <c:v>0.20657304314339434</c:v>
                </c:pt>
                <c:pt idx="961">
                  <c:v>0.20657304314339434</c:v>
                </c:pt>
                <c:pt idx="962">
                  <c:v>0.20657304314339434</c:v>
                </c:pt>
                <c:pt idx="963">
                  <c:v>0.20657304314339434</c:v>
                </c:pt>
                <c:pt idx="964">
                  <c:v>0.20657304314339434</c:v>
                </c:pt>
                <c:pt idx="965">
                  <c:v>0.20657304314339434</c:v>
                </c:pt>
                <c:pt idx="966">
                  <c:v>0.20657304314339434</c:v>
                </c:pt>
                <c:pt idx="967">
                  <c:v>0.20657304314339434</c:v>
                </c:pt>
                <c:pt idx="968">
                  <c:v>0.20657304314339434</c:v>
                </c:pt>
                <c:pt idx="969">
                  <c:v>0.20657304314339434</c:v>
                </c:pt>
                <c:pt idx="970">
                  <c:v>0.20657304314339434</c:v>
                </c:pt>
                <c:pt idx="971">
                  <c:v>0.21185750623387059</c:v>
                </c:pt>
                <c:pt idx="972">
                  <c:v>0.21185750623387059</c:v>
                </c:pt>
                <c:pt idx="973">
                  <c:v>0.21185750623387059</c:v>
                </c:pt>
                <c:pt idx="974">
                  <c:v>0.21185750623387059</c:v>
                </c:pt>
                <c:pt idx="975">
                  <c:v>0.21185750623387059</c:v>
                </c:pt>
                <c:pt idx="976">
                  <c:v>0.21185750623387059</c:v>
                </c:pt>
                <c:pt idx="977">
                  <c:v>0.21185750623387059</c:v>
                </c:pt>
                <c:pt idx="978">
                  <c:v>0.21717971548927881</c:v>
                </c:pt>
                <c:pt idx="979">
                  <c:v>0.21717971548927881</c:v>
                </c:pt>
                <c:pt idx="980">
                  <c:v>0.21717971548927881</c:v>
                </c:pt>
                <c:pt idx="981">
                  <c:v>0.21717971548927881</c:v>
                </c:pt>
                <c:pt idx="982">
                  <c:v>0.21717971548927881</c:v>
                </c:pt>
                <c:pt idx="983">
                  <c:v>0.22254049147842186</c:v>
                </c:pt>
                <c:pt idx="984">
                  <c:v>0.22254049147842186</c:v>
                </c:pt>
                <c:pt idx="985">
                  <c:v>0.22254049147842186</c:v>
                </c:pt>
                <c:pt idx="986">
                  <c:v>0.22254049147842186</c:v>
                </c:pt>
                <c:pt idx="987">
                  <c:v>0.22254049147842186</c:v>
                </c:pt>
                <c:pt idx="988">
                  <c:v>0.22254049147842186</c:v>
                </c:pt>
                <c:pt idx="989">
                  <c:v>0.22254049147842186</c:v>
                </c:pt>
                <c:pt idx="990">
                  <c:v>0.22254049147842186</c:v>
                </c:pt>
                <c:pt idx="991">
                  <c:v>0.22254049147842186</c:v>
                </c:pt>
                <c:pt idx="992">
                  <c:v>0.22254049147842186</c:v>
                </c:pt>
                <c:pt idx="993">
                  <c:v>0.22254049147842186</c:v>
                </c:pt>
                <c:pt idx="994">
                  <c:v>0.22254049147842186</c:v>
                </c:pt>
                <c:pt idx="995">
                  <c:v>0.22254049147842186</c:v>
                </c:pt>
                <c:pt idx="996">
                  <c:v>0.22254049147842186</c:v>
                </c:pt>
                <c:pt idx="997">
                  <c:v>0.22254049147842186</c:v>
                </c:pt>
                <c:pt idx="998">
                  <c:v>0.22254049147842186</c:v>
                </c:pt>
                <c:pt idx="999">
                  <c:v>0.22254049147842186</c:v>
                </c:pt>
                <c:pt idx="1000">
                  <c:v>0.22254049147842186</c:v>
                </c:pt>
                <c:pt idx="1001">
                  <c:v>0.22254049147842186</c:v>
                </c:pt>
                <c:pt idx="1002">
                  <c:v>0.22254049147842186</c:v>
                </c:pt>
                <c:pt idx="1003">
                  <c:v>0.22254049147842186</c:v>
                </c:pt>
                <c:pt idx="1004">
                  <c:v>0.22254049147842186</c:v>
                </c:pt>
                <c:pt idx="1005">
                  <c:v>0.22254049147842186</c:v>
                </c:pt>
                <c:pt idx="1006">
                  <c:v>0.22254049147842186</c:v>
                </c:pt>
                <c:pt idx="1007">
                  <c:v>0.22254049147842186</c:v>
                </c:pt>
                <c:pt idx="1008">
                  <c:v>0.22254049147842186</c:v>
                </c:pt>
                <c:pt idx="1009">
                  <c:v>0.22254049147842186</c:v>
                </c:pt>
                <c:pt idx="1010">
                  <c:v>0.22254049147842186</c:v>
                </c:pt>
                <c:pt idx="1011">
                  <c:v>0.22254049147842186</c:v>
                </c:pt>
                <c:pt idx="1012">
                  <c:v>0.22254049147842186</c:v>
                </c:pt>
                <c:pt idx="1013">
                  <c:v>0.22254049147842186</c:v>
                </c:pt>
                <c:pt idx="1014">
                  <c:v>0.22254049147842186</c:v>
                </c:pt>
                <c:pt idx="1015">
                  <c:v>0.22254049147842186</c:v>
                </c:pt>
                <c:pt idx="1016">
                  <c:v>0.22254049147842186</c:v>
                </c:pt>
                <c:pt idx="1017">
                  <c:v>0.22254049147842186</c:v>
                </c:pt>
                <c:pt idx="1018">
                  <c:v>0.22254049147842186</c:v>
                </c:pt>
                <c:pt idx="1019">
                  <c:v>0.22254049147842186</c:v>
                </c:pt>
                <c:pt idx="1020">
                  <c:v>0.22254049147842186</c:v>
                </c:pt>
                <c:pt idx="1021">
                  <c:v>0.22254049147842186</c:v>
                </c:pt>
                <c:pt idx="1022">
                  <c:v>0.22254049147842186</c:v>
                </c:pt>
                <c:pt idx="1023">
                  <c:v>0.22254049147842186</c:v>
                </c:pt>
                <c:pt idx="1024">
                  <c:v>0.22254049147842186</c:v>
                </c:pt>
                <c:pt idx="1025">
                  <c:v>0.22254049147842186</c:v>
                </c:pt>
                <c:pt idx="1026">
                  <c:v>0.22254049147842186</c:v>
                </c:pt>
                <c:pt idx="1027">
                  <c:v>0.22254049147842186</c:v>
                </c:pt>
                <c:pt idx="1028">
                  <c:v>0.22254049147842186</c:v>
                </c:pt>
                <c:pt idx="1029">
                  <c:v>0.22254049147842186</c:v>
                </c:pt>
                <c:pt idx="1030">
                  <c:v>0.22254049147842186</c:v>
                </c:pt>
                <c:pt idx="1031">
                  <c:v>0.22254049147842186</c:v>
                </c:pt>
                <c:pt idx="1032">
                  <c:v>0.22254049147842186</c:v>
                </c:pt>
                <c:pt idx="1033">
                  <c:v>0.22254049147842186</c:v>
                </c:pt>
                <c:pt idx="1034">
                  <c:v>0.22254049147842186</c:v>
                </c:pt>
                <c:pt idx="1035">
                  <c:v>0.22254049147842186</c:v>
                </c:pt>
                <c:pt idx="1036">
                  <c:v>0.22254049147842186</c:v>
                </c:pt>
                <c:pt idx="1037">
                  <c:v>0.22254049147842186</c:v>
                </c:pt>
                <c:pt idx="1038">
                  <c:v>0.22254049147842186</c:v>
                </c:pt>
                <c:pt idx="1039">
                  <c:v>0.22254049147842186</c:v>
                </c:pt>
                <c:pt idx="1040">
                  <c:v>0.22254049147842186</c:v>
                </c:pt>
                <c:pt idx="1041">
                  <c:v>0.22254049147842186</c:v>
                </c:pt>
                <c:pt idx="1042">
                  <c:v>0.22254049147842186</c:v>
                </c:pt>
                <c:pt idx="1043">
                  <c:v>0.22254049147842186</c:v>
                </c:pt>
                <c:pt idx="1044">
                  <c:v>0.22254049147842186</c:v>
                </c:pt>
                <c:pt idx="1045">
                  <c:v>0.22254049147842186</c:v>
                </c:pt>
                <c:pt idx="1046">
                  <c:v>0.22254049147842186</c:v>
                </c:pt>
                <c:pt idx="1047">
                  <c:v>0.22254049147842186</c:v>
                </c:pt>
                <c:pt idx="1048">
                  <c:v>0.22856037926950876</c:v>
                </c:pt>
                <c:pt idx="1049">
                  <c:v>0.22856037926950876</c:v>
                </c:pt>
                <c:pt idx="1050">
                  <c:v>0.22856037926950876</c:v>
                </c:pt>
                <c:pt idx="1051">
                  <c:v>0.22856037926950876</c:v>
                </c:pt>
                <c:pt idx="1052">
                  <c:v>0.22856037926950876</c:v>
                </c:pt>
                <c:pt idx="1053">
                  <c:v>0.22856037926950876</c:v>
                </c:pt>
                <c:pt idx="1054">
                  <c:v>0.22856037926950876</c:v>
                </c:pt>
                <c:pt idx="1055">
                  <c:v>0.22856037926950876</c:v>
                </c:pt>
                <c:pt idx="1056">
                  <c:v>0.22856037926950876</c:v>
                </c:pt>
                <c:pt idx="1057">
                  <c:v>0.22856037926950876</c:v>
                </c:pt>
                <c:pt idx="1058">
                  <c:v>0.22856037926950876</c:v>
                </c:pt>
                <c:pt idx="1059">
                  <c:v>0.22856037926950876</c:v>
                </c:pt>
                <c:pt idx="1060">
                  <c:v>0.22856037926950876</c:v>
                </c:pt>
                <c:pt idx="1061">
                  <c:v>0.22856037926950876</c:v>
                </c:pt>
                <c:pt idx="1062">
                  <c:v>0.22856037926950876</c:v>
                </c:pt>
                <c:pt idx="1063">
                  <c:v>0.22856037926950876</c:v>
                </c:pt>
                <c:pt idx="1064">
                  <c:v>0.22856037926950876</c:v>
                </c:pt>
                <c:pt idx="1065">
                  <c:v>0.22856037926950876</c:v>
                </c:pt>
                <c:pt idx="1066">
                  <c:v>0.22856037926950876</c:v>
                </c:pt>
                <c:pt idx="1067">
                  <c:v>0.22856037926950876</c:v>
                </c:pt>
                <c:pt idx="1068">
                  <c:v>0.22856037926950876</c:v>
                </c:pt>
                <c:pt idx="1069">
                  <c:v>0.22856037926950876</c:v>
                </c:pt>
                <c:pt idx="1070">
                  <c:v>0.22856037926950876</c:v>
                </c:pt>
                <c:pt idx="1071">
                  <c:v>0.22856037926950876</c:v>
                </c:pt>
                <c:pt idx="1072">
                  <c:v>0.22856037926950876</c:v>
                </c:pt>
                <c:pt idx="1073">
                  <c:v>0.22856037926950876</c:v>
                </c:pt>
                <c:pt idx="1074">
                  <c:v>0.22856037926950876</c:v>
                </c:pt>
                <c:pt idx="1075">
                  <c:v>0.22856037926950876</c:v>
                </c:pt>
                <c:pt idx="1076">
                  <c:v>0.22856037926950876</c:v>
                </c:pt>
                <c:pt idx="1077">
                  <c:v>0.22856037926950876</c:v>
                </c:pt>
                <c:pt idx="1078">
                  <c:v>0.22856037926950876</c:v>
                </c:pt>
                <c:pt idx="1079">
                  <c:v>0.22856037926950876</c:v>
                </c:pt>
                <c:pt idx="1080">
                  <c:v>0.22856037926950876</c:v>
                </c:pt>
                <c:pt idx="1081">
                  <c:v>0.22856037926950876</c:v>
                </c:pt>
                <c:pt idx="1082">
                  <c:v>0.22856037926950876</c:v>
                </c:pt>
                <c:pt idx="1083">
                  <c:v>0.22856037926950876</c:v>
                </c:pt>
                <c:pt idx="1084">
                  <c:v>0.22856037926950876</c:v>
                </c:pt>
                <c:pt idx="1085">
                  <c:v>0.22856037926950876</c:v>
                </c:pt>
                <c:pt idx="1086">
                  <c:v>0.22856037926950876</c:v>
                </c:pt>
                <c:pt idx="1087">
                  <c:v>0.22856037926950876</c:v>
                </c:pt>
                <c:pt idx="1088">
                  <c:v>0.22856037926950876</c:v>
                </c:pt>
                <c:pt idx="1089">
                  <c:v>0.22856037926950876</c:v>
                </c:pt>
                <c:pt idx="1090">
                  <c:v>0.22856037926950876</c:v>
                </c:pt>
                <c:pt idx="1091">
                  <c:v>0.22856037926950876</c:v>
                </c:pt>
                <c:pt idx="1092">
                  <c:v>0.22856037926950876</c:v>
                </c:pt>
                <c:pt idx="1093">
                  <c:v>0.22856037926950876</c:v>
                </c:pt>
                <c:pt idx="1094">
                  <c:v>0.22856037926950876</c:v>
                </c:pt>
                <c:pt idx="1095">
                  <c:v>0.22856037926950876</c:v>
                </c:pt>
                <c:pt idx="1096">
                  <c:v>0.22856037926950876</c:v>
                </c:pt>
                <c:pt idx="1097">
                  <c:v>0.22856037926950876</c:v>
                </c:pt>
                <c:pt idx="1098">
                  <c:v>0.22856037926950876</c:v>
                </c:pt>
                <c:pt idx="1099">
                  <c:v>0.22856037926950876</c:v>
                </c:pt>
                <c:pt idx="1100">
                  <c:v>0.22856037926950876</c:v>
                </c:pt>
                <c:pt idx="1101">
                  <c:v>0.22856037926950876</c:v>
                </c:pt>
                <c:pt idx="1102">
                  <c:v>0.22856037926950876</c:v>
                </c:pt>
                <c:pt idx="1103">
                  <c:v>0.22856037926950876</c:v>
                </c:pt>
                <c:pt idx="1104">
                  <c:v>0.22856037926950876</c:v>
                </c:pt>
                <c:pt idx="1105">
                  <c:v>0.22856037926950876</c:v>
                </c:pt>
                <c:pt idx="1106">
                  <c:v>0.22856037926950876</c:v>
                </c:pt>
                <c:pt idx="1107">
                  <c:v>0.22856037926950876</c:v>
                </c:pt>
                <c:pt idx="1108">
                  <c:v>0.22856037926950876</c:v>
                </c:pt>
                <c:pt idx="1109">
                  <c:v>0.22856037926950876</c:v>
                </c:pt>
                <c:pt idx="1110">
                  <c:v>0.22856037926950876</c:v>
                </c:pt>
                <c:pt idx="1111">
                  <c:v>0.22856037926950876</c:v>
                </c:pt>
                <c:pt idx="1112">
                  <c:v>0.22856037926950876</c:v>
                </c:pt>
                <c:pt idx="1113">
                  <c:v>0.22856037926950876</c:v>
                </c:pt>
                <c:pt idx="1114">
                  <c:v>0.22856037926950876</c:v>
                </c:pt>
                <c:pt idx="1115">
                  <c:v>0.22856037926950876</c:v>
                </c:pt>
                <c:pt idx="1116">
                  <c:v>0.22856037926950876</c:v>
                </c:pt>
                <c:pt idx="1117">
                  <c:v>0.22856037926950876</c:v>
                </c:pt>
                <c:pt idx="1118">
                  <c:v>0.22856037926950876</c:v>
                </c:pt>
                <c:pt idx="1119">
                  <c:v>0.22856037926950876</c:v>
                </c:pt>
                <c:pt idx="1120">
                  <c:v>0.22856037926950876</c:v>
                </c:pt>
                <c:pt idx="1121">
                  <c:v>0.22856037926950876</c:v>
                </c:pt>
                <c:pt idx="1122">
                  <c:v>0.22856037926950876</c:v>
                </c:pt>
                <c:pt idx="1123">
                  <c:v>0.22856037926950876</c:v>
                </c:pt>
                <c:pt idx="1124">
                  <c:v>0.22856037926950876</c:v>
                </c:pt>
                <c:pt idx="1125">
                  <c:v>0.22856037926950876</c:v>
                </c:pt>
                <c:pt idx="1126">
                  <c:v>0.22856037926950876</c:v>
                </c:pt>
                <c:pt idx="1127">
                  <c:v>0.22856037926950876</c:v>
                </c:pt>
                <c:pt idx="1128">
                  <c:v>0.22856037926950876</c:v>
                </c:pt>
                <c:pt idx="1129">
                  <c:v>0.22856037926950876</c:v>
                </c:pt>
                <c:pt idx="1130">
                  <c:v>0.22856037926950876</c:v>
                </c:pt>
                <c:pt idx="1131">
                  <c:v>0.22856037926950876</c:v>
                </c:pt>
                <c:pt idx="1132">
                  <c:v>0.22856037926950876</c:v>
                </c:pt>
                <c:pt idx="1133">
                  <c:v>0.22856037926950876</c:v>
                </c:pt>
                <c:pt idx="1134">
                  <c:v>0.22856037926950876</c:v>
                </c:pt>
                <c:pt idx="1135">
                  <c:v>0.22856037926950876</c:v>
                </c:pt>
                <c:pt idx="1136">
                  <c:v>0.22856037926950876</c:v>
                </c:pt>
                <c:pt idx="1137">
                  <c:v>0.22856037926950876</c:v>
                </c:pt>
                <c:pt idx="1138">
                  <c:v>0.22856037926950876</c:v>
                </c:pt>
                <c:pt idx="1139">
                  <c:v>0.22856037926950876</c:v>
                </c:pt>
                <c:pt idx="1140">
                  <c:v>0.23658633892727357</c:v>
                </c:pt>
                <c:pt idx="1141">
                  <c:v>0.23658633892727357</c:v>
                </c:pt>
                <c:pt idx="1142">
                  <c:v>0.23658633892727357</c:v>
                </c:pt>
                <c:pt idx="1143">
                  <c:v>0.23658633892727357</c:v>
                </c:pt>
                <c:pt idx="1144">
                  <c:v>0.23658633892727357</c:v>
                </c:pt>
                <c:pt idx="1145">
                  <c:v>0.23658633892727357</c:v>
                </c:pt>
                <c:pt idx="1146">
                  <c:v>0.23658633892727357</c:v>
                </c:pt>
                <c:pt idx="1147">
                  <c:v>0.23658633892727357</c:v>
                </c:pt>
                <c:pt idx="1148">
                  <c:v>0.23658633892727357</c:v>
                </c:pt>
                <c:pt idx="1149">
                  <c:v>0.23658633892727357</c:v>
                </c:pt>
                <c:pt idx="1150">
                  <c:v>0.23658633892727357</c:v>
                </c:pt>
                <c:pt idx="1151">
                  <c:v>0.23658633892727357</c:v>
                </c:pt>
                <c:pt idx="1152">
                  <c:v>0.23658633892727357</c:v>
                </c:pt>
                <c:pt idx="1153">
                  <c:v>0.23658633892727357</c:v>
                </c:pt>
                <c:pt idx="1154">
                  <c:v>0.23658633892727357</c:v>
                </c:pt>
                <c:pt idx="1155">
                  <c:v>0.23658633892727357</c:v>
                </c:pt>
                <c:pt idx="1156">
                  <c:v>0.23658633892727357</c:v>
                </c:pt>
                <c:pt idx="1157">
                  <c:v>0.23658633892727357</c:v>
                </c:pt>
                <c:pt idx="1158">
                  <c:v>0.23658633892727357</c:v>
                </c:pt>
                <c:pt idx="1159">
                  <c:v>0.23658633892727357</c:v>
                </c:pt>
                <c:pt idx="1160">
                  <c:v>0.23658633892727357</c:v>
                </c:pt>
                <c:pt idx="1161">
                  <c:v>0.23658633892727357</c:v>
                </c:pt>
                <c:pt idx="1162">
                  <c:v>0.23658633892727357</c:v>
                </c:pt>
                <c:pt idx="1163">
                  <c:v>0.23658633892727357</c:v>
                </c:pt>
                <c:pt idx="1164">
                  <c:v>0.23658633892727357</c:v>
                </c:pt>
                <c:pt idx="1165">
                  <c:v>0.23658633892727357</c:v>
                </c:pt>
                <c:pt idx="1166">
                  <c:v>0.23658633892727357</c:v>
                </c:pt>
                <c:pt idx="1167">
                  <c:v>0.23658633892727357</c:v>
                </c:pt>
                <c:pt idx="1168">
                  <c:v>0.23658633892727357</c:v>
                </c:pt>
                <c:pt idx="1169">
                  <c:v>0.23658633892727357</c:v>
                </c:pt>
                <c:pt idx="1170">
                  <c:v>0.23658633892727357</c:v>
                </c:pt>
                <c:pt idx="1171">
                  <c:v>0.23658633892727357</c:v>
                </c:pt>
                <c:pt idx="1172">
                  <c:v>0.23658633892727357</c:v>
                </c:pt>
                <c:pt idx="1173">
                  <c:v>0.23658633892727357</c:v>
                </c:pt>
                <c:pt idx="1174">
                  <c:v>0.23658633892727357</c:v>
                </c:pt>
                <c:pt idx="1175">
                  <c:v>0.23658633892727357</c:v>
                </c:pt>
                <c:pt idx="1176">
                  <c:v>0.23658633892727357</c:v>
                </c:pt>
                <c:pt idx="1177">
                  <c:v>0.23658633892727357</c:v>
                </c:pt>
                <c:pt idx="1178">
                  <c:v>0.23658633892727357</c:v>
                </c:pt>
                <c:pt idx="1179">
                  <c:v>0.23658633892727357</c:v>
                </c:pt>
                <c:pt idx="1180">
                  <c:v>0.23658633892727357</c:v>
                </c:pt>
                <c:pt idx="1181">
                  <c:v>0.23658633892727357</c:v>
                </c:pt>
                <c:pt idx="1182">
                  <c:v>0.23658633892727357</c:v>
                </c:pt>
                <c:pt idx="1183">
                  <c:v>0.23658633892727357</c:v>
                </c:pt>
                <c:pt idx="1184">
                  <c:v>0.23658633892727357</c:v>
                </c:pt>
                <c:pt idx="1185">
                  <c:v>0.23658633892727357</c:v>
                </c:pt>
                <c:pt idx="1186">
                  <c:v>0.23658633892727357</c:v>
                </c:pt>
                <c:pt idx="1187">
                  <c:v>0.23658633892727357</c:v>
                </c:pt>
                <c:pt idx="1188">
                  <c:v>0.23658633892727357</c:v>
                </c:pt>
                <c:pt idx="1189">
                  <c:v>0.23658633892727357</c:v>
                </c:pt>
                <c:pt idx="1190">
                  <c:v>0.23658633892727357</c:v>
                </c:pt>
                <c:pt idx="1191">
                  <c:v>0.23658633892727357</c:v>
                </c:pt>
                <c:pt idx="1192">
                  <c:v>0.23658633892727357</c:v>
                </c:pt>
                <c:pt idx="1193">
                  <c:v>0.23658633892727357</c:v>
                </c:pt>
                <c:pt idx="1194">
                  <c:v>0.23658633892727357</c:v>
                </c:pt>
                <c:pt idx="1195">
                  <c:v>0.23658633892727357</c:v>
                </c:pt>
                <c:pt idx="1196">
                  <c:v>0.23658633892727357</c:v>
                </c:pt>
                <c:pt idx="1197">
                  <c:v>0.23658633892727357</c:v>
                </c:pt>
                <c:pt idx="1198">
                  <c:v>0.23658633892727357</c:v>
                </c:pt>
                <c:pt idx="1199">
                  <c:v>0.23658633892727357</c:v>
                </c:pt>
                <c:pt idx="1200">
                  <c:v>0.23658633892727357</c:v>
                </c:pt>
                <c:pt idx="1201">
                  <c:v>0.23658633892727357</c:v>
                </c:pt>
                <c:pt idx="1202">
                  <c:v>0.23658633892727357</c:v>
                </c:pt>
                <c:pt idx="1203">
                  <c:v>0.23658633892727357</c:v>
                </c:pt>
                <c:pt idx="1204">
                  <c:v>0.23658633892727357</c:v>
                </c:pt>
                <c:pt idx="1205">
                  <c:v>0.23658633892727357</c:v>
                </c:pt>
                <c:pt idx="1206">
                  <c:v>0.23658633892727357</c:v>
                </c:pt>
                <c:pt idx="1207">
                  <c:v>0.24795178354290087</c:v>
                </c:pt>
                <c:pt idx="1208">
                  <c:v>0.24795178354290087</c:v>
                </c:pt>
                <c:pt idx="1209">
                  <c:v>0.24795178354290087</c:v>
                </c:pt>
                <c:pt idx="1210">
                  <c:v>0.24795178354290087</c:v>
                </c:pt>
                <c:pt idx="1211">
                  <c:v>0.24795178354290087</c:v>
                </c:pt>
                <c:pt idx="1212">
                  <c:v>0.25931722815852815</c:v>
                </c:pt>
                <c:pt idx="1213">
                  <c:v>0.25931722815852815</c:v>
                </c:pt>
                <c:pt idx="1214">
                  <c:v>0.25931722815852815</c:v>
                </c:pt>
                <c:pt idx="1215">
                  <c:v>0.25931722815852815</c:v>
                </c:pt>
                <c:pt idx="1216">
                  <c:v>0.25931722815852815</c:v>
                </c:pt>
                <c:pt idx="1217">
                  <c:v>0.25931722815852815</c:v>
                </c:pt>
                <c:pt idx="1218">
                  <c:v>0.25931722815852815</c:v>
                </c:pt>
                <c:pt idx="1219">
                  <c:v>0.25931722815852815</c:v>
                </c:pt>
                <c:pt idx="1220">
                  <c:v>0.25931722815852815</c:v>
                </c:pt>
                <c:pt idx="1221">
                  <c:v>0.25931722815852815</c:v>
                </c:pt>
                <c:pt idx="1222">
                  <c:v>0.25931722815852815</c:v>
                </c:pt>
                <c:pt idx="1223">
                  <c:v>0.25931722815852815</c:v>
                </c:pt>
                <c:pt idx="1224">
                  <c:v>0.25931722815852815</c:v>
                </c:pt>
                <c:pt idx="1225">
                  <c:v>0.25931722815852815</c:v>
                </c:pt>
                <c:pt idx="1226">
                  <c:v>0.25931722815852815</c:v>
                </c:pt>
                <c:pt idx="1227">
                  <c:v>0.25931722815852815</c:v>
                </c:pt>
                <c:pt idx="1228">
                  <c:v>0.25931722815852815</c:v>
                </c:pt>
                <c:pt idx="1229">
                  <c:v>0.25931722815852815</c:v>
                </c:pt>
                <c:pt idx="1230">
                  <c:v>0.25931722815852815</c:v>
                </c:pt>
                <c:pt idx="1231">
                  <c:v>0.25931722815852815</c:v>
                </c:pt>
                <c:pt idx="1232">
                  <c:v>0.25931722815852815</c:v>
                </c:pt>
                <c:pt idx="1233">
                  <c:v>0.25931722815852815</c:v>
                </c:pt>
                <c:pt idx="1234">
                  <c:v>0.25931722815852815</c:v>
                </c:pt>
                <c:pt idx="1235">
                  <c:v>0.25931722815852815</c:v>
                </c:pt>
                <c:pt idx="1236">
                  <c:v>0.25931722815852815</c:v>
                </c:pt>
                <c:pt idx="1237">
                  <c:v>0.25931722815852815</c:v>
                </c:pt>
                <c:pt idx="1238">
                  <c:v>0.25931722815852815</c:v>
                </c:pt>
                <c:pt idx="1239">
                  <c:v>0.25931722815852815</c:v>
                </c:pt>
                <c:pt idx="1240">
                  <c:v>0.25931722815852815</c:v>
                </c:pt>
                <c:pt idx="1241">
                  <c:v>0.25931722815852815</c:v>
                </c:pt>
                <c:pt idx="1242">
                  <c:v>0.27171589501193977</c:v>
                </c:pt>
                <c:pt idx="1243">
                  <c:v>0.27171589501193977</c:v>
                </c:pt>
                <c:pt idx="1244">
                  <c:v>0.27171589501193977</c:v>
                </c:pt>
                <c:pt idx="1245">
                  <c:v>0.27171589501193977</c:v>
                </c:pt>
                <c:pt idx="1246">
                  <c:v>0.27171589501193977</c:v>
                </c:pt>
                <c:pt idx="1247">
                  <c:v>0.27171589501193977</c:v>
                </c:pt>
                <c:pt idx="1248">
                  <c:v>0.27171589501193977</c:v>
                </c:pt>
                <c:pt idx="1249">
                  <c:v>0.27171589501193977</c:v>
                </c:pt>
                <c:pt idx="1250">
                  <c:v>0.27171589501193977</c:v>
                </c:pt>
                <c:pt idx="1251">
                  <c:v>0.27171589501193977</c:v>
                </c:pt>
                <c:pt idx="1252">
                  <c:v>0.27171589501193977</c:v>
                </c:pt>
                <c:pt idx="1253">
                  <c:v>0.27171589501193977</c:v>
                </c:pt>
                <c:pt idx="1254">
                  <c:v>0.27171589501193977</c:v>
                </c:pt>
                <c:pt idx="1255">
                  <c:v>0.27171589501193977</c:v>
                </c:pt>
                <c:pt idx="1256">
                  <c:v>0.27171589501193977</c:v>
                </c:pt>
                <c:pt idx="1257">
                  <c:v>0.27171589501193977</c:v>
                </c:pt>
                <c:pt idx="1258">
                  <c:v>0.27171589501193977</c:v>
                </c:pt>
                <c:pt idx="1259">
                  <c:v>0.27171589501193977</c:v>
                </c:pt>
                <c:pt idx="1260">
                  <c:v>0.27171589501193977</c:v>
                </c:pt>
                <c:pt idx="1261">
                  <c:v>0.27171589501193977</c:v>
                </c:pt>
                <c:pt idx="1262">
                  <c:v>0.27171589501193977</c:v>
                </c:pt>
                <c:pt idx="1263">
                  <c:v>0.27171589501193977</c:v>
                </c:pt>
                <c:pt idx="1264">
                  <c:v>0.27171589501193977</c:v>
                </c:pt>
                <c:pt idx="1265">
                  <c:v>0.28510645521362427</c:v>
                </c:pt>
                <c:pt idx="1266">
                  <c:v>0.28510645521362427</c:v>
                </c:pt>
                <c:pt idx="1267">
                  <c:v>0.28510645521362427</c:v>
                </c:pt>
                <c:pt idx="1268">
                  <c:v>0.28510645521362427</c:v>
                </c:pt>
                <c:pt idx="1269">
                  <c:v>0.28510645521362427</c:v>
                </c:pt>
                <c:pt idx="1270">
                  <c:v>0.28510645521362427</c:v>
                </c:pt>
                <c:pt idx="1271">
                  <c:v>0.28510645521362427</c:v>
                </c:pt>
                <c:pt idx="1272">
                  <c:v>0.28510645521362427</c:v>
                </c:pt>
                <c:pt idx="1273">
                  <c:v>0.28510645521362427</c:v>
                </c:pt>
                <c:pt idx="1274">
                  <c:v>0.28510645521362427</c:v>
                </c:pt>
                <c:pt idx="1275">
                  <c:v>0.28510645521362427</c:v>
                </c:pt>
                <c:pt idx="1276">
                  <c:v>0.28510645521362427</c:v>
                </c:pt>
                <c:pt idx="1277">
                  <c:v>0.28510645521362427</c:v>
                </c:pt>
                <c:pt idx="1278">
                  <c:v>0.28510645521362427</c:v>
                </c:pt>
                <c:pt idx="1279">
                  <c:v>0.28510645521362427</c:v>
                </c:pt>
                <c:pt idx="1280">
                  <c:v>0.28510645521362427</c:v>
                </c:pt>
                <c:pt idx="1281">
                  <c:v>0.28510645521362427</c:v>
                </c:pt>
                <c:pt idx="1282">
                  <c:v>0.28510645521362427</c:v>
                </c:pt>
                <c:pt idx="1283">
                  <c:v>0.28510645521362427</c:v>
                </c:pt>
                <c:pt idx="1284">
                  <c:v>0.28510645521362427</c:v>
                </c:pt>
                <c:pt idx="1285">
                  <c:v>0.28510645521362427</c:v>
                </c:pt>
                <c:pt idx="1286">
                  <c:v>0.28510645521362427</c:v>
                </c:pt>
                <c:pt idx="1287">
                  <c:v>0.28510645521362427</c:v>
                </c:pt>
                <c:pt idx="1288">
                  <c:v>0.28510645521362427</c:v>
                </c:pt>
                <c:pt idx="1289">
                  <c:v>0.28510645521362427</c:v>
                </c:pt>
                <c:pt idx="1290">
                  <c:v>0.28510645521362427</c:v>
                </c:pt>
                <c:pt idx="1291">
                  <c:v>0.28510645521362427</c:v>
                </c:pt>
                <c:pt idx="1292">
                  <c:v>0.28510645521362427</c:v>
                </c:pt>
                <c:pt idx="1293">
                  <c:v>0.28510645521362427</c:v>
                </c:pt>
                <c:pt idx="1294">
                  <c:v>0.28510645521362427</c:v>
                </c:pt>
                <c:pt idx="1295">
                  <c:v>0.28510645521362427</c:v>
                </c:pt>
                <c:pt idx="1296">
                  <c:v>0.28510645521362427</c:v>
                </c:pt>
                <c:pt idx="1297">
                  <c:v>0.28510645521362427</c:v>
                </c:pt>
                <c:pt idx="1298">
                  <c:v>0.28510645521362427</c:v>
                </c:pt>
                <c:pt idx="1299">
                  <c:v>0.28510645521362427</c:v>
                </c:pt>
                <c:pt idx="1300">
                  <c:v>0.28510645521362427</c:v>
                </c:pt>
                <c:pt idx="1301">
                  <c:v>0.28510645521362427</c:v>
                </c:pt>
                <c:pt idx="1302">
                  <c:v>0.28510645521362427</c:v>
                </c:pt>
                <c:pt idx="1303">
                  <c:v>0.28510645521362427</c:v>
                </c:pt>
                <c:pt idx="1304">
                  <c:v>0.28510645521362427</c:v>
                </c:pt>
                <c:pt idx="1305">
                  <c:v>0.28510645521362427</c:v>
                </c:pt>
                <c:pt idx="1306">
                  <c:v>0.28510645521362427</c:v>
                </c:pt>
                <c:pt idx="1307">
                  <c:v>0.28510645521362427</c:v>
                </c:pt>
                <c:pt idx="1308">
                  <c:v>0.28510645521362427</c:v>
                </c:pt>
                <c:pt idx="1309">
                  <c:v>0.28510645521362427</c:v>
                </c:pt>
                <c:pt idx="1310">
                  <c:v>0.28510645521362427</c:v>
                </c:pt>
                <c:pt idx="1311">
                  <c:v>0.28510645521362427</c:v>
                </c:pt>
                <c:pt idx="1312">
                  <c:v>0.28510645521362427</c:v>
                </c:pt>
                <c:pt idx="1313">
                  <c:v>0.28510645521362427</c:v>
                </c:pt>
                <c:pt idx="1314">
                  <c:v>0.28510645521362427</c:v>
                </c:pt>
                <c:pt idx="1315">
                  <c:v>0.28510645521362427</c:v>
                </c:pt>
                <c:pt idx="1316">
                  <c:v>0.28510645521362427</c:v>
                </c:pt>
                <c:pt idx="1317">
                  <c:v>0.28510645521362427</c:v>
                </c:pt>
                <c:pt idx="1318">
                  <c:v>0.28510645521362427</c:v>
                </c:pt>
                <c:pt idx="1319">
                  <c:v>0.28510645521362427</c:v>
                </c:pt>
                <c:pt idx="1320">
                  <c:v>0.28510645521362427</c:v>
                </c:pt>
                <c:pt idx="1321">
                  <c:v>0.28510645521362427</c:v>
                </c:pt>
                <c:pt idx="1322">
                  <c:v>0.28510645521362427</c:v>
                </c:pt>
                <c:pt idx="1323">
                  <c:v>0.28510645521362427</c:v>
                </c:pt>
                <c:pt idx="1324">
                  <c:v>0.28510645521362427</c:v>
                </c:pt>
                <c:pt idx="1325">
                  <c:v>0.28510645521362427</c:v>
                </c:pt>
                <c:pt idx="1326">
                  <c:v>0.28510645521362427</c:v>
                </c:pt>
                <c:pt idx="1327">
                  <c:v>0.28510645521362427</c:v>
                </c:pt>
                <c:pt idx="1328">
                  <c:v>0.28510645521362427</c:v>
                </c:pt>
                <c:pt idx="1329">
                  <c:v>0.28510645521362427</c:v>
                </c:pt>
                <c:pt idx="1330">
                  <c:v>0.28510645521362427</c:v>
                </c:pt>
                <c:pt idx="1331">
                  <c:v>0.28510645521362427</c:v>
                </c:pt>
                <c:pt idx="1332">
                  <c:v>0.28510645521362427</c:v>
                </c:pt>
                <c:pt idx="1333">
                  <c:v>0.28510645521362427</c:v>
                </c:pt>
                <c:pt idx="1334">
                  <c:v>0.28510645521362427</c:v>
                </c:pt>
                <c:pt idx="1335">
                  <c:v>0.28510645521362427</c:v>
                </c:pt>
                <c:pt idx="1336">
                  <c:v>0.28510645521362427</c:v>
                </c:pt>
                <c:pt idx="1337">
                  <c:v>0.28510645521362427</c:v>
                </c:pt>
                <c:pt idx="1338">
                  <c:v>0.28510645521362427</c:v>
                </c:pt>
                <c:pt idx="1339">
                  <c:v>0.28510645521362427</c:v>
                </c:pt>
                <c:pt idx="1340">
                  <c:v>0.28510645521362427</c:v>
                </c:pt>
                <c:pt idx="1341">
                  <c:v>0.28510645521362427</c:v>
                </c:pt>
                <c:pt idx="1342">
                  <c:v>0.28510645521362427</c:v>
                </c:pt>
                <c:pt idx="1343">
                  <c:v>0.28510645521362427</c:v>
                </c:pt>
                <c:pt idx="1344">
                  <c:v>0.30498940824036797</c:v>
                </c:pt>
                <c:pt idx="1345">
                  <c:v>0.30498940824036797</c:v>
                </c:pt>
                <c:pt idx="1346">
                  <c:v>0.30498940824036797</c:v>
                </c:pt>
                <c:pt idx="1347">
                  <c:v>0.30498940824036797</c:v>
                </c:pt>
                <c:pt idx="1348">
                  <c:v>0.30498940824036797</c:v>
                </c:pt>
                <c:pt idx="1349">
                  <c:v>0.30498940824036797</c:v>
                </c:pt>
                <c:pt idx="1350">
                  <c:v>0.30498940824036797</c:v>
                </c:pt>
                <c:pt idx="1351">
                  <c:v>0.30498940824036797</c:v>
                </c:pt>
                <c:pt idx="1352">
                  <c:v>0.30498940824036797</c:v>
                </c:pt>
                <c:pt idx="1353">
                  <c:v>0.30498940824036797</c:v>
                </c:pt>
                <c:pt idx="1354">
                  <c:v>0.30498940824036797</c:v>
                </c:pt>
                <c:pt idx="1355">
                  <c:v>0.30498940824036797</c:v>
                </c:pt>
                <c:pt idx="1356">
                  <c:v>0.30498940824036797</c:v>
                </c:pt>
                <c:pt idx="1357">
                  <c:v>0.30498940824036797</c:v>
                </c:pt>
                <c:pt idx="1358">
                  <c:v>0.30498940824036797</c:v>
                </c:pt>
                <c:pt idx="1359">
                  <c:v>0.30498940824036797</c:v>
                </c:pt>
                <c:pt idx="1360">
                  <c:v>0.30498940824036797</c:v>
                </c:pt>
                <c:pt idx="1361">
                  <c:v>0.30498940824036797</c:v>
                </c:pt>
                <c:pt idx="1362">
                  <c:v>0.30498940824036797</c:v>
                </c:pt>
                <c:pt idx="1363">
                  <c:v>0.30498940824036797</c:v>
                </c:pt>
                <c:pt idx="1364">
                  <c:v>0.30498940824036797</c:v>
                </c:pt>
                <c:pt idx="1365">
                  <c:v>0.30498940824036797</c:v>
                </c:pt>
                <c:pt idx="1366">
                  <c:v>0.30498940824036797</c:v>
                </c:pt>
                <c:pt idx="1367">
                  <c:v>0.30498940824036797</c:v>
                </c:pt>
                <c:pt idx="1368">
                  <c:v>0.30498940824036797</c:v>
                </c:pt>
                <c:pt idx="1369">
                  <c:v>0.30498940824036797</c:v>
                </c:pt>
                <c:pt idx="1370">
                  <c:v>0.30498940824036797</c:v>
                </c:pt>
                <c:pt idx="1371">
                  <c:v>0.30498940824036797</c:v>
                </c:pt>
                <c:pt idx="1372">
                  <c:v>0.30498940824036797</c:v>
                </c:pt>
                <c:pt idx="1373">
                  <c:v>0.30498940824036797</c:v>
                </c:pt>
                <c:pt idx="1374">
                  <c:v>0.30498940824036797</c:v>
                </c:pt>
                <c:pt idx="1375">
                  <c:v>0.30498940824036797</c:v>
                </c:pt>
                <c:pt idx="1376">
                  <c:v>0.30498940824036797</c:v>
                </c:pt>
                <c:pt idx="1377">
                  <c:v>0.30498940824036797</c:v>
                </c:pt>
                <c:pt idx="1378">
                  <c:v>0.30498940824036797</c:v>
                </c:pt>
                <c:pt idx="1379">
                  <c:v>0.30498940824036797</c:v>
                </c:pt>
                <c:pt idx="1380">
                  <c:v>0.30498940824036797</c:v>
                </c:pt>
                <c:pt idx="1381">
                  <c:v>0.30498940824036797</c:v>
                </c:pt>
                <c:pt idx="1382">
                  <c:v>0.30498940824036797</c:v>
                </c:pt>
                <c:pt idx="1383">
                  <c:v>0.30498940824036797</c:v>
                </c:pt>
                <c:pt idx="1384">
                  <c:v>0.30498940824036797</c:v>
                </c:pt>
                <c:pt idx="1385">
                  <c:v>0.30498940824036797</c:v>
                </c:pt>
                <c:pt idx="1386">
                  <c:v>0.30498940824036797</c:v>
                </c:pt>
                <c:pt idx="1387">
                  <c:v>0.30498940824036797</c:v>
                </c:pt>
                <c:pt idx="1388">
                  <c:v>0.30498940824036797</c:v>
                </c:pt>
                <c:pt idx="1389">
                  <c:v>0.30498940824036797</c:v>
                </c:pt>
                <c:pt idx="1390">
                  <c:v>0.30498940824036797</c:v>
                </c:pt>
                <c:pt idx="1391">
                  <c:v>0.30498940824036797</c:v>
                </c:pt>
                <c:pt idx="1392">
                  <c:v>0.30498940824036797</c:v>
                </c:pt>
                <c:pt idx="1393">
                  <c:v>0.30498940824036797</c:v>
                </c:pt>
                <c:pt idx="1394">
                  <c:v>0.30498940824036797</c:v>
                </c:pt>
                <c:pt idx="1395">
                  <c:v>0.30498940824036797</c:v>
                </c:pt>
                <c:pt idx="1396">
                  <c:v>0.30498940824036797</c:v>
                </c:pt>
                <c:pt idx="1397">
                  <c:v>0.30498940824036797</c:v>
                </c:pt>
                <c:pt idx="1398">
                  <c:v>0.30498940824036797</c:v>
                </c:pt>
                <c:pt idx="1399">
                  <c:v>0.30498940824036797</c:v>
                </c:pt>
                <c:pt idx="1400">
                  <c:v>0.30498940824036797</c:v>
                </c:pt>
                <c:pt idx="1401">
                  <c:v>0.30498940824036797</c:v>
                </c:pt>
                <c:pt idx="1402">
                  <c:v>0.30498940824036797</c:v>
                </c:pt>
                <c:pt idx="1403">
                  <c:v>0.30498940824036797</c:v>
                </c:pt>
                <c:pt idx="1404">
                  <c:v>0.30498940824036797</c:v>
                </c:pt>
                <c:pt idx="1405">
                  <c:v>0.30498940824036797</c:v>
                </c:pt>
                <c:pt idx="1406">
                  <c:v>0.30498940824036797</c:v>
                </c:pt>
                <c:pt idx="1407">
                  <c:v>0.30498940824036797</c:v>
                </c:pt>
                <c:pt idx="1408">
                  <c:v>0.30498940824036797</c:v>
                </c:pt>
                <c:pt idx="1409">
                  <c:v>0.30498940824036797</c:v>
                </c:pt>
                <c:pt idx="1410">
                  <c:v>0.30498940824036797</c:v>
                </c:pt>
                <c:pt idx="1411">
                  <c:v>0.30498940824036797</c:v>
                </c:pt>
                <c:pt idx="1412">
                  <c:v>0.30498940824036797</c:v>
                </c:pt>
                <c:pt idx="1413">
                  <c:v>0.30498940824036797</c:v>
                </c:pt>
                <c:pt idx="1414">
                  <c:v>0.30498940824036797</c:v>
                </c:pt>
                <c:pt idx="1415">
                  <c:v>0.30498940824036797</c:v>
                </c:pt>
                <c:pt idx="1416">
                  <c:v>0.30498940824036797</c:v>
                </c:pt>
                <c:pt idx="1417">
                  <c:v>0.30498940824036797</c:v>
                </c:pt>
                <c:pt idx="1418">
                  <c:v>0.30498940824036797</c:v>
                </c:pt>
                <c:pt idx="1419">
                  <c:v>0.30498940824036797</c:v>
                </c:pt>
                <c:pt idx="1420">
                  <c:v>0.30498940824036797</c:v>
                </c:pt>
                <c:pt idx="1421">
                  <c:v>0.30498940824036797</c:v>
                </c:pt>
                <c:pt idx="1422">
                  <c:v>0.30498940824036797</c:v>
                </c:pt>
                <c:pt idx="1423">
                  <c:v>0.30498940824036797</c:v>
                </c:pt>
                <c:pt idx="1424">
                  <c:v>0.30498940824036797</c:v>
                </c:pt>
                <c:pt idx="1425">
                  <c:v>0.30498940824036797</c:v>
                </c:pt>
                <c:pt idx="1426">
                  <c:v>0.30498940824036797</c:v>
                </c:pt>
                <c:pt idx="1427">
                  <c:v>0.30498940824036797</c:v>
                </c:pt>
                <c:pt idx="1428">
                  <c:v>0.30498940824036797</c:v>
                </c:pt>
                <c:pt idx="1429">
                  <c:v>0.30498940824036797</c:v>
                </c:pt>
                <c:pt idx="1430">
                  <c:v>0.30498940824036797</c:v>
                </c:pt>
                <c:pt idx="1431">
                  <c:v>0.30498940824036797</c:v>
                </c:pt>
                <c:pt idx="1432">
                  <c:v>0.30498940824036797</c:v>
                </c:pt>
                <c:pt idx="1433">
                  <c:v>0.30498940824036797</c:v>
                </c:pt>
                <c:pt idx="1434">
                  <c:v>0.30498940824036797</c:v>
                </c:pt>
                <c:pt idx="1435">
                  <c:v>0.30498940824036797</c:v>
                </c:pt>
                <c:pt idx="1436">
                  <c:v>0.30498940824036797</c:v>
                </c:pt>
                <c:pt idx="1437">
                  <c:v>0.30498940824036797</c:v>
                </c:pt>
                <c:pt idx="1438">
                  <c:v>0.30498940824036797</c:v>
                </c:pt>
                <c:pt idx="1439">
                  <c:v>0.30498940824036797</c:v>
                </c:pt>
                <c:pt idx="1440">
                  <c:v>0.30498940824036797</c:v>
                </c:pt>
                <c:pt idx="1441">
                  <c:v>0.30498940824036797</c:v>
                </c:pt>
                <c:pt idx="1442">
                  <c:v>0.30498940824036797</c:v>
                </c:pt>
                <c:pt idx="1443">
                  <c:v>0.30498940824036797</c:v>
                </c:pt>
                <c:pt idx="1444">
                  <c:v>0.30498940824036797</c:v>
                </c:pt>
                <c:pt idx="1445">
                  <c:v>0.30498940824036797</c:v>
                </c:pt>
                <c:pt idx="1446">
                  <c:v>0.30498940824036797</c:v>
                </c:pt>
                <c:pt idx="1447">
                  <c:v>0.30498940824036797</c:v>
                </c:pt>
                <c:pt idx="1448">
                  <c:v>0.30498940824036797</c:v>
                </c:pt>
                <c:pt idx="1449">
                  <c:v>0.30498940824036797</c:v>
                </c:pt>
                <c:pt idx="1450">
                  <c:v>0.30498940824036797</c:v>
                </c:pt>
                <c:pt idx="1451">
                  <c:v>0.30498940824036797</c:v>
                </c:pt>
                <c:pt idx="1452">
                  <c:v>0.30498940824036797</c:v>
                </c:pt>
                <c:pt idx="1453">
                  <c:v>0.30498940824036797</c:v>
                </c:pt>
                <c:pt idx="1454">
                  <c:v>0.30498940824036797</c:v>
                </c:pt>
                <c:pt idx="1455">
                  <c:v>0.30498940824036797</c:v>
                </c:pt>
                <c:pt idx="1456">
                  <c:v>0.30498940824036797</c:v>
                </c:pt>
                <c:pt idx="1457">
                  <c:v>0.30498940824036797</c:v>
                </c:pt>
                <c:pt idx="1458">
                  <c:v>0.30498940824036797</c:v>
                </c:pt>
                <c:pt idx="1459">
                  <c:v>0.30498940824036797</c:v>
                </c:pt>
                <c:pt idx="1460">
                  <c:v>0.30498940824036797</c:v>
                </c:pt>
                <c:pt idx="1461">
                  <c:v>0.30498940824036797</c:v>
                </c:pt>
                <c:pt idx="1462">
                  <c:v>0.30498940824036797</c:v>
                </c:pt>
                <c:pt idx="1463">
                  <c:v>0.30498940824036797</c:v>
                </c:pt>
                <c:pt idx="1464">
                  <c:v>0.30498940824036797</c:v>
                </c:pt>
                <c:pt idx="1465">
                  <c:v>0.30498940824036797</c:v>
                </c:pt>
                <c:pt idx="1466">
                  <c:v>0.30498940824036797</c:v>
                </c:pt>
                <c:pt idx="1467">
                  <c:v>0.30498940824036797</c:v>
                </c:pt>
                <c:pt idx="1468">
                  <c:v>0.30498940824036797</c:v>
                </c:pt>
                <c:pt idx="1469">
                  <c:v>0.30498940824036797</c:v>
                </c:pt>
                <c:pt idx="1470">
                  <c:v>0.30498940824036797</c:v>
                </c:pt>
                <c:pt idx="1471">
                  <c:v>0.30498940824036797</c:v>
                </c:pt>
                <c:pt idx="1472">
                  <c:v>0.30498940824036797</c:v>
                </c:pt>
                <c:pt idx="1473">
                  <c:v>0.30498940824036797</c:v>
                </c:pt>
                <c:pt idx="1474">
                  <c:v>0.30498940824036797</c:v>
                </c:pt>
                <c:pt idx="1475">
                  <c:v>0.30498940824036797</c:v>
                </c:pt>
                <c:pt idx="1476">
                  <c:v>0.30498940824036797</c:v>
                </c:pt>
                <c:pt idx="1477">
                  <c:v>0.30498940824036797</c:v>
                </c:pt>
                <c:pt idx="1478">
                  <c:v>0.30498940824036797</c:v>
                </c:pt>
                <c:pt idx="1479">
                  <c:v>0.30498940824036797</c:v>
                </c:pt>
                <c:pt idx="1480">
                  <c:v>0.30498940824036797</c:v>
                </c:pt>
                <c:pt idx="1481">
                  <c:v>0.30498940824036797</c:v>
                </c:pt>
                <c:pt idx="1482">
                  <c:v>0.30498940824036797</c:v>
                </c:pt>
                <c:pt idx="1483">
                  <c:v>0.30498940824036797</c:v>
                </c:pt>
                <c:pt idx="1484">
                  <c:v>0.30498940824036797</c:v>
                </c:pt>
                <c:pt idx="1485">
                  <c:v>0.30498940824036797</c:v>
                </c:pt>
                <c:pt idx="1486">
                  <c:v>0.30498940824036797</c:v>
                </c:pt>
                <c:pt idx="1487">
                  <c:v>0.30498940824036797</c:v>
                </c:pt>
                <c:pt idx="1488">
                  <c:v>0.30498940824036797</c:v>
                </c:pt>
                <c:pt idx="1489">
                  <c:v>0.30498940824036797</c:v>
                </c:pt>
                <c:pt idx="1490">
                  <c:v>0.30498940824036797</c:v>
                </c:pt>
                <c:pt idx="1491">
                  <c:v>0.30498940824036797</c:v>
                </c:pt>
                <c:pt idx="1492">
                  <c:v>0.30498940824036797</c:v>
                </c:pt>
                <c:pt idx="1493">
                  <c:v>0.30498940824036797</c:v>
                </c:pt>
                <c:pt idx="1494">
                  <c:v>0.30498940824036797</c:v>
                </c:pt>
                <c:pt idx="1495">
                  <c:v>0.30498940824036797</c:v>
                </c:pt>
                <c:pt idx="1496">
                  <c:v>0.30498940824036797</c:v>
                </c:pt>
                <c:pt idx="1497">
                  <c:v>0.30498940824036797</c:v>
                </c:pt>
                <c:pt idx="1498">
                  <c:v>0.30498940824036797</c:v>
                </c:pt>
                <c:pt idx="1499">
                  <c:v>0.30498940824036797</c:v>
                </c:pt>
                <c:pt idx="1500">
                  <c:v>0.30498940824036797</c:v>
                </c:pt>
                <c:pt idx="1501">
                  <c:v>0.30498940824036797</c:v>
                </c:pt>
                <c:pt idx="1502">
                  <c:v>0.30498940824036797</c:v>
                </c:pt>
                <c:pt idx="1503">
                  <c:v>0.30498940824036797</c:v>
                </c:pt>
                <c:pt idx="1504">
                  <c:v>0.30498940824036797</c:v>
                </c:pt>
                <c:pt idx="1505">
                  <c:v>0.30498940824036797</c:v>
                </c:pt>
                <c:pt idx="1506">
                  <c:v>0.30498940824036797</c:v>
                </c:pt>
                <c:pt idx="1507">
                  <c:v>0.30498940824036797</c:v>
                </c:pt>
                <c:pt idx="1508">
                  <c:v>0.30498940824036797</c:v>
                </c:pt>
                <c:pt idx="1509">
                  <c:v>0.30498940824036797</c:v>
                </c:pt>
                <c:pt idx="1510">
                  <c:v>0.30498940824036797</c:v>
                </c:pt>
                <c:pt idx="1511">
                  <c:v>0.30498940824036797</c:v>
                </c:pt>
                <c:pt idx="1512">
                  <c:v>0.30498940824036797</c:v>
                </c:pt>
                <c:pt idx="1513">
                  <c:v>0.30498940824036797</c:v>
                </c:pt>
                <c:pt idx="1514">
                  <c:v>0.30498940824036797</c:v>
                </c:pt>
                <c:pt idx="1515">
                  <c:v>0.30498940824036797</c:v>
                </c:pt>
                <c:pt idx="1516">
                  <c:v>0.30498940824036797</c:v>
                </c:pt>
                <c:pt idx="1517">
                  <c:v>0.30498940824036797</c:v>
                </c:pt>
                <c:pt idx="1518">
                  <c:v>0.30498940824036797</c:v>
                </c:pt>
                <c:pt idx="1519">
                  <c:v>0.30498940824036797</c:v>
                </c:pt>
                <c:pt idx="1520">
                  <c:v>0.30498940824036797</c:v>
                </c:pt>
                <c:pt idx="1521">
                  <c:v>0.30498940824036797</c:v>
                </c:pt>
                <c:pt idx="1522">
                  <c:v>0.30498940824036797</c:v>
                </c:pt>
                <c:pt idx="1523">
                  <c:v>0.30498940824036797</c:v>
                </c:pt>
                <c:pt idx="1524">
                  <c:v>0.30498940824036797</c:v>
                </c:pt>
                <c:pt idx="1525">
                  <c:v>0.30498940824036797</c:v>
                </c:pt>
                <c:pt idx="1526">
                  <c:v>0.30498940824036797</c:v>
                </c:pt>
                <c:pt idx="1527">
                  <c:v>0.30498940824036797</c:v>
                </c:pt>
                <c:pt idx="1528">
                  <c:v>0.30498940824036797</c:v>
                </c:pt>
                <c:pt idx="1529">
                  <c:v>0.30498940824036797</c:v>
                </c:pt>
                <c:pt idx="1530">
                  <c:v>0.30498940824036797</c:v>
                </c:pt>
                <c:pt idx="1531">
                  <c:v>0.30498940824036797</c:v>
                </c:pt>
                <c:pt idx="1532">
                  <c:v>0.30498940824036797</c:v>
                </c:pt>
                <c:pt idx="1533">
                  <c:v>0.30498940824036797</c:v>
                </c:pt>
                <c:pt idx="1534">
                  <c:v>0.30498940824036797</c:v>
                </c:pt>
                <c:pt idx="1535">
                  <c:v>0.30498940824036797</c:v>
                </c:pt>
                <c:pt idx="1536">
                  <c:v>0.30498940824036797</c:v>
                </c:pt>
                <c:pt idx="1537">
                  <c:v>0.30498940824036797</c:v>
                </c:pt>
                <c:pt idx="1538">
                  <c:v>0.30498940824036797</c:v>
                </c:pt>
                <c:pt idx="1539">
                  <c:v>0.30498940824036797</c:v>
                </c:pt>
                <c:pt idx="1540">
                  <c:v>0.30498940824036797</c:v>
                </c:pt>
                <c:pt idx="1541">
                  <c:v>0.30498940824036797</c:v>
                </c:pt>
                <c:pt idx="1542">
                  <c:v>0.30498940824036797</c:v>
                </c:pt>
                <c:pt idx="1543">
                  <c:v>0.30498940824036797</c:v>
                </c:pt>
                <c:pt idx="1544">
                  <c:v>0.30498940824036797</c:v>
                </c:pt>
                <c:pt idx="1545">
                  <c:v>0.30498940824036797</c:v>
                </c:pt>
                <c:pt idx="1546">
                  <c:v>0.30498940824036797</c:v>
                </c:pt>
                <c:pt idx="1547">
                  <c:v>0.30498940824036797</c:v>
                </c:pt>
                <c:pt idx="1548">
                  <c:v>0.30498940824036797</c:v>
                </c:pt>
                <c:pt idx="1549">
                  <c:v>0.30498940824036797</c:v>
                </c:pt>
                <c:pt idx="1550">
                  <c:v>0.30498940824036797</c:v>
                </c:pt>
                <c:pt idx="1551">
                  <c:v>0.30498940824036797</c:v>
                </c:pt>
                <c:pt idx="1552">
                  <c:v>0.30498940824036797</c:v>
                </c:pt>
                <c:pt idx="1553">
                  <c:v>0.30498940824036797</c:v>
                </c:pt>
                <c:pt idx="1554">
                  <c:v>0.30498940824036797</c:v>
                </c:pt>
                <c:pt idx="1555">
                  <c:v>0.30498940824036797</c:v>
                </c:pt>
                <c:pt idx="1556">
                  <c:v>0.30498940824036797</c:v>
                </c:pt>
                <c:pt idx="1557">
                  <c:v>0.30498940824036797</c:v>
                </c:pt>
                <c:pt idx="1558">
                  <c:v>0.30498940824036797</c:v>
                </c:pt>
                <c:pt idx="1559">
                  <c:v>0.30498940824036797</c:v>
                </c:pt>
                <c:pt idx="1560">
                  <c:v>0.30498940824036797</c:v>
                </c:pt>
                <c:pt idx="1561">
                  <c:v>0.30498940824036797</c:v>
                </c:pt>
                <c:pt idx="1562">
                  <c:v>0.30498940824036797</c:v>
                </c:pt>
                <c:pt idx="1563">
                  <c:v>0.30498940824036797</c:v>
                </c:pt>
                <c:pt idx="1564">
                  <c:v>0.30498940824036797</c:v>
                </c:pt>
                <c:pt idx="1565">
                  <c:v>0.30498940824036797</c:v>
                </c:pt>
                <c:pt idx="1566">
                  <c:v>0.30498940824036797</c:v>
                </c:pt>
                <c:pt idx="1567">
                  <c:v>0.30498940824036797</c:v>
                </c:pt>
                <c:pt idx="1568">
                  <c:v>0.30498940824036797</c:v>
                </c:pt>
                <c:pt idx="1569">
                  <c:v>0.30498940824036797</c:v>
                </c:pt>
                <c:pt idx="1570">
                  <c:v>0.30498940824036797</c:v>
                </c:pt>
                <c:pt idx="1571">
                  <c:v>0.30498940824036797</c:v>
                </c:pt>
                <c:pt idx="1572">
                  <c:v>0.30498940824036797</c:v>
                </c:pt>
                <c:pt idx="1573">
                  <c:v>0.30498940824036797</c:v>
                </c:pt>
                <c:pt idx="1574">
                  <c:v>0.30498940824036797</c:v>
                </c:pt>
                <c:pt idx="1575">
                  <c:v>0.30498940824036797</c:v>
                </c:pt>
                <c:pt idx="1576">
                  <c:v>0.30498940824036797</c:v>
                </c:pt>
                <c:pt idx="1577">
                  <c:v>0.30498940824036797</c:v>
                </c:pt>
                <c:pt idx="1578">
                  <c:v>0.30498940824036797</c:v>
                </c:pt>
                <c:pt idx="1579">
                  <c:v>0.30498940824036797</c:v>
                </c:pt>
                <c:pt idx="1580">
                  <c:v>0.30498940824036797</c:v>
                </c:pt>
                <c:pt idx="1581">
                  <c:v>0.30498940824036797</c:v>
                </c:pt>
                <c:pt idx="1582">
                  <c:v>0.30498940824036797</c:v>
                </c:pt>
                <c:pt idx="1583">
                  <c:v>0.30498940824036797</c:v>
                </c:pt>
                <c:pt idx="1584">
                  <c:v>0.30498940824036797</c:v>
                </c:pt>
                <c:pt idx="1585">
                  <c:v>0.30498940824036797</c:v>
                </c:pt>
                <c:pt idx="1586">
                  <c:v>0.30498940824036797</c:v>
                </c:pt>
                <c:pt idx="1587">
                  <c:v>0.30498940824036797</c:v>
                </c:pt>
                <c:pt idx="1588">
                  <c:v>0.30498940824036797</c:v>
                </c:pt>
                <c:pt idx="1589">
                  <c:v>0.30498940824036797</c:v>
                </c:pt>
                <c:pt idx="1590">
                  <c:v>0.30498940824036797</c:v>
                </c:pt>
                <c:pt idx="1591">
                  <c:v>0.30498940824036797</c:v>
                </c:pt>
                <c:pt idx="1592">
                  <c:v>0.30498940824036797</c:v>
                </c:pt>
                <c:pt idx="1593">
                  <c:v>0.30498940824036797</c:v>
                </c:pt>
                <c:pt idx="1594">
                  <c:v>0.30498940824036797</c:v>
                </c:pt>
                <c:pt idx="1595">
                  <c:v>0.30498940824036797</c:v>
                </c:pt>
                <c:pt idx="1596">
                  <c:v>0.30498940824036797</c:v>
                </c:pt>
                <c:pt idx="1597">
                  <c:v>0.30498940824036797</c:v>
                </c:pt>
                <c:pt idx="1598">
                  <c:v>0.30498940824036797</c:v>
                </c:pt>
                <c:pt idx="1599">
                  <c:v>0.30498940824036797</c:v>
                </c:pt>
                <c:pt idx="1600">
                  <c:v>0.30498940824036797</c:v>
                </c:pt>
                <c:pt idx="1601">
                  <c:v>0.30498940824036797</c:v>
                </c:pt>
                <c:pt idx="1602">
                  <c:v>0.30498940824036797</c:v>
                </c:pt>
                <c:pt idx="1603">
                  <c:v>0.30498940824036797</c:v>
                </c:pt>
                <c:pt idx="1604">
                  <c:v>0.30498940824036797</c:v>
                </c:pt>
                <c:pt idx="1605">
                  <c:v>0.30498940824036797</c:v>
                </c:pt>
                <c:pt idx="1606">
                  <c:v>0.30498940824036797</c:v>
                </c:pt>
                <c:pt idx="1607">
                  <c:v>0.30498940824036797</c:v>
                </c:pt>
                <c:pt idx="1608">
                  <c:v>0.30498940824036797</c:v>
                </c:pt>
                <c:pt idx="1609">
                  <c:v>0.30498940824036797</c:v>
                </c:pt>
                <c:pt idx="1610">
                  <c:v>0.30498940824036797</c:v>
                </c:pt>
                <c:pt idx="1611">
                  <c:v>0.30498940824036797</c:v>
                </c:pt>
                <c:pt idx="1612">
                  <c:v>0.30498940824036797</c:v>
                </c:pt>
                <c:pt idx="1613">
                  <c:v>0.30498940824036797</c:v>
                </c:pt>
                <c:pt idx="1614">
                  <c:v>0.30498940824036797</c:v>
                </c:pt>
                <c:pt idx="1615">
                  <c:v>0.30498940824036797</c:v>
                </c:pt>
                <c:pt idx="1616">
                  <c:v>0.30498940824036797</c:v>
                </c:pt>
                <c:pt idx="1617">
                  <c:v>0.30498940824036797</c:v>
                </c:pt>
                <c:pt idx="1618">
                  <c:v>0.30498940824036797</c:v>
                </c:pt>
                <c:pt idx="1619">
                  <c:v>0.30498940824036797</c:v>
                </c:pt>
                <c:pt idx="1620">
                  <c:v>0.30498940824036797</c:v>
                </c:pt>
                <c:pt idx="1621">
                  <c:v>0.30498940824036797</c:v>
                </c:pt>
                <c:pt idx="1622">
                  <c:v>0.30498940824036797</c:v>
                </c:pt>
                <c:pt idx="1623">
                  <c:v>0.30498940824036797</c:v>
                </c:pt>
                <c:pt idx="1624">
                  <c:v>0.30498940824036797</c:v>
                </c:pt>
                <c:pt idx="1625">
                  <c:v>0.30498940824036797</c:v>
                </c:pt>
                <c:pt idx="1626">
                  <c:v>0.30498940824036797</c:v>
                </c:pt>
                <c:pt idx="1627">
                  <c:v>0.30498940824036797</c:v>
                </c:pt>
                <c:pt idx="1628">
                  <c:v>0.30498940824036797</c:v>
                </c:pt>
                <c:pt idx="1629">
                  <c:v>0.30498940824036797</c:v>
                </c:pt>
                <c:pt idx="1630">
                  <c:v>0.30498940824036797</c:v>
                </c:pt>
                <c:pt idx="1631">
                  <c:v>0.30498940824036797</c:v>
                </c:pt>
                <c:pt idx="1632">
                  <c:v>0.30498940824036797</c:v>
                </c:pt>
                <c:pt idx="1633">
                  <c:v>0.30498940824036797</c:v>
                </c:pt>
                <c:pt idx="1634">
                  <c:v>0.30498940824036797</c:v>
                </c:pt>
                <c:pt idx="1635">
                  <c:v>0.30498940824036797</c:v>
                </c:pt>
                <c:pt idx="1636">
                  <c:v>0.30498940824036797</c:v>
                </c:pt>
                <c:pt idx="1637">
                  <c:v>0.30498940824036797</c:v>
                </c:pt>
                <c:pt idx="1638">
                  <c:v>0.30498940824036797</c:v>
                </c:pt>
                <c:pt idx="1639">
                  <c:v>0.30498940824036797</c:v>
                </c:pt>
                <c:pt idx="1640">
                  <c:v>0.30498940824036797</c:v>
                </c:pt>
                <c:pt idx="1641">
                  <c:v>0.30498940824036797</c:v>
                </c:pt>
                <c:pt idx="1642">
                  <c:v>0.30498940824036797</c:v>
                </c:pt>
                <c:pt idx="1643">
                  <c:v>0.30498940824036797</c:v>
                </c:pt>
                <c:pt idx="1644">
                  <c:v>0.30498940824036797</c:v>
                </c:pt>
                <c:pt idx="1645">
                  <c:v>0.30498940824036797</c:v>
                </c:pt>
                <c:pt idx="1646">
                  <c:v>0.30498940824036797</c:v>
                </c:pt>
                <c:pt idx="1647">
                  <c:v>0.30498940824036797</c:v>
                </c:pt>
                <c:pt idx="1648">
                  <c:v>0.30498940824036797</c:v>
                </c:pt>
                <c:pt idx="1649">
                  <c:v>0.30498940824036797</c:v>
                </c:pt>
                <c:pt idx="1650">
                  <c:v>0.30498940824036797</c:v>
                </c:pt>
                <c:pt idx="1651">
                  <c:v>0.30498940824036797</c:v>
                </c:pt>
                <c:pt idx="1652">
                  <c:v>0.30498940824036797</c:v>
                </c:pt>
                <c:pt idx="1653">
                  <c:v>0.30498940824036797</c:v>
                </c:pt>
                <c:pt idx="1654">
                  <c:v>0.30498940824036797</c:v>
                </c:pt>
                <c:pt idx="1655">
                  <c:v>0.30498940824036797</c:v>
                </c:pt>
                <c:pt idx="1656">
                  <c:v>0.39588290779119623</c:v>
                </c:pt>
                <c:pt idx="1657">
                  <c:v>0.39588290779119623</c:v>
                </c:pt>
                <c:pt idx="1658">
                  <c:v>0.39588290779119623</c:v>
                </c:pt>
                <c:pt idx="1659">
                  <c:v>0.39588290779119623</c:v>
                </c:pt>
                <c:pt idx="1660">
                  <c:v>0.39588290779119623</c:v>
                </c:pt>
                <c:pt idx="1661">
                  <c:v>0.39588290779119623</c:v>
                </c:pt>
                <c:pt idx="1662">
                  <c:v>0.39588290779119623</c:v>
                </c:pt>
                <c:pt idx="1663">
                  <c:v>0.39588290779119623</c:v>
                </c:pt>
                <c:pt idx="1664">
                  <c:v>0.39588290779119623</c:v>
                </c:pt>
                <c:pt idx="1665">
                  <c:v>0.39588290779119623</c:v>
                </c:pt>
                <c:pt idx="1666">
                  <c:v>0.39588290779119623</c:v>
                </c:pt>
                <c:pt idx="1667">
                  <c:v>0.39588290779119623</c:v>
                </c:pt>
                <c:pt idx="1668">
                  <c:v>0.39588290779119623</c:v>
                </c:pt>
                <c:pt idx="1669">
                  <c:v>0.39588290779119623</c:v>
                </c:pt>
                <c:pt idx="1670">
                  <c:v>0.39588290779119623</c:v>
                </c:pt>
                <c:pt idx="1671">
                  <c:v>0.39588290779119623</c:v>
                </c:pt>
                <c:pt idx="1672">
                  <c:v>0.39588290779119623</c:v>
                </c:pt>
                <c:pt idx="1673">
                  <c:v>0.39588290779119623</c:v>
                </c:pt>
                <c:pt idx="1674">
                  <c:v>0.39588290779119623</c:v>
                </c:pt>
                <c:pt idx="1675">
                  <c:v>0.39588290779119623</c:v>
                </c:pt>
                <c:pt idx="1676">
                  <c:v>0.39588290779119623</c:v>
                </c:pt>
                <c:pt idx="1677">
                  <c:v>0.39588290779119623</c:v>
                </c:pt>
                <c:pt idx="1678">
                  <c:v>0.39588290779119623</c:v>
                </c:pt>
                <c:pt idx="1679">
                  <c:v>0.39588290779119623</c:v>
                </c:pt>
                <c:pt idx="1680">
                  <c:v>0.39588290779119623</c:v>
                </c:pt>
                <c:pt idx="1681">
                  <c:v>0.39588290779119623</c:v>
                </c:pt>
                <c:pt idx="1682">
                  <c:v>0.39588290779119623</c:v>
                </c:pt>
                <c:pt idx="1683">
                  <c:v>0.39588290779119623</c:v>
                </c:pt>
                <c:pt idx="1684">
                  <c:v>0.39588290779119623</c:v>
                </c:pt>
                <c:pt idx="1685">
                  <c:v>0.39588290779119623</c:v>
                </c:pt>
                <c:pt idx="1686">
                  <c:v>0.39588290779119623</c:v>
                </c:pt>
                <c:pt idx="1687">
                  <c:v>0.39588290779119623</c:v>
                </c:pt>
                <c:pt idx="1688">
                  <c:v>0.39588290779119623</c:v>
                </c:pt>
                <c:pt idx="1689">
                  <c:v>0.39588290779119623</c:v>
                </c:pt>
                <c:pt idx="1690">
                  <c:v>0.39588290779119623</c:v>
                </c:pt>
                <c:pt idx="1691">
                  <c:v>0.39588290779119623</c:v>
                </c:pt>
                <c:pt idx="1692">
                  <c:v>0.39588290779119623</c:v>
                </c:pt>
                <c:pt idx="1693">
                  <c:v>0.39588290779119623</c:v>
                </c:pt>
                <c:pt idx="1694">
                  <c:v>0.39588290779119623</c:v>
                </c:pt>
                <c:pt idx="1695">
                  <c:v>0.39588290779119623</c:v>
                </c:pt>
                <c:pt idx="1696">
                  <c:v>0.39588290779119623</c:v>
                </c:pt>
                <c:pt idx="1697">
                  <c:v>0.39588290779119623</c:v>
                </c:pt>
                <c:pt idx="1698">
                  <c:v>0.39588290779119623</c:v>
                </c:pt>
                <c:pt idx="1699">
                  <c:v>0.39588290779119623</c:v>
                </c:pt>
                <c:pt idx="1700">
                  <c:v>0.39588290779119623</c:v>
                </c:pt>
                <c:pt idx="1701">
                  <c:v>0.39588290779119623</c:v>
                </c:pt>
                <c:pt idx="1702">
                  <c:v>0.39588290779119623</c:v>
                </c:pt>
                <c:pt idx="1703">
                  <c:v>0.39588290779119623</c:v>
                </c:pt>
                <c:pt idx="1704">
                  <c:v>0.39588290779119623</c:v>
                </c:pt>
                <c:pt idx="1705">
                  <c:v>0.39588290779119623</c:v>
                </c:pt>
                <c:pt idx="1706">
                  <c:v>0.39588290779119623</c:v>
                </c:pt>
                <c:pt idx="1707">
                  <c:v>0.39588290779119623</c:v>
                </c:pt>
                <c:pt idx="1708">
                  <c:v>0.39588290779119623</c:v>
                </c:pt>
                <c:pt idx="1709">
                  <c:v>0.39588290779119623</c:v>
                </c:pt>
                <c:pt idx="1710">
                  <c:v>0.39588290779119623</c:v>
                </c:pt>
                <c:pt idx="1711">
                  <c:v>0.39588290779119623</c:v>
                </c:pt>
                <c:pt idx="1712">
                  <c:v>0.39588290779119623</c:v>
                </c:pt>
                <c:pt idx="1713">
                  <c:v>0.39588290779119623</c:v>
                </c:pt>
                <c:pt idx="1714">
                  <c:v>0.39588290779119623</c:v>
                </c:pt>
                <c:pt idx="1715">
                  <c:v>0.39588290779119623</c:v>
                </c:pt>
                <c:pt idx="1716">
                  <c:v>0.39588290779119623</c:v>
                </c:pt>
                <c:pt idx="1717">
                  <c:v>0.39588290779119623</c:v>
                </c:pt>
                <c:pt idx="1718">
                  <c:v>0.39588290779119623</c:v>
                </c:pt>
                <c:pt idx="1719">
                  <c:v>0.39588290779119623</c:v>
                </c:pt>
                <c:pt idx="1720">
                  <c:v>0.39588290779119623</c:v>
                </c:pt>
                <c:pt idx="1721">
                  <c:v>0.39588290779119623</c:v>
                </c:pt>
                <c:pt idx="1722">
                  <c:v>0.39588290779119623</c:v>
                </c:pt>
                <c:pt idx="1723">
                  <c:v>0.39588290779119623</c:v>
                </c:pt>
                <c:pt idx="1724">
                  <c:v>0.39588290779119623</c:v>
                </c:pt>
                <c:pt idx="1725">
                  <c:v>0.39588290779119623</c:v>
                </c:pt>
                <c:pt idx="1726">
                  <c:v>0.39588290779119623</c:v>
                </c:pt>
                <c:pt idx="1727">
                  <c:v>0.39588290779119623</c:v>
                </c:pt>
                <c:pt idx="1728">
                  <c:v>0.39588290779119623</c:v>
                </c:pt>
                <c:pt idx="1729">
                  <c:v>0.39588290779119623</c:v>
                </c:pt>
                <c:pt idx="1730">
                  <c:v>0.39588290779119623</c:v>
                </c:pt>
                <c:pt idx="1731">
                  <c:v>0.39588290779119623</c:v>
                </c:pt>
                <c:pt idx="1732">
                  <c:v>0.39588290779119623</c:v>
                </c:pt>
                <c:pt idx="1733">
                  <c:v>0.39588290779119623</c:v>
                </c:pt>
                <c:pt idx="1734">
                  <c:v>0.39588290779119623</c:v>
                </c:pt>
                <c:pt idx="1735">
                  <c:v>0.39588290779119623</c:v>
                </c:pt>
                <c:pt idx="1736">
                  <c:v>0.39588290779119623</c:v>
                </c:pt>
                <c:pt idx="1737">
                  <c:v>0.39588290779119623</c:v>
                </c:pt>
                <c:pt idx="1738">
                  <c:v>0.39588290779119623</c:v>
                </c:pt>
                <c:pt idx="1739">
                  <c:v>0.39588290779119623</c:v>
                </c:pt>
                <c:pt idx="1740">
                  <c:v>0.39588290779119623</c:v>
                </c:pt>
                <c:pt idx="1741">
                  <c:v>0.39588290779119623</c:v>
                </c:pt>
                <c:pt idx="1742">
                  <c:v>0.39588290779119623</c:v>
                </c:pt>
                <c:pt idx="1743">
                  <c:v>0.39588290779119623</c:v>
                </c:pt>
                <c:pt idx="1744">
                  <c:v>0.39588290779119623</c:v>
                </c:pt>
                <c:pt idx="1745">
                  <c:v>0.39588290779119623</c:v>
                </c:pt>
                <c:pt idx="1746">
                  <c:v>0.39588290779119623</c:v>
                </c:pt>
                <c:pt idx="1747">
                  <c:v>0.39588290779119623</c:v>
                </c:pt>
                <c:pt idx="1748">
                  <c:v>0.39588290779119623</c:v>
                </c:pt>
                <c:pt idx="1749">
                  <c:v>0.39588290779119623</c:v>
                </c:pt>
                <c:pt idx="1750">
                  <c:v>0.39588290779119623</c:v>
                </c:pt>
                <c:pt idx="1751">
                  <c:v>0.39588290779119623</c:v>
                </c:pt>
                <c:pt idx="1752">
                  <c:v>0.39588290779119623</c:v>
                </c:pt>
                <c:pt idx="1753">
                  <c:v>0.39588290779119623</c:v>
                </c:pt>
                <c:pt idx="1754">
                  <c:v>0.39588290779119623</c:v>
                </c:pt>
                <c:pt idx="1755">
                  <c:v>0.39588290779119623</c:v>
                </c:pt>
                <c:pt idx="1756">
                  <c:v>0.39588290779119623</c:v>
                </c:pt>
                <c:pt idx="1757">
                  <c:v>0.39588290779119623</c:v>
                </c:pt>
                <c:pt idx="1758">
                  <c:v>0.39588290779119623</c:v>
                </c:pt>
                <c:pt idx="1759">
                  <c:v>0.39588290779119623</c:v>
                </c:pt>
                <c:pt idx="1760">
                  <c:v>0.39588290779119623</c:v>
                </c:pt>
                <c:pt idx="1761">
                  <c:v>0.39588290779119623</c:v>
                </c:pt>
                <c:pt idx="1762">
                  <c:v>0.39588290779119623</c:v>
                </c:pt>
                <c:pt idx="1763">
                  <c:v>0.39588290779119623</c:v>
                </c:pt>
                <c:pt idx="1764">
                  <c:v>0.39588290779119623</c:v>
                </c:pt>
                <c:pt idx="1765">
                  <c:v>0.39588290779119623</c:v>
                </c:pt>
                <c:pt idx="1766">
                  <c:v>0.39588290779119623</c:v>
                </c:pt>
                <c:pt idx="1767">
                  <c:v>0.39588290779119623</c:v>
                </c:pt>
                <c:pt idx="1768">
                  <c:v>0.39588290779119623</c:v>
                </c:pt>
                <c:pt idx="1769">
                  <c:v>0.39588290779119623</c:v>
                </c:pt>
                <c:pt idx="1770">
                  <c:v>0.39588290779119623</c:v>
                </c:pt>
                <c:pt idx="1771">
                  <c:v>0.39588290779119623</c:v>
                </c:pt>
                <c:pt idx="1772">
                  <c:v>0.39588290779119623</c:v>
                </c:pt>
                <c:pt idx="1773">
                  <c:v>0.39588290779119623</c:v>
                </c:pt>
                <c:pt idx="1774">
                  <c:v>0.39588290779119623</c:v>
                </c:pt>
                <c:pt idx="1775">
                  <c:v>0.39588290779119623</c:v>
                </c:pt>
                <c:pt idx="1776">
                  <c:v>0.39588290779119623</c:v>
                </c:pt>
                <c:pt idx="1777">
                  <c:v>0.39588290779119623</c:v>
                </c:pt>
                <c:pt idx="1778">
                  <c:v>0.39588290779119623</c:v>
                </c:pt>
                <c:pt idx="1779">
                  <c:v>0.39588290779119623</c:v>
                </c:pt>
                <c:pt idx="1780">
                  <c:v>0.39588290779119623</c:v>
                </c:pt>
                <c:pt idx="1781">
                  <c:v>0.39588290779119623</c:v>
                </c:pt>
                <c:pt idx="1782">
                  <c:v>0.39588290779119623</c:v>
                </c:pt>
                <c:pt idx="1783">
                  <c:v>0.39588290779119623</c:v>
                </c:pt>
                <c:pt idx="1784">
                  <c:v>0.39588290779119623</c:v>
                </c:pt>
                <c:pt idx="1785">
                  <c:v>0.39588290779119623</c:v>
                </c:pt>
                <c:pt idx="1786">
                  <c:v>0.39588290779119623</c:v>
                </c:pt>
                <c:pt idx="1787">
                  <c:v>0.39588290779119623</c:v>
                </c:pt>
                <c:pt idx="1788">
                  <c:v>0.39588290779119623</c:v>
                </c:pt>
                <c:pt idx="1789">
                  <c:v>0.39588290779119623</c:v>
                </c:pt>
                <c:pt idx="1790">
                  <c:v>0.39588290779119623</c:v>
                </c:pt>
                <c:pt idx="1791">
                  <c:v>0.39588290779119623</c:v>
                </c:pt>
                <c:pt idx="1792">
                  <c:v>0.39588290779119623</c:v>
                </c:pt>
                <c:pt idx="1793">
                  <c:v>0.39588290779119623</c:v>
                </c:pt>
                <c:pt idx="1794">
                  <c:v>0.39588290779119623</c:v>
                </c:pt>
                <c:pt idx="1795">
                  <c:v>0.39588290779119623</c:v>
                </c:pt>
                <c:pt idx="1796">
                  <c:v>0.39588290779119623</c:v>
                </c:pt>
                <c:pt idx="1797">
                  <c:v>0.39588290779119623</c:v>
                </c:pt>
                <c:pt idx="1798">
                  <c:v>0.39588290779119623</c:v>
                </c:pt>
                <c:pt idx="1799">
                  <c:v>0.39588290779119623</c:v>
                </c:pt>
                <c:pt idx="1826">
                  <c:v>8.5365738530033514E-2</c:v>
                </c:pt>
                <c:pt idx="1827">
                  <c:v>8.5365738530033514E-2</c:v>
                </c:pt>
                <c:pt idx="1828">
                  <c:v>8.8055839299062827E-2</c:v>
                </c:pt>
                <c:pt idx="1829">
                  <c:v>9.0761905057819309E-2</c:v>
                </c:pt>
                <c:pt idx="1830">
                  <c:v>9.0761905057819309E-2</c:v>
                </c:pt>
                <c:pt idx="1831">
                  <c:v>9.0761905057819309E-2</c:v>
                </c:pt>
                <c:pt idx="1832">
                  <c:v>9.0761905057819309E-2</c:v>
                </c:pt>
                <c:pt idx="1833">
                  <c:v>9.0761905057819309E-2</c:v>
                </c:pt>
                <c:pt idx="1834">
                  <c:v>9.0761905057819309E-2</c:v>
                </c:pt>
                <c:pt idx="1835">
                  <c:v>9.0761905057819309E-2</c:v>
                </c:pt>
                <c:pt idx="1836">
                  <c:v>9.0761905057819309E-2</c:v>
                </c:pt>
                <c:pt idx="1837">
                  <c:v>9.0761905057819309E-2</c:v>
                </c:pt>
                <c:pt idx="1838">
                  <c:v>9.0761905057819309E-2</c:v>
                </c:pt>
                <c:pt idx="1839">
                  <c:v>9.0761905057819309E-2</c:v>
                </c:pt>
                <c:pt idx="1840">
                  <c:v>9.0761905057819309E-2</c:v>
                </c:pt>
                <c:pt idx="1841">
                  <c:v>9.0761905057819309E-2</c:v>
                </c:pt>
                <c:pt idx="1842">
                  <c:v>9.0761905057819309E-2</c:v>
                </c:pt>
                <c:pt idx="1843">
                  <c:v>9.0761905057819309E-2</c:v>
                </c:pt>
                <c:pt idx="1844">
                  <c:v>9.0761905057819309E-2</c:v>
                </c:pt>
                <c:pt idx="1845">
                  <c:v>9.0761905057819309E-2</c:v>
                </c:pt>
                <c:pt idx="1846">
                  <c:v>9.0761905057819309E-2</c:v>
                </c:pt>
                <c:pt idx="1847">
                  <c:v>9.0761905057819309E-2</c:v>
                </c:pt>
                <c:pt idx="1848">
                  <c:v>9.0761905057819309E-2</c:v>
                </c:pt>
                <c:pt idx="1849">
                  <c:v>9.0761905057819309E-2</c:v>
                </c:pt>
                <c:pt idx="1850">
                  <c:v>9.0761905057819309E-2</c:v>
                </c:pt>
                <c:pt idx="1851">
                  <c:v>9.0761905057819309E-2</c:v>
                </c:pt>
                <c:pt idx="1852">
                  <c:v>9.0761905057819309E-2</c:v>
                </c:pt>
                <c:pt idx="1853">
                  <c:v>9.0761905057819309E-2</c:v>
                </c:pt>
                <c:pt idx="1854">
                  <c:v>9.0761905057819309E-2</c:v>
                </c:pt>
                <c:pt idx="1855">
                  <c:v>9.0761905057819309E-2</c:v>
                </c:pt>
                <c:pt idx="1856">
                  <c:v>9.0761905057819309E-2</c:v>
                </c:pt>
                <c:pt idx="1857">
                  <c:v>9.0761905057819309E-2</c:v>
                </c:pt>
                <c:pt idx="1858">
                  <c:v>9.0761905057819309E-2</c:v>
                </c:pt>
                <c:pt idx="1859">
                  <c:v>9.0761905057819309E-2</c:v>
                </c:pt>
                <c:pt idx="1860">
                  <c:v>9.0761905057819309E-2</c:v>
                </c:pt>
                <c:pt idx="1861">
                  <c:v>9.0761905057819309E-2</c:v>
                </c:pt>
                <c:pt idx="1862">
                  <c:v>9.0761905057819309E-2</c:v>
                </c:pt>
                <c:pt idx="1863">
                  <c:v>9.0761905057819309E-2</c:v>
                </c:pt>
                <c:pt idx="1864">
                  <c:v>9.0761905057819309E-2</c:v>
                </c:pt>
                <c:pt idx="1865">
                  <c:v>9.0761905057819309E-2</c:v>
                </c:pt>
                <c:pt idx="1866">
                  <c:v>9.0761905057819309E-2</c:v>
                </c:pt>
                <c:pt idx="1867">
                  <c:v>9.0761905057819309E-2</c:v>
                </c:pt>
                <c:pt idx="1868">
                  <c:v>9.0761905057819309E-2</c:v>
                </c:pt>
                <c:pt idx="1869">
                  <c:v>9.0761905057819309E-2</c:v>
                </c:pt>
                <c:pt idx="1870">
                  <c:v>9.0761905057819309E-2</c:v>
                </c:pt>
                <c:pt idx="1871">
                  <c:v>9.0761905057819309E-2</c:v>
                </c:pt>
                <c:pt idx="1872">
                  <c:v>9.0761905057819309E-2</c:v>
                </c:pt>
                <c:pt idx="1873">
                  <c:v>9.0761905057819309E-2</c:v>
                </c:pt>
                <c:pt idx="1874">
                  <c:v>9.0761905057819309E-2</c:v>
                </c:pt>
                <c:pt idx="1875">
                  <c:v>9.0761905057819309E-2</c:v>
                </c:pt>
                <c:pt idx="1876">
                  <c:v>9.0761905057819309E-2</c:v>
                </c:pt>
                <c:pt idx="1877">
                  <c:v>9.0761905057819309E-2</c:v>
                </c:pt>
                <c:pt idx="1878">
                  <c:v>9.0761905057819309E-2</c:v>
                </c:pt>
                <c:pt idx="1879">
                  <c:v>9.0761905057819309E-2</c:v>
                </c:pt>
                <c:pt idx="1880">
                  <c:v>9.0761905057819309E-2</c:v>
                </c:pt>
                <c:pt idx="1881">
                  <c:v>9.3941059235938817E-2</c:v>
                </c:pt>
                <c:pt idx="1882">
                  <c:v>9.3941059235938817E-2</c:v>
                </c:pt>
                <c:pt idx="1883">
                  <c:v>9.3941059235938817E-2</c:v>
                </c:pt>
                <c:pt idx="1884">
                  <c:v>9.3941059235938817E-2</c:v>
                </c:pt>
                <c:pt idx="1885">
                  <c:v>9.3941059235938817E-2</c:v>
                </c:pt>
                <c:pt idx="1886">
                  <c:v>9.3941059235938817E-2</c:v>
                </c:pt>
                <c:pt idx="1887">
                  <c:v>9.3941059235938817E-2</c:v>
                </c:pt>
                <c:pt idx="1888">
                  <c:v>9.3941059235938817E-2</c:v>
                </c:pt>
                <c:pt idx="1889">
                  <c:v>9.3941059235938817E-2</c:v>
                </c:pt>
                <c:pt idx="1890">
                  <c:v>9.3941059235938817E-2</c:v>
                </c:pt>
                <c:pt idx="1891">
                  <c:v>9.3941059235938817E-2</c:v>
                </c:pt>
                <c:pt idx="1892">
                  <c:v>9.3941059235938817E-2</c:v>
                </c:pt>
                <c:pt idx="1893">
                  <c:v>9.3941059235938817E-2</c:v>
                </c:pt>
                <c:pt idx="1894">
                  <c:v>9.3941059235938817E-2</c:v>
                </c:pt>
                <c:pt idx="1895">
                  <c:v>9.3941059235938817E-2</c:v>
                </c:pt>
                <c:pt idx="1896">
                  <c:v>9.3941059235938817E-2</c:v>
                </c:pt>
                <c:pt idx="1897">
                  <c:v>9.3941059235938817E-2</c:v>
                </c:pt>
                <c:pt idx="1898">
                  <c:v>9.3941059235938817E-2</c:v>
                </c:pt>
                <c:pt idx="1899">
                  <c:v>9.3941059235938817E-2</c:v>
                </c:pt>
                <c:pt idx="1900">
                  <c:v>9.3941059235938817E-2</c:v>
                </c:pt>
                <c:pt idx="1901">
                  <c:v>9.3941059235938817E-2</c:v>
                </c:pt>
                <c:pt idx="1902">
                  <c:v>9.3941059235938817E-2</c:v>
                </c:pt>
                <c:pt idx="1903">
                  <c:v>9.3941059235938817E-2</c:v>
                </c:pt>
                <c:pt idx="1904">
                  <c:v>9.3941059235938817E-2</c:v>
                </c:pt>
                <c:pt idx="1905">
                  <c:v>9.3941059235938817E-2</c:v>
                </c:pt>
                <c:pt idx="1906">
                  <c:v>9.3941059235938817E-2</c:v>
                </c:pt>
                <c:pt idx="1907">
                  <c:v>9.3941059235938817E-2</c:v>
                </c:pt>
                <c:pt idx="1908">
                  <c:v>9.3941059235938817E-2</c:v>
                </c:pt>
                <c:pt idx="1909">
                  <c:v>9.3941059235938817E-2</c:v>
                </c:pt>
                <c:pt idx="1910">
                  <c:v>9.3941059235938817E-2</c:v>
                </c:pt>
                <c:pt idx="1911">
                  <c:v>9.3941059235938817E-2</c:v>
                </c:pt>
                <c:pt idx="1912">
                  <c:v>9.3941059235938817E-2</c:v>
                </c:pt>
                <c:pt idx="1913">
                  <c:v>9.3941059235938817E-2</c:v>
                </c:pt>
                <c:pt idx="1914">
                  <c:v>9.3941059235938817E-2</c:v>
                </c:pt>
                <c:pt idx="1915">
                  <c:v>9.3941059235938817E-2</c:v>
                </c:pt>
                <c:pt idx="1916">
                  <c:v>9.3941059235938817E-2</c:v>
                </c:pt>
                <c:pt idx="1917">
                  <c:v>9.3941059235938817E-2</c:v>
                </c:pt>
                <c:pt idx="1918">
                  <c:v>9.3941059235938817E-2</c:v>
                </c:pt>
                <c:pt idx="1919">
                  <c:v>9.3941059235938817E-2</c:v>
                </c:pt>
                <c:pt idx="1920">
                  <c:v>9.3941059235938817E-2</c:v>
                </c:pt>
                <c:pt idx="1921">
                  <c:v>9.3941059235938817E-2</c:v>
                </c:pt>
                <c:pt idx="1922">
                  <c:v>9.3941059235938817E-2</c:v>
                </c:pt>
                <c:pt idx="1923">
                  <c:v>9.3941059235938817E-2</c:v>
                </c:pt>
                <c:pt idx="1924">
                  <c:v>9.3941059235938817E-2</c:v>
                </c:pt>
                <c:pt idx="1925">
                  <c:v>9.3941059235938817E-2</c:v>
                </c:pt>
                <c:pt idx="1926">
                  <c:v>9.3941059235938817E-2</c:v>
                </c:pt>
                <c:pt idx="1927">
                  <c:v>9.3941059235938817E-2</c:v>
                </c:pt>
                <c:pt idx="1928">
                  <c:v>9.3941059235938817E-2</c:v>
                </c:pt>
                <c:pt idx="1929">
                  <c:v>9.3941059235938817E-2</c:v>
                </c:pt>
                <c:pt idx="1930">
                  <c:v>9.3941059235938817E-2</c:v>
                </c:pt>
                <c:pt idx="1931">
                  <c:v>9.3941059235938817E-2</c:v>
                </c:pt>
                <c:pt idx="1932">
                  <c:v>9.3941059235938817E-2</c:v>
                </c:pt>
                <c:pt idx="1933">
                  <c:v>9.3941059235938817E-2</c:v>
                </c:pt>
                <c:pt idx="1934">
                  <c:v>9.3941059235938817E-2</c:v>
                </c:pt>
                <c:pt idx="1935">
                  <c:v>9.3941059235938817E-2</c:v>
                </c:pt>
                <c:pt idx="1936">
                  <c:v>9.3941059235938817E-2</c:v>
                </c:pt>
                <c:pt idx="1937">
                  <c:v>9.3941059235938817E-2</c:v>
                </c:pt>
                <c:pt idx="1938">
                  <c:v>9.3941059235938817E-2</c:v>
                </c:pt>
                <c:pt idx="1939">
                  <c:v>9.3941059235938817E-2</c:v>
                </c:pt>
                <c:pt idx="1940">
                  <c:v>9.3941059235938817E-2</c:v>
                </c:pt>
                <c:pt idx="1941">
                  <c:v>9.3941059235938817E-2</c:v>
                </c:pt>
                <c:pt idx="1942">
                  <c:v>9.3941059235938817E-2</c:v>
                </c:pt>
                <c:pt idx="1943">
                  <c:v>9.3941059235938817E-2</c:v>
                </c:pt>
                <c:pt idx="1944">
                  <c:v>9.3941059235938817E-2</c:v>
                </c:pt>
                <c:pt idx="1945">
                  <c:v>9.3941059235938817E-2</c:v>
                </c:pt>
                <c:pt idx="1946">
                  <c:v>9.3941059235938817E-2</c:v>
                </c:pt>
                <c:pt idx="1947">
                  <c:v>9.3941059235938817E-2</c:v>
                </c:pt>
                <c:pt idx="1948">
                  <c:v>9.3941059235938817E-2</c:v>
                </c:pt>
                <c:pt idx="1949">
                  <c:v>9.3941059235938817E-2</c:v>
                </c:pt>
                <c:pt idx="1950">
                  <c:v>9.3941059235938817E-2</c:v>
                </c:pt>
                <c:pt idx="1951">
                  <c:v>9.3941059235938817E-2</c:v>
                </c:pt>
                <c:pt idx="1952">
                  <c:v>9.3941059235938817E-2</c:v>
                </c:pt>
                <c:pt idx="1953">
                  <c:v>9.3941059235938817E-2</c:v>
                </c:pt>
                <c:pt idx="1954">
                  <c:v>9.3941059235938817E-2</c:v>
                </c:pt>
                <c:pt idx="1955">
                  <c:v>9.3941059235938817E-2</c:v>
                </c:pt>
                <c:pt idx="1956">
                  <c:v>9.3941059235938817E-2</c:v>
                </c:pt>
                <c:pt idx="1957">
                  <c:v>9.3941059235938817E-2</c:v>
                </c:pt>
                <c:pt idx="1958">
                  <c:v>9.3941059235938817E-2</c:v>
                </c:pt>
                <c:pt idx="1959">
                  <c:v>9.3941059235938817E-2</c:v>
                </c:pt>
                <c:pt idx="1960">
                  <c:v>9.3941059235938817E-2</c:v>
                </c:pt>
                <c:pt idx="1961">
                  <c:v>9.8174979519883021E-2</c:v>
                </c:pt>
                <c:pt idx="1962">
                  <c:v>9.8174979519883021E-2</c:v>
                </c:pt>
                <c:pt idx="1963">
                  <c:v>9.8174979519883021E-2</c:v>
                </c:pt>
                <c:pt idx="1964">
                  <c:v>9.8174979519883021E-2</c:v>
                </c:pt>
                <c:pt idx="1965">
                  <c:v>9.8174979519883021E-2</c:v>
                </c:pt>
                <c:pt idx="1966">
                  <c:v>9.8174979519883021E-2</c:v>
                </c:pt>
                <c:pt idx="1967">
                  <c:v>9.8174979519883021E-2</c:v>
                </c:pt>
                <c:pt idx="1968">
                  <c:v>9.8174979519883021E-2</c:v>
                </c:pt>
                <c:pt idx="1969">
                  <c:v>9.8174979519883021E-2</c:v>
                </c:pt>
                <c:pt idx="1970">
                  <c:v>0.10257412596124944</c:v>
                </c:pt>
                <c:pt idx="1971">
                  <c:v>0.10257412596124944</c:v>
                </c:pt>
                <c:pt idx="1972">
                  <c:v>0.10257412596124944</c:v>
                </c:pt>
                <c:pt idx="1973">
                  <c:v>0.10257412596124944</c:v>
                </c:pt>
                <c:pt idx="1974">
                  <c:v>0.10257412596124944</c:v>
                </c:pt>
                <c:pt idx="1975">
                  <c:v>0.10257412596124944</c:v>
                </c:pt>
                <c:pt idx="1976">
                  <c:v>0.10257412596124944</c:v>
                </c:pt>
                <c:pt idx="1977">
                  <c:v>0.10257412596124944</c:v>
                </c:pt>
                <c:pt idx="1978">
                  <c:v>0.10257412596124944</c:v>
                </c:pt>
                <c:pt idx="1979">
                  <c:v>0.10257412596124944</c:v>
                </c:pt>
                <c:pt idx="1980">
                  <c:v>0.10257412596124944</c:v>
                </c:pt>
                <c:pt idx="1981">
                  <c:v>0.10257412596124944</c:v>
                </c:pt>
                <c:pt idx="1982">
                  <c:v>0.10257412596124944</c:v>
                </c:pt>
                <c:pt idx="1983">
                  <c:v>0.10257412596124944</c:v>
                </c:pt>
                <c:pt idx="1984">
                  <c:v>0.10257412596124944</c:v>
                </c:pt>
                <c:pt idx="1985">
                  <c:v>0.10257412596124944</c:v>
                </c:pt>
                <c:pt idx="1986">
                  <c:v>0.10257412596124944</c:v>
                </c:pt>
                <c:pt idx="1987">
                  <c:v>0.10257412596124944</c:v>
                </c:pt>
                <c:pt idx="1988">
                  <c:v>0.10257412596124944</c:v>
                </c:pt>
                <c:pt idx="1989">
                  <c:v>0.10257412596124944</c:v>
                </c:pt>
                <c:pt idx="1990">
                  <c:v>0.10257412596124944</c:v>
                </c:pt>
                <c:pt idx="1991">
                  <c:v>0.10257412596124944</c:v>
                </c:pt>
                <c:pt idx="1992">
                  <c:v>0.10257412596124944</c:v>
                </c:pt>
                <c:pt idx="1993">
                  <c:v>0.10257412596124944</c:v>
                </c:pt>
                <c:pt idx="1994">
                  <c:v>0.10257412596124944</c:v>
                </c:pt>
                <c:pt idx="1995">
                  <c:v>0.10257412596124944</c:v>
                </c:pt>
                <c:pt idx="1996">
                  <c:v>0.10257412596124944</c:v>
                </c:pt>
                <c:pt idx="1997">
                  <c:v>0.10257412596124944</c:v>
                </c:pt>
                <c:pt idx="1998">
                  <c:v>0.10257412596124944</c:v>
                </c:pt>
                <c:pt idx="1999">
                  <c:v>0.10257412596124944</c:v>
                </c:pt>
                <c:pt idx="2000">
                  <c:v>0.10257412596124944</c:v>
                </c:pt>
                <c:pt idx="2001">
                  <c:v>0.10257412596124944</c:v>
                </c:pt>
                <c:pt idx="2002">
                  <c:v>0.10257412596124944</c:v>
                </c:pt>
                <c:pt idx="2003">
                  <c:v>0.10257412596124944</c:v>
                </c:pt>
                <c:pt idx="2004">
                  <c:v>0.10257412596124944</c:v>
                </c:pt>
                <c:pt idx="2005">
                  <c:v>0.10257412596124944</c:v>
                </c:pt>
                <c:pt idx="2006">
                  <c:v>0.10257412596124944</c:v>
                </c:pt>
                <c:pt idx="2007">
                  <c:v>0.10257412596124944</c:v>
                </c:pt>
                <c:pt idx="2008">
                  <c:v>0.10257412596124944</c:v>
                </c:pt>
                <c:pt idx="2009">
                  <c:v>0.10257412596124944</c:v>
                </c:pt>
                <c:pt idx="2010">
                  <c:v>0.10257412596124944</c:v>
                </c:pt>
                <c:pt idx="2011">
                  <c:v>0.10257412596124944</c:v>
                </c:pt>
                <c:pt idx="2012">
                  <c:v>0.10257412596124944</c:v>
                </c:pt>
                <c:pt idx="2013">
                  <c:v>0.10257412596124944</c:v>
                </c:pt>
                <c:pt idx="2014">
                  <c:v>0.10257412596124944</c:v>
                </c:pt>
                <c:pt idx="2015">
                  <c:v>0.10257412596124944</c:v>
                </c:pt>
                <c:pt idx="2016">
                  <c:v>0.10257412596124944</c:v>
                </c:pt>
                <c:pt idx="2017">
                  <c:v>0.10257412596124944</c:v>
                </c:pt>
                <c:pt idx="2018">
                  <c:v>0.10257412596124944</c:v>
                </c:pt>
                <c:pt idx="2019">
                  <c:v>0.10859711840446253</c:v>
                </c:pt>
                <c:pt idx="2020">
                  <c:v>0.10859711840446253</c:v>
                </c:pt>
                <c:pt idx="2021">
                  <c:v>0.10859711840446253</c:v>
                </c:pt>
                <c:pt idx="2022">
                  <c:v>0.10859711840446253</c:v>
                </c:pt>
                <c:pt idx="2023">
                  <c:v>0.10859711840446253</c:v>
                </c:pt>
                <c:pt idx="2024">
                  <c:v>0.10859711840446253</c:v>
                </c:pt>
                <c:pt idx="2025">
                  <c:v>0.10859711840446253</c:v>
                </c:pt>
                <c:pt idx="2026">
                  <c:v>0.10859711840446253</c:v>
                </c:pt>
                <c:pt idx="2027">
                  <c:v>0.10859711840446253</c:v>
                </c:pt>
                <c:pt idx="2028">
                  <c:v>0.10859711840446253</c:v>
                </c:pt>
                <c:pt idx="2029">
                  <c:v>0.10859711840446253</c:v>
                </c:pt>
                <c:pt idx="2030">
                  <c:v>0.10859711840446253</c:v>
                </c:pt>
                <c:pt idx="2031">
                  <c:v>0.10859711840446253</c:v>
                </c:pt>
                <c:pt idx="2032">
                  <c:v>0.10859711840446253</c:v>
                </c:pt>
                <c:pt idx="2033">
                  <c:v>0.10859711840446253</c:v>
                </c:pt>
                <c:pt idx="2034">
                  <c:v>0.10859711840446253</c:v>
                </c:pt>
                <c:pt idx="2035">
                  <c:v>0.10859711840446253</c:v>
                </c:pt>
                <c:pt idx="2036">
                  <c:v>0.10859711840446253</c:v>
                </c:pt>
                <c:pt idx="2037">
                  <c:v>0.10859711840446253</c:v>
                </c:pt>
                <c:pt idx="2038">
                  <c:v>0.10859711840446253</c:v>
                </c:pt>
                <c:pt idx="2039">
                  <c:v>0.10859711840446253</c:v>
                </c:pt>
                <c:pt idx="2040">
                  <c:v>0.10859711840446253</c:v>
                </c:pt>
                <c:pt idx="2041">
                  <c:v>0.10859711840446253</c:v>
                </c:pt>
                <c:pt idx="2042">
                  <c:v>0.10859711840446253</c:v>
                </c:pt>
                <c:pt idx="2043">
                  <c:v>0.10859711840446253</c:v>
                </c:pt>
                <c:pt idx="2044">
                  <c:v>0.10859711840446253</c:v>
                </c:pt>
                <c:pt idx="2045">
                  <c:v>0.10859711840446253</c:v>
                </c:pt>
                <c:pt idx="2046">
                  <c:v>0.10859711840446253</c:v>
                </c:pt>
                <c:pt idx="2047">
                  <c:v>0.10859711840446253</c:v>
                </c:pt>
                <c:pt idx="2048">
                  <c:v>0.10859711840446253</c:v>
                </c:pt>
                <c:pt idx="2049">
                  <c:v>0.10859711840446253</c:v>
                </c:pt>
                <c:pt idx="2050">
                  <c:v>0.10859711840446253</c:v>
                </c:pt>
                <c:pt idx="2051">
                  <c:v>0.10859711840446253</c:v>
                </c:pt>
                <c:pt idx="2052">
                  <c:v>0.10859711840446253</c:v>
                </c:pt>
                <c:pt idx="2053">
                  <c:v>0.10859711840446253</c:v>
                </c:pt>
                <c:pt idx="2054">
                  <c:v>0.10859711840446253</c:v>
                </c:pt>
                <c:pt idx="2055">
                  <c:v>0.10859711840446253</c:v>
                </c:pt>
                <c:pt idx="2056">
                  <c:v>0.10859711840446253</c:v>
                </c:pt>
                <c:pt idx="2057">
                  <c:v>0.10859711840446253</c:v>
                </c:pt>
                <c:pt idx="2058">
                  <c:v>0.10859711840446253</c:v>
                </c:pt>
                <c:pt idx="2059">
                  <c:v>0.10859711840446253</c:v>
                </c:pt>
                <c:pt idx="2060">
                  <c:v>0.10859711840446253</c:v>
                </c:pt>
                <c:pt idx="2061">
                  <c:v>0.10859711840446253</c:v>
                </c:pt>
                <c:pt idx="2062">
                  <c:v>0.10859711840446253</c:v>
                </c:pt>
                <c:pt idx="2063">
                  <c:v>0.10859711840446253</c:v>
                </c:pt>
                <c:pt idx="2064">
                  <c:v>0.10859711840446253</c:v>
                </c:pt>
                <c:pt idx="2065">
                  <c:v>0.10859711840446253</c:v>
                </c:pt>
                <c:pt idx="2066">
                  <c:v>0.10859711840446253</c:v>
                </c:pt>
                <c:pt idx="2067">
                  <c:v>0.10859711840446253</c:v>
                </c:pt>
                <c:pt idx="2068">
                  <c:v>0.10859711840446253</c:v>
                </c:pt>
                <c:pt idx="2069">
                  <c:v>0.10859711840446253</c:v>
                </c:pt>
                <c:pt idx="2070">
                  <c:v>0.10859711840446253</c:v>
                </c:pt>
                <c:pt idx="2071">
                  <c:v>0.10859711840446253</c:v>
                </c:pt>
                <c:pt idx="2072">
                  <c:v>0.10859711840446253</c:v>
                </c:pt>
                <c:pt idx="2073">
                  <c:v>0.10859711840446253</c:v>
                </c:pt>
                <c:pt idx="2074">
                  <c:v>0.10859711840446253</c:v>
                </c:pt>
                <c:pt idx="2075">
                  <c:v>0.10859711840446253</c:v>
                </c:pt>
                <c:pt idx="2076">
                  <c:v>0.10859711840446253</c:v>
                </c:pt>
                <c:pt idx="2077">
                  <c:v>0.10859711840446253</c:v>
                </c:pt>
                <c:pt idx="2078">
                  <c:v>0.10859711840446253</c:v>
                </c:pt>
                <c:pt idx="2079">
                  <c:v>0.10859711840446253</c:v>
                </c:pt>
                <c:pt idx="2080">
                  <c:v>0.10859711840446253</c:v>
                </c:pt>
                <c:pt idx="2081">
                  <c:v>0.10859711840446253</c:v>
                </c:pt>
                <c:pt idx="2082">
                  <c:v>0.10859711840446253</c:v>
                </c:pt>
                <c:pt idx="2083">
                  <c:v>0.10859711840446253</c:v>
                </c:pt>
                <c:pt idx="2084">
                  <c:v>0.10859711840446253</c:v>
                </c:pt>
                <c:pt idx="2085">
                  <c:v>0.10859711840446253</c:v>
                </c:pt>
                <c:pt idx="2086">
                  <c:v>0.10859711840446253</c:v>
                </c:pt>
                <c:pt idx="2087">
                  <c:v>0.11751114722041789</c:v>
                </c:pt>
                <c:pt idx="2088">
                  <c:v>0.11751114722041789</c:v>
                </c:pt>
                <c:pt idx="2089">
                  <c:v>0.11751114722041789</c:v>
                </c:pt>
                <c:pt idx="2090">
                  <c:v>0.11751114722041789</c:v>
                </c:pt>
                <c:pt idx="2091">
                  <c:v>0.11751114722041789</c:v>
                </c:pt>
                <c:pt idx="2092">
                  <c:v>0.11751114722041789</c:v>
                </c:pt>
                <c:pt idx="2093">
                  <c:v>0.11751114722041789</c:v>
                </c:pt>
                <c:pt idx="2094">
                  <c:v>0.11751114722041789</c:v>
                </c:pt>
                <c:pt idx="2095">
                  <c:v>0.11751114722041789</c:v>
                </c:pt>
                <c:pt idx="2096">
                  <c:v>0.11751114722041789</c:v>
                </c:pt>
                <c:pt idx="2097">
                  <c:v>0.11751114722041789</c:v>
                </c:pt>
                <c:pt idx="2098">
                  <c:v>0.11751114722041789</c:v>
                </c:pt>
                <c:pt idx="2099">
                  <c:v>0.11751114722041789</c:v>
                </c:pt>
                <c:pt idx="2100">
                  <c:v>0.11751114722041789</c:v>
                </c:pt>
                <c:pt idx="2101">
                  <c:v>0.11751114722041789</c:v>
                </c:pt>
                <c:pt idx="2102">
                  <c:v>0.11751114722041789</c:v>
                </c:pt>
                <c:pt idx="2103">
                  <c:v>0.11751114722041789</c:v>
                </c:pt>
                <c:pt idx="2104">
                  <c:v>0.11751114722041789</c:v>
                </c:pt>
                <c:pt idx="2105">
                  <c:v>0.11751114722041789</c:v>
                </c:pt>
                <c:pt idx="2106">
                  <c:v>0.11751114722041789</c:v>
                </c:pt>
                <c:pt idx="2107">
                  <c:v>0.11751114722041789</c:v>
                </c:pt>
                <c:pt idx="2108">
                  <c:v>0.11751114722041789</c:v>
                </c:pt>
                <c:pt idx="2109">
                  <c:v>0.11751114722041789</c:v>
                </c:pt>
                <c:pt idx="2110">
                  <c:v>0.11751114722041789</c:v>
                </c:pt>
                <c:pt idx="2111">
                  <c:v>0.11751114722041789</c:v>
                </c:pt>
                <c:pt idx="2112">
                  <c:v>0.11751114722041789</c:v>
                </c:pt>
                <c:pt idx="2113">
                  <c:v>0.11751114722041789</c:v>
                </c:pt>
                <c:pt idx="2114">
                  <c:v>0.11751114722041789</c:v>
                </c:pt>
                <c:pt idx="2115">
                  <c:v>0.11751114722041789</c:v>
                </c:pt>
                <c:pt idx="2116">
                  <c:v>0.11751114722041789</c:v>
                </c:pt>
                <c:pt idx="2117">
                  <c:v>0.11751114722041789</c:v>
                </c:pt>
                <c:pt idx="2118">
                  <c:v>0.11751114722041789</c:v>
                </c:pt>
                <c:pt idx="2119">
                  <c:v>0.11751114722041789</c:v>
                </c:pt>
                <c:pt idx="2120">
                  <c:v>0.11751114722041789</c:v>
                </c:pt>
                <c:pt idx="2121">
                  <c:v>0.11751114722041789</c:v>
                </c:pt>
                <c:pt idx="2122">
                  <c:v>0.11751114722041789</c:v>
                </c:pt>
                <c:pt idx="2123">
                  <c:v>0.11751114722041789</c:v>
                </c:pt>
                <c:pt idx="2124">
                  <c:v>0.11751114722041789</c:v>
                </c:pt>
                <c:pt idx="2125">
                  <c:v>0.11751114722041789</c:v>
                </c:pt>
                <c:pt idx="2126">
                  <c:v>0.11751114722041789</c:v>
                </c:pt>
                <c:pt idx="2127">
                  <c:v>0.11751114722041789</c:v>
                </c:pt>
                <c:pt idx="2128">
                  <c:v>0.11751114722041789</c:v>
                </c:pt>
                <c:pt idx="2129">
                  <c:v>0.11751114722041789</c:v>
                </c:pt>
                <c:pt idx="2130">
                  <c:v>0.11751114722041789</c:v>
                </c:pt>
                <c:pt idx="2131">
                  <c:v>0.11751114722041789</c:v>
                </c:pt>
                <c:pt idx="2132">
                  <c:v>0.11751114722041789</c:v>
                </c:pt>
                <c:pt idx="2133">
                  <c:v>0.11751114722041789</c:v>
                </c:pt>
                <c:pt idx="2134">
                  <c:v>0.11751114722041789</c:v>
                </c:pt>
                <c:pt idx="2135">
                  <c:v>0.11751114722041789</c:v>
                </c:pt>
                <c:pt idx="2136">
                  <c:v>0.11751114722041789</c:v>
                </c:pt>
                <c:pt idx="2137">
                  <c:v>0.11751114722041789</c:v>
                </c:pt>
                <c:pt idx="2138">
                  <c:v>0.11751114722041789</c:v>
                </c:pt>
                <c:pt idx="2139">
                  <c:v>0.11751114722041789</c:v>
                </c:pt>
                <c:pt idx="2140">
                  <c:v>0.11751114722041789</c:v>
                </c:pt>
                <c:pt idx="2141">
                  <c:v>0.11751114722041789</c:v>
                </c:pt>
                <c:pt idx="2142">
                  <c:v>0.11751114722041789</c:v>
                </c:pt>
                <c:pt idx="2143">
                  <c:v>0.11751114722041789</c:v>
                </c:pt>
                <c:pt idx="2144">
                  <c:v>0.11751114722041789</c:v>
                </c:pt>
                <c:pt idx="2145">
                  <c:v>0.11751114722041789</c:v>
                </c:pt>
                <c:pt idx="2146">
                  <c:v>0.11751114722041789</c:v>
                </c:pt>
                <c:pt idx="2147">
                  <c:v>0.11751114722041789</c:v>
                </c:pt>
                <c:pt idx="2148">
                  <c:v>0.11751114722041789</c:v>
                </c:pt>
                <c:pt idx="2149">
                  <c:v>0.11751114722041789</c:v>
                </c:pt>
                <c:pt idx="2150">
                  <c:v>0.11751114722041789</c:v>
                </c:pt>
                <c:pt idx="2151">
                  <c:v>0.11751114722041789</c:v>
                </c:pt>
                <c:pt idx="2152">
                  <c:v>0.13130003554509886</c:v>
                </c:pt>
                <c:pt idx="2153">
                  <c:v>0.13130003554509886</c:v>
                </c:pt>
                <c:pt idx="2154">
                  <c:v>0.13130003554509886</c:v>
                </c:pt>
                <c:pt idx="2155">
                  <c:v>0.13130003554509886</c:v>
                </c:pt>
                <c:pt idx="2156">
                  <c:v>0.13130003554509886</c:v>
                </c:pt>
                <c:pt idx="2157">
                  <c:v>0.13130003554509886</c:v>
                </c:pt>
                <c:pt idx="2158">
                  <c:v>0.13130003554509886</c:v>
                </c:pt>
                <c:pt idx="2159">
                  <c:v>0.13130003554509886</c:v>
                </c:pt>
                <c:pt idx="2160">
                  <c:v>0.13130003554509886</c:v>
                </c:pt>
                <c:pt idx="2161">
                  <c:v>0.13130003554509886</c:v>
                </c:pt>
                <c:pt idx="2162">
                  <c:v>0.13130003554509886</c:v>
                </c:pt>
                <c:pt idx="2163">
                  <c:v>0.13130003554509886</c:v>
                </c:pt>
                <c:pt idx="2164">
                  <c:v>0.13130003554509886</c:v>
                </c:pt>
                <c:pt idx="2165">
                  <c:v>0.13130003554509886</c:v>
                </c:pt>
                <c:pt idx="2166">
                  <c:v>0.13130003554509886</c:v>
                </c:pt>
                <c:pt idx="2167">
                  <c:v>0.13130003554509886</c:v>
                </c:pt>
                <c:pt idx="2168">
                  <c:v>0.13130003554509886</c:v>
                </c:pt>
                <c:pt idx="2169">
                  <c:v>0.13130003554509886</c:v>
                </c:pt>
                <c:pt idx="2170">
                  <c:v>0.13130003554509886</c:v>
                </c:pt>
                <c:pt idx="2171">
                  <c:v>0.13130003554509886</c:v>
                </c:pt>
                <c:pt idx="2172">
                  <c:v>0.13130003554509886</c:v>
                </c:pt>
                <c:pt idx="2173">
                  <c:v>0.13130003554509886</c:v>
                </c:pt>
                <c:pt idx="2174">
                  <c:v>0.13130003554509886</c:v>
                </c:pt>
                <c:pt idx="2175">
                  <c:v>0.13130003554509886</c:v>
                </c:pt>
                <c:pt idx="2176">
                  <c:v>0.13130003554509886</c:v>
                </c:pt>
                <c:pt idx="2177">
                  <c:v>0.13130003554509886</c:v>
                </c:pt>
                <c:pt idx="2178">
                  <c:v>0.13130003554509886</c:v>
                </c:pt>
                <c:pt idx="2179">
                  <c:v>0.13130003554509886</c:v>
                </c:pt>
                <c:pt idx="2180">
                  <c:v>0.13130003554509886</c:v>
                </c:pt>
                <c:pt idx="2181">
                  <c:v>0.13130003554509886</c:v>
                </c:pt>
                <c:pt idx="2182">
                  <c:v>0.13130003554509886</c:v>
                </c:pt>
                <c:pt idx="2183">
                  <c:v>0.13130003554509886</c:v>
                </c:pt>
                <c:pt idx="2184">
                  <c:v>0.13130003554509886</c:v>
                </c:pt>
                <c:pt idx="2185">
                  <c:v>0.13130003554509886</c:v>
                </c:pt>
                <c:pt idx="2186">
                  <c:v>0.13130003554509886</c:v>
                </c:pt>
                <c:pt idx="2187">
                  <c:v>0.13130003554509886</c:v>
                </c:pt>
                <c:pt idx="2188">
                  <c:v>0.13130003554509886</c:v>
                </c:pt>
                <c:pt idx="2189">
                  <c:v>0.13130003554509886</c:v>
                </c:pt>
                <c:pt idx="2190">
                  <c:v>0.13130003554509886</c:v>
                </c:pt>
                <c:pt idx="2191">
                  <c:v>0.13130003554509886</c:v>
                </c:pt>
                <c:pt idx="2192">
                  <c:v>0.13130003554509886</c:v>
                </c:pt>
                <c:pt idx="2193">
                  <c:v>0.13130003554509886</c:v>
                </c:pt>
                <c:pt idx="2194">
                  <c:v>0.13130003554509886</c:v>
                </c:pt>
                <c:pt idx="2195">
                  <c:v>0.13130003554509886</c:v>
                </c:pt>
                <c:pt idx="2196">
                  <c:v>0.13130003554509886</c:v>
                </c:pt>
                <c:pt idx="2197">
                  <c:v>0.13130003554509886</c:v>
                </c:pt>
                <c:pt idx="2198">
                  <c:v>0.13130003554509886</c:v>
                </c:pt>
                <c:pt idx="2199">
                  <c:v>0.13130003554509886</c:v>
                </c:pt>
                <c:pt idx="2200">
                  <c:v>0.13130003554509886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630-460D-B2C6-16A277B78D10}"/>
            </c:ext>
          </c:extLst>
        </c:ser>
        <c:ser>
          <c:idx val="1"/>
          <c:order val="1"/>
          <c:tx>
            <c:strRef>
              <c:f>CUM_INCID_CR1!$C$1</c:f>
              <c:strCache>
                <c:ptCount val="1"/>
                <c:pt idx="0">
                  <c:v>cif_inv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CUM_INCID_CR1!$C$2:$C$2202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2.5839793281653748E-3</c:v>
                </c:pt>
                <c:pt idx="7">
                  <c:v>2.5839793281653748E-3</c:v>
                </c:pt>
                <c:pt idx="8">
                  <c:v>2.5839793281653748E-3</c:v>
                </c:pt>
                <c:pt idx="9">
                  <c:v>2.5839793281653748E-3</c:v>
                </c:pt>
                <c:pt idx="10">
                  <c:v>2.5839793281653748E-3</c:v>
                </c:pt>
                <c:pt idx="11">
                  <c:v>2.5839793281653748E-3</c:v>
                </c:pt>
                <c:pt idx="12">
                  <c:v>5.1679586563307496E-3</c:v>
                </c:pt>
                <c:pt idx="13">
                  <c:v>5.1679586563307496E-3</c:v>
                </c:pt>
                <c:pt idx="14">
                  <c:v>5.1679586563307496E-3</c:v>
                </c:pt>
                <c:pt idx="15">
                  <c:v>5.1679586563307496E-3</c:v>
                </c:pt>
                <c:pt idx="16">
                  <c:v>5.1679586563307496E-3</c:v>
                </c:pt>
                <c:pt idx="17">
                  <c:v>5.1679586563307496E-3</c:v>
                </c:pt>
                <c:pt idx="18">
                  <c:v>5.1679586563307496E-3</c:v>
                </c:pt>
                <c:pt idx="19">
                  <c:v>5.1679586563307496E-3</c:v>
                </c:pt>
                <c:pt idx="20">
                  <c:v>5.1679586563307496E-3</c:v>
                </c:pt>
                <c:pt idx="21">
                  <c:v>5.1679586563307496E-3</c:v>
                </c:pt>
                <c:pt idx="22">
                  <c:v>5.1679586563307496E-3</c:v>
                </c:pt>
                <c:pt idx="23">
                  <c:v>5.1679586563307496E-3</c:v>
                </c:pt>
                <c:pt idx="24">
                  <c:v>7.7519379844961239E-3</c:v>
                </c:pt>
                <c:pt idx="25">
                  <c:v>7.7519379844961239E-3</c:v>
                </c:pt>
                <c:pt idx="26">
                  <c:v>7.7519379844961239E-3</c:v>
                </c:pt>
                <c:pt idx="27">
                  <c:v>7.7519379844961239E-3</c:v>
                </c:pt>
                <c:pt idx="28">
                  <c:v>7.7519379844961239E-3</c:v>
                </c:pt>
                <c:pt idx="29">
                  <c:v>7.7519379844961239E-3</c:v>
                </c:pt>
                <c:pt idx="30">
                  <c:v>7.7519379844961239E-3</c:v>
                </c:pt>
                <c:pt idx="31">
                  <c:v>7.7519379844961239E-3</c:v>
                </c:pt>
                <c:pt idx="32">
                  <c:v>1.0342663994980468E-2</c:v>
                </c:pt>
                <c:pt idx="33">
                  <c:v>1.2933390005464812E-2</c:v>
                </c:pt>
                <c:pt idx="34">
                  <c:v>1.5524116015949156E-2</c:v>
                </c:pt>
                <c:pt idx="35">
                  <c:v>1.5524116015949156E-2</c:v>
                </c:pt>
                <c:pt idx="36">
                  <c:v>1.5524116015949156E-2</c:v>
                </c:pt>
                <c:pt idx="37">
                  <c:v>1.81148420264335E-2</c:v>
                </c:pt>
                <c:pt idx="38">
                  <c:v>1.81148420264335E-2</c:v>
                </c:pt>
                <c:pt idx="39">
                  <c:v>1.81148420264335E-2</c:v>
                </c:pt>
                <c:pt idx="40">
                  <c:v>1.81148420264335E-2</c:v>
                </c:pt>
                <c:pt idx="41">
                  <c:v>1.81148420264335E-2</c:v>
                </c:pt>
                <c:pt idx="42">
                  <c:v>1.81148420264335E-2</c:v>
                </c:pt>
                <c:pt idx="43">
                  <c:v>1.81148420264335E-2</c:v>
                </c:pt>
                <c:pt idx="44">
                  <c:v>2.0705568036917844E-2</c:v>
                </c:pt>
                <c:pt idx="45">
                  <c:v>2.0705568036917844E-2</c:v>
                </c:pt>
                <c:pt idx="46">
                  <c:v>2.0705568036917844E-2</c:v>
                </c:pt>
                <c:pt idx="47">
                  <c:v>2.3296294047402188E-2</c:v>
                </c:pt>
                <c:pt idx="48">
                  <c:v>2.3296294047402188E-2</c:v>
                </c:pt>
                <c:pt idx="49">
                  <c:v>2.3296294047402188E-2</c:v>
                </c:pt>
                <c:pt idx="50">
                  <c:v>2.3296294047402188E-2</c:v>
                </c:pt>
                <c:pt idx="51">
                  <c:v>2.5887020057886533E-2</c:v>
                </c:pt>
                <c:pt idx="52">
                  <c:v>2.5887020057886533E-2</c:v>
                </c:pt>
                <c:pt idx="53">
                  <c:v>2.5887020057886533E-2</c:v>
                </c:pt>
                <c:pt idx="54">
                  <c:v>2.5887020057886533E-2</c:v>
                </c:pt>
                <c:pt idx="55">
                  <c:v>2.8477746068370877E-2</c:v>
                </c:pt>
                <c:pt idx="56">
                  <c:v>2.8477746068370877E-2</c:v>
                </c:pt>
                <c:pt idx="57">
                  <c:v>2.8477746068370877E-2</c:v>
                </c:pt>
                <c:pt idx="58">
                  <c:v>2.8477746068370877E-2</c:v>
                </c:pt>
                <c:pt idx="59">
                  <c:v>2.8477746068370877E-2</c:v>
                </c:pt>
                <c:pt idx="60">
                  <c:v>2.8477746068370877E-2</c:v>
                </c:pt>
                <c:pt idx="61">
                  <c:v>2.8477746068370877E-2</c:v>
                </c:pt>
                <c:pt idx="62">
                  <c:v>2.8477746068370877E-2</c:v>
                </c:pt>
                <c:pt idx="63">
                  <c:v>2.8477746068370877E-2</c:v>
                </c:pt>
                <c:pt idx="64">
                  <c:v>2.8477746068370877E-2</c:v>
                </c:pt>
                <c:pt idx="65">
                  <c:v>2.8477746068370877E-2</c:v>
                </c:pt>
                <c:pt idx="66">
                  <c:v>2.8477746068370877E-2</c:v>
                </c:pt>
                <c:pt idx="67">
                  <c:v>2.8477746068370877E-2</c:v>
                </c:pt>
                <c:pt idx="68">
                  <c:v>2.8477746068370877E-2</c:v>
                </c:pt>
                <c:pt idx="69">
                  <c:v>2.8477746068370877E-2</c:v>
                </c:pt>
                <c:pt idx="70">
                  <c:v>3.1068472078855221E-2</c:v>
                </c:pt>
                <c:pt idx="71">
                  <c:v>3.1068472078855221E-2</c:v>
                </c:pt>
                <c:pt idx="72">
                  <c:v>3.1068472078855221E-2</c:v>
                </c:pt>
                <c:pt idx="73">
                  <c:v>3.1068472078855221E-2</c:v>
                </c:pt>
                <c:pt idx="74">
                  <c:v>3.1068472078855221E-2</c:v>
                </c:pt>
                <c:pt idx="75">
                  <c:v>3.1068472078855221E-2</c:v>
                </c:pt>
                <c:pt idx="76">
                  <c:v>3.1068472078855221E-2</c:v>
                </c:pt>
                <c:pt idx="77">
                  <c:v>3.1068472078855221E-2</c:v>
                </c:pt>
                <c:pt idx="78">
                  <c:v>3.1068472078855221E-2</c:v>
                </c:pt>
                <c:pt idx="79">
                  <c:v>3.1068472078855221E-2</c:v>
                </c:pt>
                <c:pt idx="80">
                  <c:v>3.1068472078855221E-2</c:v>
                </c:pt>
                <c:pt idx="81">
                  <c:v>3.1068472078855221E-2</c:v>
                </c:pt>
                <c:pt idx="82">
                  <c:v>3.1068472078855221E-2</c:v>
                </c:pt>
                <c:pt idx="83">
                  <c:v>3.1068472078855221E-2</c:v>
                </c:pt>
                <c:pt idx="84">
                  <c:v>3.1068472078855221E-2</c:v>
                </c:pt>
                <c:pt idx="85">
                  <c:v>3.1068472078855221E-2</c:v>
                </c:pt>
                <c:pt idx="86">
                  <c:v>3.1068472078855221E-2</c:v>
                </c:pt>
                <c:pt idx="87">
                  <c:v>3.1068472078855221E-2</c:v>
                </c:pt>
                <c:pt idx="88">
                  <c:v>3.1068472078855221E-2</c:v>
                </c:pt>
                <c:pt idx="89">
                  <c:v>3.1068472078855221E-2</c:v>
                </c:pt>
                <c:pt idx="90">
                  <c:v>3.1068472078855221E-2</c:v>
                </c:pt>
                <c:pt idx="91">
                  <c:v>3.3659198089339565E-2</c:v>
                </c:pt>
                <c:pt idx="92">
                  <c:v>3.3659198089339565E-2</c:v>
                </c:pt>
                <c:pt idx="93">
                  <c:v>3.3659198089339565E-2</c:v>
                </c:pt>
                <c:pt idx="94">
                  <c:v>3.3659198089339565E-2</c:v>
                </c:pt>
                <c:pt idx="95">
                  <c:v>3.6249924099823909E-2</c:v>
                </c:pt>
                <c:pt idx="96">
                  <c:v>3.6249924099823909E-2</c:v>
                </c:pt>
                <c:pt idx="97">
                  <c:v>3.6249924099823909E-2</c:v>
                </c:pt>
                <c:pt idx="98">
                  <c:v>3.6249924099823909E-2</c:v>
                </c:pt>
                <c:pt idx="99">
                  <c:v>3.6249924099823909E-2</c:v>
                </c:pt>
                <c:pt idx="100">
                  <c:v>3.6249924099823909E-2</c:v>
                </c:pt>
                <c:pt idx="101">
                  <c:v>3.6249924099823909E-2</c:v>
                </c:pt>
                <c:pt idx="102">
                  <c:v>3.6249924099823909E-2</c:v>
                </c:pt>
                <c:pt idx="103">
                  <c:v>3.6249924099823909E-2</c:v>
                </c:pt>
                <c:pt idx="104">
                  <c:v>3.6249924099823909E-2</c:v>
                </c:pt>
                <c:pt idx="105">
                  <c:v>3.6249924099823909E-2</c:v>
                </c:pt>
                <c:pt idx="106">
                  <c:v>3.6249924099823909E-2</c:v>
                </c:pt>
                <c:pt idx="107">
                  <c:v>3.6249924099823909E-2</c:v>
                </c:pt>
                <c:pt idx="108">
                  <c:v>3.6249924099823909E-2</c:v>
                </c:pt>
                <c:pt idx="109">
                  <c:v>3.6249924099823909E-2</c:v>
                </c:pt>
                <c:pt idx="110">
                  <c:v>3.6249924099823909E-2</c:v>
                </c:pt>
                <c:pt idx="111">
                  <c:v>3.6249924099823909E-2</c:v>
                </c:pt>
                <c:pt idx="112">
                  <c:v>3.6249924099823909E-2</c:v>
                </c:pt>
                <c:pt idx="113">
                  <c:v>3.6249924099823909E-2</c:v>
                </c:pt>
                <c:pt idx="114">
                  <c:v>3.6249924099823909E-2</c:v>
                </c:pt>
                <c:pt idx="115">
                  <c:v>3.6249924099823909E-2</c:v>
                </c:pt>
                <c:pt idx="116">
                  <c:v>3.6249924099823909E-2</c:v>
                </c:pt>
                <c:pt idx="117">
                  <c:v>3.6249924099823909E-2</c:v>
                </c:pt>
                <c:pt idx="118">
                  <c:v>3.6249924099823909E-2</c:v>
                </c:pt>
                <c:pt idx="119">
                  <c:v>3.8847633199285303E-2</c:v>
                </c:pt>
                <c:pt idx="120">
                  <c:v>3.8847633199285303E-2</c:v>
                </c:pt>
                <c:pt idx="121">
                  <c:v>3.8847633199285303E-2</c:v>
                </c:pt>
                <c:pt idx="122">
                  <c:v>3.8847633199285303E-2</c:v>
                </c:pt>
                <c:pt idx="123">
                  <c:v>3.8847633199285303E-2</c:v>
                </c:pt>
                <c:pt idx="124">
                  <c:v>3.8847633199285303E-2</c:v>
                </c:pt>
                <c:pt idx="125">
                  <c:v>3.8847633199285303E-2</c:v>
                </c:pt>
                <c:pt idx="126">
                  <c:v>3.8847633199285303E-2</c:v>
                </c:pt>
                <c:pt idx="127">
                  <c:v>3.8847633199285303E-2</c:v>
                </c:pt>
                <c:pt idx="128">
                  <c:v>3.8847633199285303E-2</c:v>
                </c:pt>
                <c:pt idx="129">
                  <c:v>3.8847633199285303E-2</c:v>
                </c:pt>
                <c:pt idx="130">
                  <c:v>3.8847633199285303E-2</c:v>
                </c:pt>
                <c:pt idx="131">
                  <c:v>3.8847633199285303E-2</c:v>
                </c:pt>
                <c:pt idx="132">
                  <c:v>3.8847633199285303E-2</c:v>
                </c:pt>
                <c:pt idx="133">
                  <c:v>3.8847633199285303E-2</c:v>
                </c:pt>
                <c:pt idx="134">
                  <c:v>3.8847633199285303E-2</c:v>
                </c:pt>
                <c:pt idx="135">
                  <c:v>3.8847633199285303E-2</c:v>
                </c:pt>
                <c:pt idx="136">
                  <c:v>3.8847633199285303E-2</c:v>
                </c:pt>
                <c:pt idx="137">
                  <c:v>3.8847633199285303E-2</c:v>
                </c:pt>
                <c:pt idx="138">
                  <c:v>3.8847633199285303E-2</c:v>
                </c:pt>
                <c:pt idx="139">
                  <c:v>3.8847633199285303E-2</c:v>
                </c:pt>
                <c:pt idx="140">
                  <c:v>3.8847633199285303E-2</c:v>
                </c:pt>
                <c:pt idx="141">
                  <c:v>3.8847633199285303E-2</c:v>
                </c:pt>
                <c:pt idx="142">
                  <c:v>3.8847633199285303E-2</c:v>
                </c:pt>
                <c:pt idx="143">
                  <c:v>3.8847633199285303E-2</c:v>
                </c:pt>
                <c:pt idx="144">
                  <c:v>3.8847633199285303E-2</c:v>
                </c:pt>
                <c:pt idx="145">
                  <c:v>3.8847633199285303E-2</c:v>
                </c:pt>
                <c:pt idx="146">
                  <c:v>3.8847633199285303E-2</c:v>
                </c:pt>
                <c:pt idx="147">
                  <c:v>3.8847633199285303E-2</c:v>
                </c:pt>
                <c:pt idx="148">
                  <c:v>3.8847633199285303E-2</c:v>
                </c:pt>
                <c:pt idx="149">
                  <c:v>3.8847633199285303E-2</c:v>
                </c:pt>
                <c:pt idx="150">
                  <c:v>3.8847633199285303E-2</c:v>
                </c:pt>
                <c:pt idx="151">
                  <c:v>3.8847633199285303E-2</c:v>
                </c:pt>
                <c:pt idx="152">
                  <c:v>3.8847633199285303E-2</c:v>
                </c:pt>
                <c:pt idx="153">
                  <c:v>3.8847633199285303E-2</c:v>
                </c:pt>
                <c:pt idx="154">
                  <c:v>3.8847633199285303E-2</c:v>
                </c:pt>
                <c:pt idx="155">
                  <c:v>3.8847633199285303E-2</c:v>
                </c:pt>
                <c:pt idx="156">
                  <c:v>3.8847633199285303E-2</c:v>
                </c:pt>
                <c:pt idx="157">
                  <c:v>3.8847633199285303E-2</c:v>
                </c:pt>
                <c:pt idx="158">
                  <c:v>4.144534229874669E-2</c:v>
                </c:pt>
                <c:pt idx="159">
                  <c:v>4.144534229874669E-2</c:v>
                </c:pt>
                <c:pt idx="160">
                  <c:v>4.144534229874669E-2</c:v>
                </c:pt>
                <c:pt idx="161">
                  <c:v>4.144534229874669E-2</c:v>
                </c:pt>
                <c:pt idx="162">
                  <c:v>4.144534229874669E-2</c:v>
                </c:pt>
                <c:pt idx="163">
                  <c:v>4.144534229874669E-2</c:v>
                </c:pt>
                <c:pt idx="164">
                  <c:v>4.144534229874669E-2</c:v>
                </c:pt>
                <c:pt idx="165">
                  <c:v>4.144534229874669E-2</c:v>
                </c:pt>
                <c:pt idx="166">
                  <c:v>4.144534229874669E-2</c:v>
                </c:pt>
                <c:pt idx="167">
                  <c:v>4.4043051398208077E-2</c:v>
                </c:pt>
                <c:pt idx="168">
                  <c:v>4.4043051398208077E-2</c:v>
                </c:pt>
                <c:pt idx="169">
                  <c:v>4.4043051398208077E-2</c:v>
                </c:pt>
                <c:pt idx="170">
                  <c:v>4.4043051398208077E-2</c:v>
                </c:pt>
                <c:pt idx="171">
                  <c:v>4.4043051398208077E-2</c:v>
                </c:pt>
                <c:pt idx="172">
                  <c:v>4.4043051398208077E-2</c:v>
                </c:pt>
                <c:pt idx="173">
                  <c:v>4.4043051398208077E-2</c:v>
                </c:pt>
                <c:pt idx="174">
                  <c:v>4.4043051398208077E-2</c:v>
                </c:pt>
                <c:pt idx="175">
                  <c:v>4.4043051398208077E-2</c:v>
                </c:pt>
                <c:pt idx="176">
                  <c:v>4.4043051398208077E-2</c:v>
                </c:pt>
                <c:pt idx="177">
                  <c:v>4.4043051398208077E-2</c:v>
                </c:pt>
                <c:pt idx="178">
                  <c:v>4.4043051398208077E-2</c:v>
                </c:pt>
                <c:pt idx="179">
                  <c:v>4.4043051398208077E-2</c:v>
                </c:pt>
                <c:pt idx="180">
                  <c:v>4.4043051398208077E-2</c:v>
                </c:pt>
                <c:pt idx="181">
                  <c:v>4.4043051398208077E-2</c:v>
                </c:pt>
                <c:pt idx="182">
                  <c:v>4.4043051398208077E-2</c:v>
                </c:pt>
                <c:pt idx="183">
                  <c:v>4.4043051398208077E-2</c:v>
                </c:pt>
                <c:pt idx="184">
                  <c:v>4.4043051398208077E-2</c:v>
                </c:pt>
                <c:pt idx="185">
                  <c:v>4.4043051398208077E-2</c:v>
                </c:pt>
                <c:pt idx="186">
                  <c:v>4.4043051398208077E-2</c:v>
                </c:pt>
                <c:pt idx="187">
                  <c:v>4.4043051398208077E-2</c:v>
                </c:pt>
                <c:pt idx="188">
                  <c:v>4.4043051398208077E-2</c:v>
                </c:pt>
                <c:pt idx="189">
                  <c:v>4.4043051398208077E-2</c:v>
                </c:pt>
                <c:pt idx="190">
                  <c:v>4.4043051398208077E-2</c:v>
                </c:pt>
                <c:pt idx="191">
                  <c:v>4.4043051398208077E-2</c:v>
                </c:pt>
                <c:pt idx="192">
                  <c:v>4.4043051398208077E-2</c:v>
                </c:pt>
                <c:pt idx="193">
                  <c:v>4.4043051398208077E-2</c:v>
                </c:pt>
                <c:pt idx="194">
                  <c:v>4.4043051398208077E-2</c:v>
                </c:pt>
                <c:pt idx="195">
                  <c:v>4.4043051398208077E-2</c:v>
                </c:pt>
                <c:pt idx="196">
                  <c:v>4.4043051398208077E-2</c:v>
                </c:pt>
                <c:pt idx="197">
                  <c:v>4.4043051398208077E-2</c:v>
                </c:pt>
                <c:pt idx="198">
                  <c:v>4.4043051398208077E-2</c:v>
                </c:pt>
                <c:pt idx="199">
                  <c:v>4.4043051398208077E-2</c:v>
                </c:pt>
                <c:pt idx="200">
                  <c:v>4.4043051398208077E-2</c:v>
                </c:pt>
                <c:pt idx="201">
                  <c:v>4.4043051398208077E-2</c:v>
                </c:pt>
                <c:pt idx="202">
                  <c:v>4.4043051398208077E-2</c:v>
                </c:pt>
                <c:pt idx="203">
                  <c:v>4.4043051398208077E-2</c:v>
                </c:pt>
                <c:pt idx="204">
                  <c:v>4.4043051398208077E-2</c:v>
                </c:pt>
                <c:pt idx="205">
                  <c:v>4.4043051398208077E-2</c:v>
                </c:pt>
                <c:pt idx="206">
                  <c:v>4.4043051398208077E-2</c:v>
                </c:pt>
                <c:pt idx="207">
                  <c:v>4.4043051398208077E-2</c:v>
                </c:pt>
                <c:pt idx="208">
                  <c:v>4.4043051398208077E-2</c:v>
                </c:pt>
                <c:pt idx="209">
                  <c:v>4.4043051398208077E-2</c:v>
                </c:pt>
                <c:pt idx="210">
                  <c:v>4.4043051398208077E-2</c:v>
                </c:pt>
                <c:pt idx="211">
                  <c:v>4.4043051398208077E-2</c:v>
                </c:pt>
                <c:pt idx="212">
                  <c:v>4.6655152237832689E-2</c:v>
                </c:pt>
                <c:pt idx="213">
                  <c:v>4.6655152237832689E-2</c:v>
                </c:pt>
                <c:pt idx="214">
                  <c:v>4.6655152237832689E-2</c:v>
                </c:pt>
                <c:pt idx="215">
                  <c:v>4.6655152237832689E-2</c:v>
                </c:pt>
                <c:pt idx="216">
                  <c:v>4.6655152237832689E-2</c:v>
                </c:pt>
                <c:pt idx="217">
                  <c:v>4.6655152237832689E-2</c:v>
                </c:pt>
                <c:pt idx="218">
                  <c:v>4.6655152237832689E-2</c:v>
                </c:pt>
                <c:pt idx="219">
                  <c:v>4.6655152237832689E-2</c:v>
                </c:pt>
                <c:pt idx="220">
                  <c:v>4.6655152237832689E-2</c:v>
                </c:pt>
                <c:pt idx="221">
                  <c:v>4.9274529124364336E-2</c:v>
                </c:pt>
                <c:pt idx="222">
                  <c:v>5.1893906010895982E-2</c:v>
                </c:pt>
                <c:pt idx="223">
                  <c:v>5.1893906010895982E-2</c:v>
                </c:pt>
                <c:pt idx="224">
                  <c:v>5.1893906010895982E-2</c:v>
                </c:pt>
                <c:pt idx="225">
                  <c:v>5.1893906010895982E-2</c:v>
                </c:pt>
                <c:pt idx="226">
                  <c:v>5.1893906010895982E-2</c:v>
                </c:pt>
                <c:pt idx="227">
                  <c:v>5.1893906010895982E-2</c:v>
                </c:pt>
                <c:pt idx="228">
                  <c:v>5.1893906010895982E-2</c:v>
                </c:pt>
                <c:pt idx="229">
                  <c:v>5.1893906010895982E-2</c:v>
                </c:pt>
                <c:pt idx="230">
                  <c:v>5.4513282897427628E-2</c:v>
                </c:pt>
                <c:pt idx="231">
                  <c:v>5.4513282897427628E-2</c:v>
                </c:pt>
                <c:pt idx="232">
                  <c:v>5.4513282897427628E-2</c:v>
                </c:pt>
                <c:pt idx="233">
                  <c:v>5.4513282897427628E-2</c:v>
                </c:pt>
                <c:pt idx="234">
                  <c:v>5.4513282897427628E-2</c:v>
                </c:pt>
                <c:pt idx="235">
                  <c:v>5.4513282897427628E-2</c:v>
                </c:pt>
                <c:pt idx="236">
                  <c:v>5.4513282897427628E-2</c:v>
                </c:pt>
                <c:pt idx="237">
                  <c:v>5.4513282897427628E-2</c:v>
                </c:pt>
                <c:pt idx="238">
                  <c:v>5.4513282897427628E-2</c:v>
                </c:pt>
                <c:pt idx="239">
                  <c:v>5.4513282897427628E-2</c:v>
                </c:pt>
                <c:pt idx="240">
                  <c:v>5.4513282897427628E-2</c:v>
                </c:pt>
                <c:pt idx="241">
                  <c:v>5.4513282897427628E-2</c:v>
                </c:pt>
                <c:pt idx="242">
                  <c:v>5.4513282897427628E-2</c:v>
                </c:pt>
                <c:pt idx="243">
                  <c:v>5.4513282897427628E-2</c:v>
                </c:pt>
                <c:pt idx="244">
                  <c:v>5.4513282897427628E-2</c:v>
                </c:pt>
                <c:pt idx="245">
                  <c:v>5.4513282897427628E-2</c:v>
                </c:pt>
                <c:pt idx="246">
                  <c:v>5.4513282897427628E-2</c:v>
                </c:pt>
                <c:pt idx="247">
                  <c:v>5.4513282897427628E-2</c:v>
                </c:pt>
                <c:pt idx="248">
                  <c:v>5.4513282897427628E-2</c:v>
                </c:pt>
                <c:pt idx="249">
                  <c:v>5.4513282897427628E-2</c:v>
                </c:pt>
                <c:pt idx="250">
                  <c:v>5.4513282897427628E-2</c:v>
                </c:pt>
                <c:pt idx="251">
                  <c:v>5.4513282897427628E-2</c:v>
                </c:pt>
                <c:pt idx="252">
                  <c:v>5.7132659783959275E-2</c:v>
                </c:pt>
                <c:pt idx="253">
                  <c:v>5.7132659783959275E-2</c:v>
                </c:pt>
                <c:pt idx="254">
                  <c:v>5.7132659783959275E-2</c:v>
                </c:pt>
                <c:pt idx="255">
                  <c:v>5.7132659783959275E-2</c:v>
                </c:pt>
                <c:pt idx="256">
                  <c:v>5.7132659783959275E-2</c:v>
                </c:pt>
                <c:pt idx="257">
                  <c:v>5.7132659783959275E-2</c:v>
                </c:pt>
                <c:pt idx="258">
                  <c:v>5.7132659783959275E-2</c:v>
                </c:pt>
                <c:pt idx="259">
                  <c:v>5.7132659783959275E-2</c:v>
                </c:pt>
                <c:pt idx="260">
                  <c:v>5.7132659783959275E-2</c:v>
                </c:pt>
                <c:pt idx="261">
                  <c:v>5.7132659783959275E-2</c:v>
                </c:pt>
                <c:pt idx="262">
                  <c:v>5.7132659783959275E-2</c:v>
                </c:pt>
                <c:pt idx="263">
                  <c:v>5.7132659783959275E-2</c:v>
                </c:pt>
                <c:pt idx="264">
                  <c:v>5.7132659783959275E-2</c:v>
                </c:pt>
                <c:pt idx="265">
                  <c:v>5.7132659783959275E-2</c:v>
                </c:pt>
                <c:pt idx="266">
                  <c:v>5.7132659783959275E-2</c:v>
                </c:pt>
                <c:pt idx="267">
                  <c:v>5.9752036670490921E-2</c:v>
                </c:pt>
                <c:pt idx="268">
                  <c:v>5.9752036670490921E-2</c:v>
                </c:pt>
                <c:pt idx="269">
                  <c:v>5.9752036670490921E-2</c:v>
                </c:pt>
                <c:pt idx="270">
                  <c:v>5.9752036670490921E-2</c:v>
                </c:pt>
                <c:pt idx="271">
                  <c:v>5.9752036670490921E-2</c:v>
                </c:pt>
                <c:pt idx="272">
                  <c:v>5.9752036670490921E-2</c:v>
                </c:pt>
                <c:pt idx="273">
                  <c:v>5.9752036670490921E-2</c:v>
                </c:pt>
                <c:pt idx="274">
                  <c:v>5.9752036670490921E-2</c:v>
                </c:pt>
                <c:pt idx="275">
                  <c:v>5.9752036670490921E-2</c:v>
                </c:pt>
                <c:pt idx="276">
                  <c:v>5.9752036670490921E-2</c:v>
                </c:pt>
                <c:pt idx="277">
                  <c:v>5.9752036670490921E-2</c:v>
                </c:pt>
                <c:pt idx="278">
                  <c:v>5.9752036670490921E-2</c:v>
                </c:pt>
                <c:pt idx="279">
                  <c:v>5.9752036670490921E-2</c:v>
                </c:pt>
                <c:pt idx="280">
                  <c:v>5.9752036670490921E-2</c:v>
                </c:pt>
                <c:pt idx="281">
                  <c:v>5.9752036670490921E-2</c:v>
                </c:pt>
                <c:pt idx="282">
                  <c:v>5.9752036670490921E-2</c:v>
                </c:pt>
                <c:pt idx="283">
                  <c:v>5.9752036670490921E-2</c:v>
                </c:pt>
                <c:pt idx="284">
                  <c:v>5.9752036670490921E-2</c:v>
                </c:pt>
                <c:pt idx="285">
                  <c:v>5.9752036670490921E-2</c:v>
                </c:pt>
                <c:pt idx="286">
                  <c:v>5.9752036670490921E-2</c:v>
                </c:pt>
                <c:pt idx="287">
                  <c:v>6.2371413557022568E-2</c:v>
                </c:pt>
                <c:pt idx="288">
                  <c:v>6.2371413557022568E-2</c:v>
                </c:pt>
                <c:pt idx="289">
                  <c:v>6.2371413557022568E-2</c:v>
                </c:pt>
                <c:pt idx="290">
                  <c:v>6.2371413557022568E-2</c:v>
                </c:pt>
                <c:pt idx="291">
                  <c:v>6.2371413557022568E-2</c:v>
                </c:pt>
                <c:pt idx="292">
                  <c:v>6.2371413557022568E-2</c:v>
                </c:pt>
                <c:pt idx="293">
                  <c:v>6.2371413557022568E-2</c:v>
                </c:pt>
                <c:pt idx="294">
                  <c:v>6.2371413557022568E-2</c:v>
                </c:pt>
                <c:pt idx="295">
                  <c:v>6.2371413557022568E-2</c:v>
                </c:pt>
                <c:pt idx="296">
                  <c:v>6.2371413557022568E-2</c:v>
                </c:pt>
                <c:pt idx="297">
                  <c:v>6.2371413557022568E-2</c:v>
                </c:pt>
                <c:pt idx="298">
                  <c:v>6.2371413557022568E-2</c:v>
                </c:pt>
                <c:pt idx="299">
                  <c:v>6.2371413557022568E-2</c:v>
                </c:pt>
                <c:pt idx="300">
                  <c:v>6.2371413557022568E-2</c:v>
                </c:pt>
                <c:pt idx="301">
                  <c:v>6.2371413557022568E-2</c:v>
                </c:pt>
                <c:pt idx="302">
                  <c:v>6.2371413557022568E-2</c:v>
                </c:pt>
                <c:pt idx="303">
                  <c:v>6.2371413557022568E-2</c:v>
                </c:pt>
                <c:pt idx="304">
                  <c:v>6.2371413557022568E-2</c:v>
                </c:pt>
                <c:pt idx="305">
                  <c:v>6.4990790443554214E-2</c:v>
                </c:pt>
                <c:pt idx="306">
                  <c:v>6.4990790443554214E-2</c:v>
                </c:pt>
                <c:pt idx="307">
                  <c:v>6.4990790443554214E-2</c:v>
                </c:pt>
                <c:pt idx="308">
                  <c:v>6.4990790443554214E-2</c:v>
                </c:pt>
                <c:pt idx="309">
                  <c:v>6.4990790443554214E-2</c:v>
                </c:pt>
                <c:pt idx="310">
                  <c:v>6.4990790443554214E-2</c:v>
                </c:pt>
                <c:pt idx="311">
                  <c:v>6.4990790443554214E-2</c:v>
                </c:pt>
                <c:pt idx="312">
                  <c:v>6.4990790443554214E-2</c:v>
                </c:pt>
                <c:pt idx="313">
                  <c:v>6.4990790443554214E-2</c:v>
                </c:pt>
                <c:pt idx="314">
                  <c:v>6.4990790443554214E-2</c:v>
                </c:pt>
                <c:pt idx="315">
                  <c:v>6.4990790443554214E-2</c:v>
                </c:pt>
                <c:pt idx="316">
                  <c:v>6.4990790443554214E-2</c:v>
                </c:pt>
                <c:pt idx="317">
                  <c:v>6.4990790443554214E-2</c:v>
                </c:pt>
                <c:pt idx="318">
                  <c:v>6.4990790443554214E-2</c:v>
                </c:pt>
                <c:pt idx="319">
                  <c:v>6.4990790443554214E-2</c:v>
                </c:pt>
                <c:pt idx="320">
                  <c:v>6.4990790443554214E-2</c:v>
                </c:pt>
                <c:pt idx="321">
                  <c:v>6.4990790443554214E-2</c:v>
                </c:pt>
                <c:pt idx="322">
                  <c:v>6.4990790443554214E-2</c:v>
                </c:pt>
                <c:pt idx="323">
                  <c:v>6.761016733008586E-2</c:v>
                </c:pt>
                <c:pt idx="324">
                  <c:v>6.761016733008586E-2</c:v>
                </c:pt>
                <c:pt idx="325">
                  <c:v>6.761016733008586E-2</c:v>
                </c:pt>
                <c:pt idx="326">
                  <c:v>6.761016733008586E-2</c:v>
                </c:pt>
                <c:pt idx="327">
                  <c:v>6.761016733008586E-2</c:v>
                </c:pt>
                <c:pt idx="328">
                  <c:v>6.761016733008586E-2</c:v>
                </c:pt>
                <c:pt idx="329">
                  <c:v>6.761016733008586E-2</c:v>
                </c:pt>
                <c:pt idx="330">
                  <c:v>6.761016733008586E-2</c:v>
                </c:pt>
                <c:pt idx="331">
                  <c:v>6.761016733008586E-2</c:v>
                </c:pt>
                <c:pt idx="332">
                  <c:v>6.761016733008586E-2</c:v>
                </c:pt>
                <c:pt idx="333">
                  <c:v>6.761016733008586E-2</c:v>
                </c:pt>
                <c:pt idx="334">
                  <c:v>6.761016733008586E-2</c:v>
                </c:pt>
                <c:pt idx="335">
                  <c:v>6.761016733008586E-2</c:v>
                </c:pt>
                <c:pt idx="336">
                  <c:v>7.0229544216617507E-2</c:v>
                </c:pt>
                <c:pt idx="337">
                  <c:v>7.0229544216617507E-2</c:v>
                </c:pt>
                <c:pt idx="338">
                  <c:v>7.0229544216617507E-2</c:v>
                </c:pt>
                <c:pt idx="339">
                  <c:v>7.0229544216617507E-2</c:v>
                </c:pt>
                <c:pt idx="340">
                  <c:v>7.0229544216617507E-2</c:v>
                </c:pt>
                <c:pt idx="341">
                  <c:v>7.0229544216617507E-2</c:v>
                </c:pt>
                <c:pt idx="342">
                  <c:v>7.0229544216617507E-2</c:v>
                </c:pt>
                <c:pt idx="343">
                  <c:v>7.0229544216617507E-2</c:v>
                </c:pt>
                <c:pt idx="344">
                  <c:v>7.0229544216617507E-2</c:v>
                </c:pt>
                <c:pt idx="345">
                  <c:v>7.0229544216617507E-2</c:v>
                </c:pt>
                <c:pt idx="346">
                  <c:v>7.0229544216617507E-2</c:v>
                </c:pt>
                <c:pt idx="347">
                  <c:v>7.0229544216617507E-2</c:v>
                </c:pt>
                <c:pt idx="348">
                  <c:v>7.0229544216617507E-2</c:v>
                </c:pt>
                <c:pt idx="349">
                  <c:v>7.0229544216617507E-2</c:v>
                </c:pt>
                <c:pt idx="350">
                  <c:v>7.0229544216617507E-2</c:v>
                </c:pt>
                <c:pt idx="351">
                  <c:v>7.2848921103149153E-2</c:v>
                </c:pt>
                <c:pt idx="352">
                  <c:v>7.2848921103149153E-2</c:v>
                </c:pt>
                <c:pt idx="353">
                  <c:v>7.2848921103149153E-2</c:v>
                </c:pt>
                <c:pt idx="354">
                  <c:v>7.2848921103149153E-2</c:v>
                </c:pt>
                <c:pt idx="355">
                  <c:v>7.2848921103149153E-2</c:v>
                </c:pt>
                <c:pt idx="356">
                  <c:v>7.2848921103149153E-2</c:v>
                </c:pt>
                <c:pt idx="357">
                  <c:v>7.5468297989680799E-2</c:v>
                </c:pt>
                <c:pt idx="358">
                  <c:v>7.5468297989680799E-2</c:v>
                </c:pt>
                <c:pt idx="359">
                  <c:v>7.5468297989680799E-2</c:v>
                </c:pt>
                <c:pt idx="360">
                  <c:v>7.5468297989680799E-2</c:v>
                </c:pt>
                <c:pt idx="361">
                  <c:v>7.5468297989680799E-2</c:v>
                </c:pt>
                <c:pt idx="362">
                  <c:v>7.5468297989680799E-2</c:v>
                </c:pt>
                <c:pt idx="363">
                  <c:v>7.5468297989680799E-2</c:v>
                </c:pt>
                <c:pt idx="364">
                  <c:v>7.5468297989680799E-2</c:v>
                </c:pt>
                <c:pt idx="365">
                  <c:v>7.5468297989680799E-2</c:v>
                </c:pt>
                <c:pt idx="366">
                  <c:v>7.5468297989680799E-2</c:v>
                </c:pt>
                <c:pt idx="367">
                  <c:v>7.5468297989680799E-2</c:v>
                </c:pt>
                <c:pt idx="368">
                  <c:v>7.5468297989680799E-2</c:v>
                </c:pt>
                <c:pt idx="369">
                  <c:v>7.5468297989680799E-2</c:v>
                </c:pt>
                <c:pt idx="370">
                  <c:v>7.5468297989680799E-2</c:v>
                </c:pt>
                <c:pt idx="371">
                  <c:v>7.5468297989680799E-2</c:v>
                </c:pt>
                <c:pt idx="372">
                  <c:v>7.5468297989680799E-2</c:v>
                </c:pt>
                <c:pt idx="373">
                  <c:v>7.5468297989680799E-2</c:v>
                </c:pt>
                <c:pt idx="374">
                  <c:v>7.5468297989680799E-2</c:v>
                </c:pt>
                <c:pt idx="375">
                  <c:v>7.5468297989680799E-2</c:v>
                </c:pt>
                <c:pt idx="376">
                  <c:v>7.5468297989680799E-2</c:v>
                </c:pt>
                <c:pt idx="377">
                  <c:v>7.8087674876212446E-2</c:v>
                </c:pt>
                <c:pt idx="378">
                  <c:v>7.8087674876212446E-2</c:v>
                </c:pt>
                <c:pt idx="379">
                  <c:v>7.8087674876212446E-2</c:v>
                </c:pt>
                <c:pt idx="380">
                  <c:v>7.8087674876212446E-2</c:v>
                </c:pt>
                <c:pt idx="381">
                  <c:v>7.8087674876212446E-2</c:v>
                </c:pt>
                <c:pt idx="382">
                  <c:v>7.8087674876212446E-2</c:v>
                </c:pt>
                <c:pt idx="383">
                  <c:v>7.8087674876212446E-2</c:v>
                </c:pt>
                <c:pt idx="384">
                  <c:v>7.8087674876212446E-2</c:v>
                </c:pt>
                <c:pt idx="385">
                  <c:v>8.0707051762744092E-2</c:v>
                </c:pt>
                <c:pt idx="386">
                  <c:v>8.0707051762744092E-2</c:v>
                </c:pt>
                <c:pt idx="387">
                  <c:v>8.0707051762744092E-2</c:v>
                </c:pt>
                <c:pt idx="388">
                  <c:v>8.0707051762744092E-2</c:v>
                </c:pt>
                <c:pt idx="389">
                  <c:v>8.0707051762744092E-2</c:v>
                </c:pt>
                <c:pt idx="390">
                  <c:v>8.3326428649275738E-2</c:v>
                </c:pt>
                <c:pt idx="391">
                  <c:v>8.3326428649275738E-2</c:v>
                </c:pt>
                <c:pt idx="392">
                  <c:v>8.3326428649275738E-2</c:v>
                </c:pt>
                <c:pt idx="393">
                  <c:v>8.3326428649275738E-2</c:v>
                </c:pt>
                <c:pt idx="394">
                  <c:v>8.5945805535807385E-2</c:v>
                </c:pt>
                <c:pt idx="395">
                  <c:v>8.5945805535807385E-2</c:v>
                </c:pt>
                <c:pt idx="396">
                  <c:v>8.5945805535807385E-2</c:v>
                </c:pt>
                <c:pt idx="397">
                  <c:v>8.5945805535807385E-2</c:v>
                </c:pt>
                <c:pt idx="398">
                  <c:v>8.5945805535807385E-2</c:v>
                </c:pt>
                <c:pt idx="399">
                  <c:v>8.5945805535807385E-2</c:v>
                </c:pt>
                <c:pt idx="400">
                  <c:v>8.5945805535807385E-2</c:v>
                </c:pt>
                <c:pt idx="401">
                  <c:v>8.5945805535807385E-2</c:v>
                </c:pt>
                <c:pt idx="402">
                  <c:v>8.5945805535807385E-2</c:v>
                </c:pt>
                <c:pt idx="403">
                  <c:v>8.5945805535807385E-2</c:v>
                </c:pt>
                <c:pt idx="404">
                  <c:v>8.5945805535807385E-2</c:v>
                </c:pt>
                <c:pt idx="405">
                  <c:v>8.5945805535807385E-2</c:v>
                </c:pt>
                <c:pt idx="406">
                  <c:v>8.5945805535807385E-2</c:v>
                </c:pt>
                <c:pt idx="407">
                  <c:v>8.5945805535807385E-2</c:v>
                </c:pt>
                <c:pt idx="408">
                  <c:v>8.5945805535807385E-2</c:v>
                </c:pt>
                <c:pt idx="409">
                  <c:v>8.5945805535807385E-2</c:v>
                </c:pt>
                <c:pt idx="410">
                  <c:v>8.5945805535807385E-2</c:v>
                </c:pt>
                <c:pt idx="411">
                  <c:v>8.5945805535807385E-2</c:v>
                </c:pt>
                <c:pt idx="412">
                  <c:v>8.5945805535807385E-2</c:v>
                </c:pt>
                <c:pt idx="413">
                  <c:v>8.5945805535807385E-2</c:v>
                </c:pt>
                <c:pt idx="414">
                  <c:v>8.8565182422339031E-2</c:v>
                </c:pt>
                <c:pt idx="415">
                  <c:v>8.8565182422339031E-2</c:v>
                </c:pt>
                <c:pt idx="416">
                  <c:v>8.8565182422339031E-2</c:v>
                </c:pt>
                <c:pt idx="417">
                  <c:v>8.8565182422339031E-2</c:v>
                </c:pt>
                <c:pt idx="418">
                  <c:v>8.8565182422339031E-2</c:v>
                </c:pt>
                <c:pt idx="419">
                  <c:v>8.8565182422339031E-2</c:v>
                </c:pt>
                <c:pt idx="420">
                  <c:v>8.8565182422339031E-2</c:v>
                </c:pt>
                <c:pt idx="421">
                  <c:v>8.8565182422339031E-2</c:v>
                </c:pt>
                <c:pt idx="422">
                  <c:v>8.8565182422339031E-2</c:v>
                </c:pt>
                <c:pt idx="423">
                  <c:v>8.8565182422339031E-2</c:v>
                </c:pt>
                <c:pt idx="424">
                  <c:v>8.8565182422339031E-2</c:v>
                </c:pt>
                <c:pt idx="425">
                  <c:v>8.8565182422339031E-2</c:v>
                </c:pt>
                <c:pt idx="426">
                  <c:v>8.8565182422339031E-2</c:v>
                </c:pt>
                <c:pt idx="427">
                  <c:v>8.8565182422339031E-2</c:v>
                </c:pt>
                <c:pt idx="428">
                  <c:v>8.8565182422339031E-2</c:v>
                </c:pt>
                <c:pt idx="429">
                  <c:v>8.8565182422339031E-2</c:v>
                </c:pt>
                <c:pt idx="430">
                  <c:v>8.8565182422339031E-2</c:v>
                </c:pt>
                <c:pt idx="431">
                  <c:v>8.8565182422339031E-2</c:v>
                </c:pt>
                <c:pt idx="432">
                  <c:v>8.8565182422339031E-2</c:v>
                </c:pt>
                <c:pt idx="433">
                  <c:v>8.8565182422339031E-2</c:v>
                </c:pt>
                <c:pt idx="434">
                  <c:v>8.8565182422339031E-2</c:v>
                </c:pt>
                <c:pt idx="435">
                  <c:v>8.8565182422339031E-2</c:v>
                </c:pt>
                <c:pt idx="436">
                  <c:v>8.8565182422339031E-2</c:v>
                </c:pt>
                <c:pt idx="437">
                  <c:v>8.8565182422339031E-2</c:v>
                </c:pt>
                <c:pt idx="438">
                  <c:v>8.8565182422339031E-2</c:v>
                </c:pt>
                <c:pt idx="439">
                  <c:v>8.8565182422339031E-2</c:v>
                </c:pt>
                <c:pt idx="440">
                  <c:v>8.8565182422339031E-2</c:v>
                </c:pt>
                <c:pt idx="441">
                  <c:v>8.8565182422339031E-2</c:v>
                </c:pt>
                <c:pt idx="442">
                  <c:v>8.8565182422339031E-2</c:v>
                </c:pt>
                <c:pt idx="443">
                  <c:v>8.8565182422339031E-2</c:v>
                </c:pt>
                <c:pt idx="444">
                  <c:v>8.8565182422339031E-2</c:v>
                </c:pt>
                <c:pt idx="445">
                  <c:v>8.8565182422339031E-2</c:v>
                </c:pt>
                <c:pt idx="446">
                  <c:v>8.8565182422339031E-2</c:v>
                </c:pt>
                <c:pt idx="447">
                  <c:v>8.8565182422339031E-2</c:v>
                </c:pt>
                <c:pt idx="448">
                  <c:v>8.8565182422339031E-2</c:v>
                </c:pt>
                <c:pt idx="449">
                  <c:v>8.8565182422339031E-2</c:v>
                </c:pt>
                <c:pt idx="450">
                  <c:v>8.8565182422339031E-2</c:v>
                </c:pt>
                <c:pt idx="451">
                  <c:v>8.8565182422339031E-2</c:v>
                </c:pt>
                <c:pt idx="452">
                  <c:v>8.8565182422339031E-2</c:v>
                </c:pt>
                <c:pt idx="453">
                  <c:v>9.1184559308870677E-2</c:v>
                </c:pt>
                <c:pt idx="454">
                  <c:v>9.1184559308870677E-2</c:v>
                </c:pt>
                <c:pt idx="455">
                  <c:v>9.1184559308870677E-2</c:v>
                </c:pt>
                <c:pt idx="456">
                  <c:v>9.1184559308870677E-2</c:v>
                </c:pt>
                <c:pt idx="457">
                  <c:v>9.1184559308870677E-2</c:v>
                </c:pt>
                <c:pt idx="458">
                  <c:v>9.1184559308870677E-2</c:v>
                </c:pt>
                <c:pt idx="459">
                  <c:v>9.1184559308870677E-2</c:v>
                </c:pt>
                <c:pt idx="460">
                  <c:v>9.1184559308870677E-2</c:v>
                </c:pt>
                <c:pt idx="461">
                  <c:v>9.1184559308870677E-2</c:v>
                </c:pt>
                <c:pt idx="462">
                  <c:v>9.3803936195402324E-2</c:v>
                </c:pt>
                <c:pt idx="463">
                  <c:v>9.642331308193397E-2</c:v>
                </c:pt>
                <c:pt idx="464">
                  <c:v>9.642331308193397E-2</c:v>
                </c:pt>
                <c:pt idx="465">
                  <c:v>9.642331308193397E-2</c:v>
                </c:pt>
                <c:pt idx="466">
                  <c:v>9.642331308193397E-2</c:v>
                </c:pt>
                <c:pt idx="467">
                  <c:v>9.642331308193397E-2</c:v>
                </c:pt>
                <c:pt idx="468">
                  <c:v>9.642331308193397E-2</c:v>
                </c:pt>
                <c:pt idx="469">
                  <c:v>9.642331308193397E-2</c:v>
                </c:pt>
                <c:pt idx="470">
                  <c:v>9.642331308193397E-2</c:v>
                </c:pt>
                <c:pt idx="471">
                  <c:v>9.642331308193397E-2</c:v>
                </c:pt>
                <c:pt idx="472">
                  <c:v>9.642331308193397E-2</c:v>
                </c:pt>
                <c:pt idx="473">
                  <c:v>9.642331308193397E-2</c:v>
                </c:pt>
                <c:pt idx="474">
                  <c:v>9.642331308193397E-2</c:v>
                </c:pt>
                <c:pt idx="475">
                  <c:v>9.642331308193397E-2</c:v>
                </c:pt>
                <c:pt idx="476">
                  <c:v>9.642331308193397E-2</c:v>
                </c:pt>
                <c:pt idx="477">
                  <c:v>9.642331308193397E-2</c:v>
                </c:pt>
                <c:pt idx="478">
                  <c:v>9.642331308193397E-2</c:v>
                </c:pt>
                <c:pt idx="479">
                  <c:v>9.642331308193397E-2</c:v>
                </c:pt>
                <c:pt idx="480">
                  <c:v>9.642331308193397E-2</c:v>
                </c:pt>
                <c:pt idx="481">
                  <c:v>9.642331308193397E-2</c:v>
                </c:pt>
                <c:pt idx="482">
                  <c:v>9.642331308193397E-2</c:v>
                </c:pt>
                <c:pt idx="483">
                  <c:v>9.642331308193397E-2</c:v>
                </c:pt>
                <c:pt idx="484">
                  <c:v>9.642331308193397E-2</c:v>
                </c:pt>
                <c:pt idx="485">
                  <c:v>9.642331308193397E-2</c:v>
                </c:pt>
                <c:pt idx="486">
                  <c:v>9.642331308193397E-2</c:v>
                </c:pt>
                <c:pt idx="487">
                  <c:v>9.642331308193397E-2</c:v>
                </c:pt>
                <c:pt idx="488">
                  <c:v>9.642331308193397E-2</c:v>
                </c:pt>
                <c:pt idx="489">
                  <c:v>9.642331308193397E-2</c:v>
                </c:pt>
                <c:pt idx="490">
                  <c:v>9.642331308193397E-2</c:v>
                </c:pt>
                <c:pt idx="491">
                  <c:v>9.642331308193397E-2</c:v>
                </c:pt>
                <c:pt idx="492">
                  <c:v>9.642331308193397E-2</c:v>
                </c:pt>
                <c:pt idx="493">
                  <c:v>9.642331308193397E-2</c:v>
                </c:pt>
                <c:pt idx="494">
                  <c:v>9.642331308193397E-2</c:v>
                </c:pt>
                <c:pt idx="495">
                  <c:v>9.642331308193397E-2</c:v>
                </c:pt>
                <c:pt idx="496">
                  <c:v>9.642331308193397E-2</c:v>
                </c:pt>
                <c:pt idx="497">
                  <c:v>9.642331308193397E-2</c:v>
                </c:pt>
                <c:pt idx="498">
                  <c:v>9.642331308193397E-2</c:v>
                </c:pt>
                <c:pt idx="499">
                  <c:v>9.9074439991332669E-2</c:v>
                </c:pt>
                <c:pt idx="500">
                  <c:v>9.9074439991332669E-2</c:v>
                </c:pt>
                <c:pt idx="501">
                  <c:v>9.9074439991332669E-2</c:v>
                </c:pt>
                <c:pt idx="502">
                  <c:v>9.9074439991332669E-2</c:v>
                </c:pt>
                <c:pt idx="503">
                  <c:v>9.9074439991332669E-2</c:v>
                </c:pt>
                <c:pt idx="504">
                  <c:v>9.9074439991332669E-2</c:v>
                </c:pt>
                <c:pt idx="505">
                  <c:v>9.9074439991332669E-2</c:v>
                </c:pt>
                <c:pt idx="506">
                  <c:v>0.10173364960472343</c:v>
                </c:pt>
                <c:pt idx="507">
                  <c:v>0.10173364960472343</c:v>
                </c:pt>
                <c:pt idx="508">
                  <c:v>0.10173364960472343</c:v>
                </c:pt>
                <c:pt idx="509">
                  <c:v>0.10173364960472343</c:v>
                </c:pt>
                <c:pt idx="510">
                  <c:v>0.10173364960472343</c:v>
                </c:pt>
                <c:pt idx="511">
                  <c:v>0.10173364960472343</c:v>
                </c:pt>
                <c:pt idx="512">
                  <c:v>0.10440922358496584</c:v>
                </c:pt>
                <c:pt idx="513">
                  <c:v>0.10440922358496584</c:v>
                </c:pt>
                <c:pt idx="514">
                  <c:v>0.10712673446145028</c:v>
                </c:pt>
                <c:pt idx="515">
                  <c:v>0.10712673446145028</c:v>
                </c:pt>
                <c:pt idx="516">
                  <c:v>0.10985281792745044</c:v>
                </c:pt>
                <c:pt idx="517">
                  <c:v>0.11257890139345061</c:v>
                </c:pt>
                <c:pt idx="518">
                  <c:v>0.11257890139345061</c:v>
                </c:pt>
                <c:pt idx="519">
                  <c:v>0.11804843191440637</c:v>
                </c:pt>
                <c:pt idx="520">
                  <c:v>0.11804843191440637</c:v>
                </c:pt>
                <c:pt idx="521">
                  <c:v>0.11804843191440637</c:v>
                </c:pt>
                <c:pt idx="522">
                  <c:v>0.11804843191440637</c:v>
                </c:pt>
                <c:pt idx="523">
                  <c:v>0.11804843191440637</c:v>
                </c:pt>
                <c:pt idx="524">
                  <c:v>0.1208187136068385</c:v>
                </c:pt>
                <c:pt idx="525">
                  <c:v>0.1208187136068385</c:v>
                </c:pt>
                <c:pt idx="526">
                  <c:v>0.1208187136068385</c:v>
                </c:pt>
                <c:pt idx="527">
                  <c:v>0.1208187136068385</c:v>
                </c:pt>
                <c:pt idx="528">
                  <c:v>0.1208187136068385</c:v>
                </c:pt>
                <c:pt idx="529">
                  <c:v>0.1208187136068385</c:v>
                </c:pt>
                <c:pt idx="530">
                  <c:v>0.1208187136068385</c:v>
                </c:pt>
                <c:pt idx="531">
                  <c:v>0.1208187136068385</c:v>
                </c:pt>
                <c:pt idx="532">
                  <c:v>0.12361633360544595</c:v>
                </c:pt>
                <c:pt idx="533">
                  <c:v>0.12361633360544595</c:v>
                </c:pt>
                <c:pt idx="534">
                  <c:v>0.12361633360544595</c:v>
                </c:pt>
                <c:pt idx="535">
                  <c:v>0.12361633360544595</c:v>
                </c:pt>
                <c:pt idx="536">
                  <c:v>0.12361633360544595</c:v>
                </c:pt>
                <c:pt idx="537">
                  <c:v>0.12361633360544595</c:v>
                </c:pt>
                <c:pt idx="538">
                  <c:v>0.12361633360544595</c:v>
                </c:pt>
                <c:pt idx="539">
                  <c:v>0.12361633360544595</c:v>
                </c:pt>
                <c:pt idx="540">
                  <c:v>0.12361633360544595</c:v>
                </c:pt>
                <c:pt idx="541">
                  <c:v>0.12361633360544595</c:v>
                </c:pt>
                <c:pt idx="542">
                  <c:v>0.12361633360544595</c:v>
                </c:pt>
                <c:pt idx="543">
                  <c:v>0.12361633360544595</c:v>
                </c:pt>
                <c:pt idx="544">
                  <c:v>0.12361633360544595</c:v>
                </c:pt>
                <c:pt idx="545">
                  <c:v>0.12361633360544595</c:v>
                </c:pt>
                <c:pt idx="546">
                  <c:v>0.12361633360544595</c:v>
                </c:pt>
                <c:pt idx="547">
                  <c:v>0.12361633360544595</c:v>
                </c:pt>
                <c:pt idx="548">
                  <c:v>0.12361633360544595</c:v>
                </c:pt>
                <c:pt idx="549">
                  <c:v>0.12648011353645291</c:v>
                </c:pt>
                <c:pt idx="550">
                  <c:v>0.12648011353645291</c:v>
                </c:pt>
                <c:pt idx="551">
                  <c:v>0.12648011353645291</c:v>
                </c:pt>
                <c:pt idx="552">
                  <c:v>0.12648011353645291</c:v>
                </c:pt>
                <c:pt idx="553">
                  <c:v>0.12648011353645291</c:v>
                </c:pt>
                <c:pt idx="554">
                  <c:v>0.12648011353645291</c:v>
                </c:pt>
                <c:pt idx="555">
                  <c:v>0.12938325814005103</c:v>
                </c:pt>
                <c:pt idx="556">
                  <c:v>0.12938325814005103</c:v>
                </c:pt>
                <c:pt idx="557">
                  <c:v>0.12938325814005103</c:v>
                </c:pt>
                <c:pt idx="558">
                  <c:v>0.12938325814005103</c:v>
                </c:pt>
                <c:pt idx="559">
                  <c:v>0.12938325814005103</c:v>
                </c:pt>
                <c:pt idx="560">
                  <c:v>0.12938325814005103</c:v>
                </c:pt>
                <c:pt idx="561">
                  <c:v>0.12938325814005103</c:v>
                </c:pt>
                <c:pt idx="562">
                  <c:v>0.12938325814005103</c:v>
                </c:pt>
                <c:pt idx="563">
                  <c:v>0.12938325814005103</c:v>
                </c:pt>
                <c:pt idx="564">
                  <c:v>0.12938325814005103</c:v>
                </c:pt>
                <c:pt idx="565">
                  <c:v>0.12938325814005103</c:v>
                </c:pt>
                <c:pt idx="566">
                  <c:v>0.12938325814005103</c:v>
                </c:pt>
                <c:pt idx="567">
                  <c:v>0.12938325814005103</c:v>
                </c:pt>
                <c:pt idx="568">
                  <c:v>0.12938325814005103</c:v>
                </c:pt>
                <c:pt idx="569">
                  <c:v>0.12938325814005103</c:v>
                </c:pt>
                <c:pt idx="570">
                  <c:v>0.12938325814005103</c:v>
                </c:pt>
                <c:pt idx="571">
                  <c:v>0.12938325814005103</c:v>
                </c:pt>
                <c:pt idx="572">
                  <c:v>0.12938325814005103</c:v>
                </c:pt>
                <c:pt idx="573">
                  <c:v>0.12938325814005103</c:v>
                </c:pt>
                <c:pt idx="574">
                  <c:v>0.12938325814005103</c:v>
                </c:pt>
                <c:pt idx="575">
                  <c:v>0.12938325814005103</c:v>
                </c:pt>
                <c:pt idx="576">
                  <c:v>0.12938325814005103</c:v>
                </c:pt>
                <c:pt idx="577">
                  <c:v>0.12938325814005103</c:v>
                </c:pt>
                <c:pt idx="578">
                  <c:v>0.12938325814005103</c:v>
                </c:pt>
                <c:pt idx="579">
                  <c:v>0.12938325814005103</c:v>
                </c:pt>
                <c:pt idx="580">
                  <c:v>0.12938325814005103</c:v>
                </c:pt>
                <c:pt idx="581">
                  <c:v>0.12938325814005103</c:v>
                </c:pt>
                <c:pt idx="582">
                  <c:v>0.12938325814005103</c:v>
                </c:pt>
                <c:pt idx="583">
                  <c:v>0.13234773678457024</c:v>
                </c:pt>
                <c:pt idx="584">
                  <c:v>0.1353227277647083</c:v>
                </c:pt>
                <c:pt idx="585">
                  <c:v>0.1353227277647083</c:v>
                </c:pt>
                <c:pt idx="586">
                  <c:v>0.1353227277647083</c:v>
                </c:pt>
                <c:pt idx="587">
                  <c:v>0.1353227277647083</c:v>
                </c:pt>
                <c:pt idx="588">
                  <c:v>0.1353227277647083</c:v>
                </c:pt>
                <c:pt idx="589">
                  <c:v>0.1353227277647083</c:v>
                </c:pt>
                <c:pt idx="590">
                  <c:v>0.1353227277647083</c:v>
                </c:pt>
                <c:pt idx="591">
                  <c:v>0.1353227277647083</c:v>
                </c:pt>
                <c:pt idx="592">
                  <c:v>0.1353227277647083</c:v>
                </c:pt>
                <c:pt idx="593">
                  <c:v>0.1353227277647083</c:v>
                </c:pt>
                <c:pt idx="594">
                  <c:v>0.1353227277647083</c:v>
                </c:pt>
                <c:pt idx="595">
                  <c:v>0.1353227277647083</c:v>
                </c:pt>
                <c:pt idx="596">
                  <c:v>0.14142471656338562</c:v>
                </c:pt>
                <c:pt idx="597">
                  <c:v>0.14142471656338562</c:v>
                </c:pt>
                <c:pt idx="598">
                  <c:v>0.14142471656338562</c:v>
                </c:pt>
                <c:pt idx="599">
                  <c:v>0.14142471656338562</c:v>
                </c:pt>
                <c:pt idx="600">
                  <c:v>0.14142471656338562</c:v>
                </c:pt>
                <c:pt idx="601">
                  <c:v>0.14142471656338562</c:v>
                </c:pt>
                <c:pt idx="602">
                  <c:v>0.14449831092123791</c:v>
                </c:pt>
                <c:pt idx="603">
                  <c:v>0.14449831092123791</c:v>
                </c:pt>
                <c:pt idx="604">
                  <c:v>0.14449831092123791</c:v>
                </c:pt>
                <c:pt idx="605">
                  <c:v>0.14449831092123791</c:v>
                </c:pt>
                <c:pt idx="606">
                  <c:v>0.14449831092123791</c:v>
                </c:pt>
                <c:pt idx="607">
                  <c:v>0.14449831092123791</c:v>
                </c:pt>
                <c:pt idx="608">
                  <c:v>0.14449831092123791</c:v>
                </c:pt>
                <c:pt idx="609">
                  <c:v>0.14449831092123791</c:v>
                </c:pt>
                <c:pt idx="610">
                  <c:v>0.14449831092123791</c:v>
                </c:pt>
                <c:pt idx="611">
                  <c:v>0.14449831092123791</c:v>
                </c:pt>
                <c:pt idx="612">
                  <c:v>0.14449831092123791</c:v>
                </c:pt>
                <c:pt idx="613">
                  <c:v>0.14449831092123791</c:v>
                </c:pt>
                <c:pt idx="614">
                  <c:v>0.14449831092123791</c:v>
                </c:pt>
                <c:pt idx="615">
                  <c:v>0.14449831092123791</c:v>
                </c:pt>
                <c:pt idx="616">
                  <c:v>0.14449831092123791</c:v>
                </c:pt>
                <c:pt idx="617">
                  <c:v>0.14449831092123791</c:v>
                </c:pt>
                <c:pt idx="618">
                  <c:v>0.14449831092123791</c:v>
                </c:pt>
                <c:pt idx="619">
                  <c:v>0.14449831092123791</c:v>
                </c:pt>
                <c:pt idx="620">
                  <c:v>0.14449831092123791</c:v>
                </c:pt>
                <c:pt idx="621">
                  <c:v>0.14449831092123791</c:v>
                </c:pt>
                <c:pt idx="622">
                  <c:v>0.14449831092123791</c:v>
                </c:pt>
                <c:pt idx="623">
                  <c:v>0.14449831092123791</c:v>
                </c:pt>
                <c:pt idx="624">
                  <c:v>0.14449831092123791</c:v>
                </c:pt>
                <c:pt idx="625">
                  <c:v>0.14449831092123791</c:v>
                </c:pt>
                <c:pt idx="626">
                  <c:v>0.14449831092123791</c:v>
                </c:pt>
                <c:pt idx="627">
                  <c:v>0.14449831092123791</c:v>
                </c:pt>
                <c:pt idx="628">
                  <c:v>0.14449831092123791</c:v>
                </c:pt>
                <c:pt idx="629">
                  <c:v>0.14449831092123791</c:v>
                </c:pt>
                <c:pt idx="630">
                  <c:v>0.14449831092123791</c:v>
                </c:pt>
                <c:pt idx="631">
                  <c:v>0.14449831092123791</c:v>
                </c:pt>
                <c:pt idx="632">
                  <c:v>0.14449831092123791</c:v>
                </c:pt>
                <c:pt idx="633">
                  <c:v>0.14449831092123791</c:v>
                </c:pt>
                <c:pt idx="634">
                  <c:v>0.14449831092123791</c:v>
                </c:pt>
                <c:pt idx="635">
                  <c:v>0.14449831092123791</c:v>
                </c:pt>
                <c:pt idx="636">
                  <c:v>0.14765402421231527</c:v>
                </c:pt>
                <c:pt idx="637">
                  <c:v>0.14765402421231527</c:v>
                </c:pt>
                <c:pt idx="638">
                  <c:v>0.14765402421231527</c:v>
                </c:pt>
                <c:pt idx="639">
                  <c:v>0.14765402421231527</c:v>
                </c:pt>
                <c:pt idx="640">
                  <c:v>0.14765402421231527</c:v>
                </c:pt>
                <c:pt idx="641">
                  <c:v>0.14765402421231527</c:v>
                </c:pt>
                <c:pt idx="642">
                  <c:v>0.15082187486220444</c:v>
                </c:pt>
                <c:pt idx="643">
                  <c:v>0.15082187486220444</c:v>
                </c:pt>
                <c:pt idx="644">
                  <c:v>0.15082187486220444</c:v>
                </c:pt>
                <c:pt idx="645">
                  <c:v>0.15082187486220444</c:v>
                </c:pt>
                <c:pt idx="646">
                  <c:v>0.15082187486220444</c:v>
                </c:pt>
                <c:pt idx="647">
                  <c:v>0.15082187486220444</c:v>
                </c:pt>
                <c:pt idx="648">
                  <c:v>0.15082187486220444</c:v>
                </c:pt>
                <c:pt idx="649">
                  <c:v>0.15082187486220444</c:v>
                </c:pt>
                <c:pt idx="650">
                  <c:v>0.15082187486220444</c:v>
                </c:pt>
                <c:pt idx="651">
                  <c:v>0.15082187486220444</c:v>
                </c:pt>
                <c:pt idx="652">
                  <c:v>0.15082187486220444</c:v>
                </c:pt>
                <c:pt idx="653">
                  <c:v>0.15400205177921381</c:v>
                </c:pt>
                <c:pt idx="654">
                  <c:v>0.15400205177921381</c:v>
                </c:pt>
                <c:pt idx="655">
                  <c:v>0.15400205177921381</c:v>
                </c:pt>
                <c:pt idx="656">
                  <c:v>0.15400205177921381</c:v>
                </c:pt>
                <c:pt idx="657">
                  <c:v>0.15400205177921381</c:v>
                </c:pt>
                <c:pt idx="658">
                  <c:v>0.15719469997825067</c:v>
                </c:pt>
                <c:pt idx="659">
                  <c:v>0.15719469997825067</c:v>
                </c:pt>
                <c:pt idx="660">
                  <c:v>0.15719469997825067</c:v>
                </c:pt>
                <c:pt idx="661">
                  <c:v>0.15719469997825067</c:v>
                </c:pt>
                <c:pt idx="662">
                  <c:v>0.15719469997825067</c:v>
                </c:pt>
                <c:pt idx="663">
                  <c:v>0.15719469997825067</c:v>
                </c:pt>
                <c:pt idx="664">
                  <c:v>0.15719469997825067</c:v>
                </c:pt>
                <c:pt idx="665">
                  <c:v>0.15719469997825067</c:v>
                </c:pt>
                <c:pt idx="666">
                  <c:v>0.15719469997825067</c:v>
                </c:pt>
                <c:pt idx="667">
                  <c:v>0.15719469997825067</c:v>
                </c:pt>
                <c:pt idx="668">
                  <c:v>0.15719469997825067</c:v>
                </c:pt>
                <c:pt idx="669">
                  <c:v>0.15719469997825067</c:v>
                </c:pt>
                <c:pt idx="670">
                  <c:v>0.15719469997825067</c:v>
                </c:pt>
                <c:pt idx="671">
                  <c:v>0.15719469997825067</c:v>
                </c:pt>
                <c:pt idx="672">
                  <c:v>0.15719469997825067</c:v>
                </c:pt>
                <c:pt idx="673">
                  <c:v>0.15719469997825067</c:v>
                </c:pt>
                <c:pt idx="674">
                  <c:v>0.15719469997825067</c:v>
                </c:pt>
                <c:pt idx="675">
                  <c:v>0.15719469997825067</c:v>
                </c:pt>
                <c:pt idx="676">
                  <c:v>0.15719469997825067</c:v>
                </c:pt>
                <c:pt idx="677">
                  <c:v>0.15719469997825067</c:v>
                </c:pt>
                <c:pt idx="678">
                  <c:v>0.15719469997825067</c:v>
                </c:pt>
                <c:pt idx="679">
                  <c:v>0.15719469997825067</c:v>
                </c:pt>
                <c:pt idx="680">
                  <c:v>0.15719469997825067</c:v>
                </c:pt>
                <c:pt idx="681">
                  <c:v>0.15719469997825067</c:v>
                </c:pt>
                <c:pt idx="682">
                  <c:v>0.15719469997825067</c:v>
                </c:pt>
                <c:pt idx="683">
                  <c:v>0.15719469997825067</c:v>
                </c:pt>
                <c:pt idx="684">
                  <c:v>0.15719469997825067</c:v>
                </c:pt>
                <c:pt idx="685">
                  <c:v>0.15719469997825067</c:v>
                </c:pt>
                <c:pt idx="686">
                  <c:v>0.15719469997825067</c:v>
                </c:pt>
                <c:pt idx="687">
                  <c:v>0.15719469997825067</c:v>
                </c:pt>
                <c:pt idx="688">
                  <c:v>0.15719469997825067</c:v>
                </c:pt>
                <c:pt idx="689">
                  <c:v>0.15719469997825067</c:v>
                </c:pt>
                <c:pt idx="690">
                  <c:v>0.15719469997825067</c:v>
                </c:pt>
                <c:pt idx="691">
                  <c:v>0.15719469997825067</c:v>
                </c:pt>
                <c:pt idx="692">
                  <c:v>0.15719469997825067</c:v>
                </c:pt>
                <c:pt idx="693">
                  <c:v>0.15719469997825067</c:v>
                </c:pt>
                <c:pt idx="694">
                  <c:v>0.15719469997825067</c:v>
                </c:pt>
                <c:pt idx="695">
                  <c:v>0.15719469997825067</c:v>
                </c:pt>
                <c:pt idx="696">
                  <c:v>0.15719469997825067</c:v>
                </c:pt>
                <c:pt idx="697">
                  <c:v>0.15719469997825067</c:v>
                </c:pt>
                <c:pt idx="698">
                  <c:v>0.15719469997825067</c:v>
                </c:pt>
                <c:pt idx="699">
                  <c:v>0.15719469997825067</c:v>
                </c:pt>
                <c:pt idx="700">
                  <c:v>0.15719469997825067</c:v>
                </c:pt>
                <c:pt idx="701">
                  <c:v>0.15719469997825067</c:v>
                </c:pt>
                <c:pt idx="702">
                  <c:v>0.15719469997825067</c:v>
                </c:pt>
                <c:pt idx="703">
                  <c:v>0.15719469997825067</c:v>
                </c:pt>
                <c:pt idx="704">
                  <c:v>0.15719469997825067</c:v>
                </c:pt>
                <c:pt idx="705">
                  <c:v>0.15719469997825067</c:v>
                </c:pt>
                <c:pt idx="706">
                  <c:v>0.15719469997825067</c:v>
                </c:pt>
                <c:pt idx="707">
                  <c:v>0.15719469997825067</c:v>
                </c:pt>
                <c:pt idx="708">
                  <c:v>0.15719469997825067</c:v>
                </c:pt>
                <c:pt idx="709">
                  <c:v>0.15719469997825067</c:v>
                </c:pt>
                <c:pt idx="710">
                  <c:v>0.15719469997825067</c:v>
                </c:pt>
                <c:pt idx="711">
                  <c:v>0.15719469997825067</c:v>
                </c:pt>
                <c:pt idx="712">
                  <c:v>0.15719469997825067</c:v>
                </c:pt>
                <c:pt idx="713">
                  <c:v>0.15719469997825067</c:v>
                </c:pt>
                <c:pt idx="714">
                  <c:v>0.15719469997825067</c:v>
                </c:pt>
                <c:pt idx="715">
                  <c:v>0.15719469997825067</c:v>
                </c:pt>
                <c:pt idx="716">
                  <c:v>0.15719469997825067</c:v>
                </c:pt>
                <c:pt idx="717">
                  <c:v>0.15719469997825067</c:v>
                </c:pt>
                <c:pt idx="718">
                  <c:v>0.15719469997825067</c:v>
                </c:pt>
                <c:pt idx="719">
                  <c:v>0.15719469997825067</c:v>
                </c:pt>
                <c:pt idx="720">
                  <c:v>0.15719469997825067</c:v>
                </c:pt>
                <c:pt idx="721">
                  <c:v>0.15719469997825067</c:v>
                </c:pt>
                <c:pt idx="722">
                  <c:v>0.15719469997825067</c:v>
                </c:pt>
                <c:pt idx="723">
                  <c:v>0.15719469997825067</c:v>
                </c:pt>
                <c:pt idx="724">
                  <c:v>0.15719469997825067</c:v>
                </c:pt>
                <c:pt idx="725">
                  <c:v>0.15719469997825067</c:v>
                </c:pt>
                <c:pt idx="726">
                  <c:v>0.15719469997825067</c:v>
                </c:pt>
                <c:pt idx="727">
                  <c:v>0.15719469997825067</c:v>
                </c:pt>
                <c:pt idx="728">
                  <c:v>0.15719469997825067</c:v>
                </c:pt>
                <c:pt idx="729">
                  <c:v>0.16103798264438984</c:v>
                </c:pt>
                <c:pt idx="730">
                  <c:v>0.16103798264438984</c:v>
                </c:pt>
                <c:pt idx="731">
                  <c:v>0.16103798264438984</c:v>
                </c:pt>
                <c:pt idx="732">
                  <c:v>0.16103798264438984</c:v>
                </c:pt>
                <c:pt idx="733">
                  <c:v>0.16103798264438984</c:v>
                </c:pt>
                <c:pt idx="734">
                  <c:v>0.16103798264438984</c:v>
                </c:pt>
                <c:pt idx="735">
                  <c:v>0.16103798264438984</c:v>
                </c:pt>
                <c:pt idx="736">
                  <c:v>0.16497500391214215</c:v>
                </c:pt>
                <c:pt idx="737">
                  <c:v>0.16497500391214215</c:v>
                </c:pt>
                <c:pt idx="738">
                  <c:v>0.16497500391214215</c:v>
                </c:pt>
                <c:pt idx="739">
                  <c:v>0.16497500391214215</c:v>
                </c:pt>
                <c:pt idx="740">
                  <c:v>0.16497500391214215</c:v>
                </c:pt>
                <c:pt idx="741">
                  <c:v>0.16497500391214215</c:v>
                </c:pt>
                <c:pt idx="742">
                  <c:v>0.16497500391214215</c:v>
                </c:pt>
                <c:pt idx="743">
                  <c:v>0.16497500391214215</c:v>
                </c:pt>
                <c:pt idx="744">
                  <c:v>0.16497500391214215</c:v>
                </c:pt>
                <c:pt idx="745">
                  <c:v>0.16497500391214215</c:v>
                </c:pt>
                <c:pt idx="746">
                  <c:v>0.16497500391214215</c:v>
                </c:pt>
                <c:pt idx="747">
                  <c:v>0.16497500391214215</c:v>
                </c:pt>
                <c:pt idx="748">
                  <c:v>0.16497500391214215</c:v>
                </c:pt>
                <c:pt idx="749">
                  <c:v>0.16497500391214215</c:v>
                </c:pt>
                <c:pt idx="750">
                  <c:v>0.16497500391214215</c:v>
                </c:pt>
                <c:pt idx="751">
                  <c:v>0.16497500391214215</c:v>
                </c:pt>
                <c:pt idx="752">
                  <c:v>0.16497500391214215</c:v>
                </c:pt>
                <c:pt idx="753">
                  <c:v>0.16497500391214215</c:v>
                </c:pt>
                <c:pt idx="754">
                  <c:v>0.16497500391214215</c:v>
                </c:pt>
                <c:pt idx="755">
                  <c:v>0.16497500391214215</c:v>
                </c:pt>
                <c:pt idx="756">
                  <c:v>0.16497500391214215</c:v>
                </c:pt>
                <c:pt idx="757">
                  <c:v>0.16497500391214215</c:v>
                </c:pt>
                <c:pt idx="758">
                  <c:v>0.16497500391214215</c:v>
                </c:pt>
                <c:pt idx="759">
                  <c:v>0.16497500391214215</c:v>
                </c:pt>
                <c:pt idx="760">
                  <c:v>0.16497500391214215</c:v>
                </c:pt>
                <c:pt idx="761">
                  <c:v>0.16497500391214215</c:v>
                </c:pt>
                <c:pt idx="762">
                  <c:v>0.16497500391214215</c:v>
                </c:pt>
                <c:pt idx="763">
                  <c:v>0.16497500391214215</c:v>
                </c:pt>
                <c:pt idx="764">
                  <c:v>0.16917998997822314</c:v>
                </c:pt>
                <c:pt idx="765">
                  <c:v>0.16917998997822314</c:v>
                </c:pt>
                <c:pt idx="766">
                  <c:v>0.16917998997822314</c:v>
                </c:pt>
                <c:pt idx="767">
                  <c:v>0.17340722464782837</c:v>
                </c:pt>
                <c:pt idx="768">
                  <c:v>0.17340722464782837</c:v>
                </c:pt>
                <c:pt idx="769">
                  <c:v>0.17340722464782837</c:v>
                </c:pt>
                <c:pt idx="770">
                  <c:v>0.17340722464782837</c:v>
                </c:pt>
                <c:pt idx="771">
                  <c:v>0.17340722464782837</c:v>
                </c:pt>
                <c:pt idx="772">
                  <c:v>0.17340722464782837</c:v>
                </c:pt>
                <c:pt idx="773">
                  <c:v>0.17340722464782837</c:v>
                </c:pt>
                <c:pt idx="774">
                  <c:v>0.17340722464782837</c:v>
                </c:pt>
                <c:pt idx="775">
                  <c:v>0.17340722464782837</c:v>
                </c:pt>
                <c:pt idx="776">
                  <c:v>0.17340722464782837</c:v>
                </c:pt>
                <c:pt idx="777">
                  <c:v>0.17340722464782837</c:v>
                </c:pt>
                <c:pt idx="778">
                  <c:v>0.17340722464782837</c:v>
                </c:pt>
                <c:pt idx="779">
                  <c:v>0.17340722464782837</c:v>
                </c:pt>
                <c:pt idx="780">
                  <c:v>0.17340722464782837</c:v>
                </c:pt>
                <c:pt idx="781">
                  <c:v>0.17340722464782837</c:v>
                </c:pt>
                <c:pt idx="782">
                  <c:v>0.17340722464782837</c:v>
                </c:pt>
                <c:pt idx="783">
                  <c:v>0.17340722464782837</c:v>
                </c:pt>
                <c:pt idx="784">
                  <c:v>0.17340722464782837</c:v>
                </c:pt>
                <c:pt idx="785">
                  <c:v>0.17340722464782837</c:v>
                </c:pt>
                <c:pt idx="786">
                  <c:v>0.17340722464782837</c:v>
                </c:pt>
                <c:pt idx="787">
                  <c:v>0.17340722464782837</c:v>
                </c:pt>
                <c:pt idx="788">
                  <c:v>0.17340722464782837</c:v>
                </c:pt>
                <c:pt idx="789">
                  <c:v>0.17340722464782837</c:v>
                </c:pt>
                <c:pt idx="790">
                  <c:v>0.17340722464782837</c:v>
                </c:pt>
                <c:pt idx="791">
                  <c:v>0.17340722464782837</c:v>
                </c:pt>
                <c:pt idx="792">
                  <c:v>0.17340722464782837</c:v>
                </c:pt>
                <c:pt idx="793">
                  <c:v>0.17340722464782837</c:v>
                </c:pt>
                <c:pt idx="794">
                  <c:v>0.17340722464782837</c:v>
                </c:pt>
                <c:pt idx="795">
                  <c:v>0.17340722464782837</c:v>
                </c:pt>
                <c:pt idx="796">
                  <c:v>0.17340722464782837</c:v>
                </c:pt>
                <c:pt idx="797">
                  <c:v>0.17340722464782837</c:v>
                </c:pt>
                <c:pt idx="798">
                  <c:v>0.17340722464782837</c:v>
                </c:pt>
                <c:pt idx="799">
                  <c:v>0.17340722464782837</c:v>
                </c:pt>
                <c:pt idx="800">
                  <c:v>0.17340722464782837</c:v>
                </c:pt>
                <c:pt idx="801">
                  <c:v>0.17340722464782837</c:v>
                </c:pt>
                <c:pt idx="802">
                  <c:v>0.17340722464782837</c:v>
                </c:pt>
                <c:pt idx="803">
                  <c:v>0.17340722464782837</c:v>
                </c:pt>
                <c:pt idx="804">
                  <c:v>0.17340722464782837</c:v>
                </c:pt>
                <c:pt idx="805">
                  <c:v>0.17340722464782837</c:v>
                </c:pt>
                <c:pt idx="806">
                  <c:v>0.17340722464782837</c:v>
                </c:pt>
                <c:pt idx="807">
                  <c:v>0.17340722464782837</c:v>
                </c:pt>
                <c:pt idx="808">
                  <c:v>0.17340722464782837</c:v>
                </c:pt>
                <c:pt idx="809">
                  <c:v>0.17340722464782837</c:v>
                </c:pt>
                <c:pt idx="810">
                  <c:v>0.17340722464782837</c:v>
                </c:pt>
                <c:pt idx="811">
                  <c:v>0.17340722464782837</c:v>
                </c:pt>
                <c:pt idx="812">
                  <c:v>0.17340722464782837</c:v>
                </c:pt>
                <c:pt idx="813">
                  <c:v>0.17340722464782837</c:v>
                </c:pt>
                <c:pt idx="814">
                  <c:v>0.17340722464782837</c:v>
                </c:pt>
                <c:pt idx="815">
                  <c:v>0.17787194441123166</c:v>
                </c:pt>
                <c:pt idx="816">
                  <c:v>0.17787194441123166</c:v>
                </c:pt>
                <c:pt idx="817">
                  <c:v>0.17787194441123166</c:v>
                </c:pt>
                <c:pt idx="818">
                  <c:v>0.17787194441123166</c:v>
                </c:pt>
                <c:pt idx="819">
                  <c:v>0.17787194441123166</c:v>
                </c:pt>
                <c:pt idx="820">
                  <c:v>0.17787194441123166</c:v>
                </c:pt>
                <c:pt idx="821">
                  <c:v>0.17787194441123166</c:v>
                </c:pt>
                <c:pt idx="822">
                  <c:v>0.18238783700107677</c:v>
                </c:pt>
                <c:pt idx="823">
                  <c:v>0.18238783700107677</c:v>
                </c:pt>
                <c:pt idx="824">
                  <c:v>0.18238783700107677</c:v>
                </c:pt>
                <c:pt idx="825">
                  <c:v>0.18238783700107677</c:v>
                </c:pt>
                <c:pt idx="826">
                  <c:v>0.18238783700107677</c:v>
                </c:pt>
                <c:pt idx="827">
                  <c:v>0.18238783700107677</c:v>
                </c:pt>
                <c:pt idx="828">
                  <c:v>0.18238783700107677</c:v>
                </c:pt>
                <c:pt idx="829">
                  <c:v>0.18238783700107677</c:v>
                </c:pt>
                <c:pt idx="830">
                  <c:v>0.18238783700107677</c:v>
                </c:pt>
                <c:pt idx="831">
                  <c:v>0.18238783700107677</c:v>
                </c:pt>
                <c:pt idx="832">
                  <c:v>0.18238783700107677</c:v>
                </c:pt>
                <c:pt idx="833">
                  <c:v>0.18238783700107677</c:v>
                </c:pt>
                <c:pt idx="834">
                  <c:v>0.18238783700107677</c:v>
                </c:pt>
                <c:pt idx="835">
                  <c:v>0.18238783700107677</c:v>
                </c:pt>
                <c:pt idx="836">
                  <c:v>0.18238783700107677</c:v>
                </c:pt>
                <c:pt idx="837">
                  <c:v>0.18238783700107677</c:v>
                </c:pt>
                <c:pt idx="838">
                  <c:v>0.18238783700107677</c:v>
                </c:pt>
                <c:pt idx="839">
                  <c:v>0.18238783700107677</c:v>
                </c:pt>
                <c:pt idx="840">
                  <c:v>0.18238783700107677</c:v>
                </c:pt>
                <c:pt idx="841">
                  <c:v>0.18238783700107677</c:v>
                </c:pt>
                <c:pt idx="842">
                  <c:v>0.18238783700107677</c:v>
                </c:pt>
                <c:pt idx="843">
                  <c:v>0.18238783700107677</c:v>
                </c:pt>
                <c:pt idx="844">
                  <c:v>0.18238783700107677</c:v>
                </c:pt>
                <c:pt idx="845">
                  <c:v>0.18238783700107677</c:v>
                </c:pt>
                <c:pt idx="846">
                  <c:v>0.18238783700107677</c:v>
                </c:pt>
                <c:pt idx="847">
                  <c:v>0.18238783700107677</c:v>
                </c:pt>
                <c:pt idx="848">
                  <c:v>0.18238783700107677</c:v>
                </c:pt>
                <c:pt idx="849">
                  <c:v>0.18238783700107677</c:v>
                </c:pt>
                <c:pt idx="850">
                  <c:v>0.18238783700107677</c:v>
                </c:pt>
                <c:pt idx="851">
                  <c:v>0.18238783700107677</c:v>
                </c:pt>
                <c:pt idx="852">
                  <c:v>0.18238783700107677</c:v>
                </c:pt>
                <c:pt idx="853">
                  <c:v>0.18238783700107677</c:v>
                </c:pt>
                <c:pt idx="854">
                  <c:v>0.18238783700107677</c:v>
                </c:pt>
                <c:pt idx="855">
                  <c:v>0.18238783700107677</c:v>
                </c:pt>
                <c:pt idx="856">
                  <c:v>0.18238783700107677</c:v>
                </c:pt>
                <c:pt idx="857">
                  <c:v>0.18238783700107677</c:v>
                </c:pt>
                <c:pt idx="858">
                  <c:v>0.18238783700107677</c:v>
                </c:pt>
                <c:pt idx="859">
                  <c:v>0.18238783700107677</c:v>
                </c:pt>
                <c:pt idx="860">
                  <c:v>0.18238783700107677</c:v>
                </c:pt>
                <c:pt idx="861">
                  <c:v>0.18238783700107677</c:v>
                </c:pt>
                <c:pt idx="862">
                  <c:v>0.18238783700107677</c:v>
                </c:pt>
                <c:pt idx="863">
                  <c:v>0.18238783700107677</c:v>
                </c:pt>
                <c:pt idx="864">
                  <c:v>0.18238783700107677</c:v>
                </c:pt>
                <c:pt idx="865">
                  <c:v>0.18238783700107677</c:v>
                </c:pt>
                <c:pt idx="866">
                  <c:v>0.18238783700107677</c:v>
                </c:pt>
                <c:pt idx="867">
                  <c:v>0.18238783700107677</c:v>
                </c:pt>
                <c:pt idx="868">
                  <c:v>0.18238783700107677</c:v>
                </c:pt>
                <c:pt idx="869">
                  <c:v>0.18238783700107677</c:v>
                </c:pt>
                <c:pt idx="870">
                  <c:v>0.18238783700107677</c:v>
                </c:pt>
                <c:pt idx="871">
                  <c:v>0.18238783700107677</c:v>
                </c:pt>
                <c:pt idx="872">
                  <c:v>0.18238783700107677</c:v>
                </c:pt>
                <c:pt idx="873">
                  <c:v>0.18238783700107677</c:v>
                </c:pt>
                <c:pt idx="874">
                  <c:v>0.18238783700107677</c:v>
                </c:pt>
                <c:pt idx="875">
                  <c:v>0.18238783700107677</c:v>
                </c:pt>
                <c:pt idx="876">
                  <c:v>0.18238783700107677</c:v>
                </c:pt>
                <c:pt idx="877">
                  <c:v>0.18238783700107677</c:v>
                </c:pt>
                <c:pt idx="878">
                  <c:v>0.18238783700107677</c:v>
                </c:pt>
                <c:pt idx="879">
                  <c:v>0.18238783700107677</c:v>
                </c:pt>
                <c:pt idx="880">
                  <c:v>0.18238783700107677</c:v>
                </c:pt>
                <c:pt idx="881">
                  <c:v>0.18238783700107677</c:v>
                </c:pt>
                <c:pt idx="882">
                  <c:v>0.18238783700107677</c:v>
                </c:pt>
                <c:pt idx="883">
                  <c:v>0.18238783700107677</c:v>
                </c:pt>
                <c:pt idx="884">
                  <c:v>0.18238783700107677</c:v>
                </c:pt>
                <c:pt idx="885">
                  <c:v>0.18238783700107677</c:v>
                </c:pt>
                <c:pt idx="886">
                  <c:v>0.18238783700107677</c:v>
                </c:pt>
                <c:pt idx="887">
                  <c:v>0.18238783700107677</c:v>
                </c:pt>
                <c:pt idx="888">
                  <c:v>0.18238783700107677</c:v>
                </c:pt>
                <c:pt idx="889">
                  <c:v>0.18238783700107677</c:v>
                </c:pt>
                <c:pt idx="890">
                  <c:v>0.18752763580399259</c:v>
                </c:pt>
                <c:pt idx="891">
                  <c:v>0.18752763580399259</c:v>
                </c:pt>
                <c:pt idx="892">
                  <c:v>0.18752763580399259</c:v>
                </c:pt>
                <c:pt idx="893">
                  <c:v>0.18752763580399259</c:v>
                </c:pt>
                <c:pt idx="894">
                  <c:v>0.18752763580399259</c:v>
                </c:pt>
                <c:pt idx="895">
                  <c:v>0.18752763580399259</c:v>
                </c:pt>
                <c:pt idx="896">
                  <c:v>0.18752763580399259</c:v>
                </c:pt>
                <c:pt idx="897">
                  <c:v>0.18752763580399259</c:v>
                </c:pt>
                <c:pt idx="898">
                  <c:v>0.18752763580399259</c:v>
                </c:pt>
                <c:pt idx="899">
                  <c:v>0.18752763580399259</c:v>
                </c:pt>
                <c:pt idx="900">
                  <c:v>0.18752763580399259</c:v>
                </c:pt>
                <c:pt idx="901">
                  <c:v>0.18752763580399259</c:v>
                </c:pt>
                <c:pt idx="902">
                  <c:v>0.18752763580399259</c:v>
                </c:pt>
                <c:pt idx="903">
                  <c:v>0.18752763580399259</c:v>
                </c:pt>
                <c:pt idx="904">
                  <c:v>0.19266743460690841</c:v>
                </c:pt>
                <c:pt idx="905">
                  <c:v>0.19266743460690841</c:v>
                </c:pt>
                <c:pt idx="906">
                  <c:v>0.19266743460690841</c:v>
                </c:pt>
                <c:pt idx="907">
                  <c:v>0.19266743460690841</c:v>
                </c:pt>
                <c:pt idx="908">
                  <c:v>0.19266743460690841</c:v>
                </c:pt>
                <c:pt idx="909">
                  <c:v>0.19266743460690841</c:v>
                </c:pt>
                <c:pt idx="910">
                  <c:v>0.19266743460690841</c:v>
                </c:pt>
                <c:pt idx="911">
                  <c:v>0.19266743460690841</c:v>
                </c:pt>
                <c:pt idx="912">
                  <c:v>0.19266743460690841</c:v>
                </c:pt>
                <c:pt idx="913">
                  <c:v>0.19266743460690841</c:v>
                </c:pt>
                <c:pt idx="914">
                  <c:v>0.19266743460690841</c:v>
                </c:pt>
                <c:pt idx="915">
                  <c:v>0.19266743460690841</c:v>
                </c:pt>
                <c:pt idx="916">
                  <c:v>0.19266743460690841</c:v>
                </c:pt>
                <c:pt idx="917">
                  <c:v>0.19266743460690841</c:v>
                </c:pt>
                <c:pt idx="918">
                  <c:v>0.19266743460690841</c:v>
                </c:pt>
                <c:pt idx="919">
                  <c:v>0.19266743460690841</c:v>
                </c:pt>
                <c:pt idx="920">
                  <c:v>0.19266743460690841</c:v>
                </c:pt>
                <c:pt idx="921">
                  <c:v>0.19266743460690841</c:v>
                </c:pt>
                <c:pt idx="922">
                  <c:v>0.19266743460690841</c:v>
                </c:pt>
                <c:pt idx="923">
                  <c:v>0.19266743460690841</c:v>
                </c:pt>
                <c:pt idx="924">
                  <c:v>0.19266743460690841</c:v>
                </c:pt>
                <c:pt idx="925">
                  <c:v>0.19266743460690841</c:v>
                </c:pt>
                <c:pt idx="926">
                  <c:v>0.19266743460690841</c:v>
                </c:pt>
                <c:pt idx="927">
                  <c:v>0.19266743460690841</c:v>
                </c:pt>
                <c:pt idx="928">
                  <c:v>0.19802139169327906</c:v>
                </c:pt>
                <c:pt idx="929">
                  <c:v>0.19802139169327906</c:v>
                </c:pt>
                <c:pt idx="930">
                  <c:v>0.19802139169327906</c:v>
                </c:pt>
                <c:pt idx="931">
                  <c:v>0.19802139169327906</c:v>
                </c:pt>
                <c:pt idx="932">
                  <c:v>0.19802139169327906</c:v>
                </c:pt>
                <c:pt idx="933">
                  <c:v>0.19802139169327906</c:v>
                </c:pt>
                <c:pt idx="934">
                  <c:v>0.19802139169327906</c:v>
                </c:pt>
                <c:pt idx="935">
                  <c:v>0.19802139169327906</c:v>
                </c:pt>
                <c:pt idx="936">
                  <c:v>0.19802139169327906</c:v>
                </c:pt>
                <c:pt idx="937">
                  <c:v>0.20352941948717118</c:v>
                </c:pt>
                <c:pt idx="938">
                  <c:v>0.20352941948717118</c:v>
                </c:pt>
                <c:pt idx="939">
                  <c:v>0.20352941948717118</c:v>
                </c:pt>
                <c:pt idx="940">
                  <c:v>0.20352941948717118</c:v>
                </c:pt>
                <c:pt idx="941">
                  <c:v>0.20352941948717118</c:v>
                </c:pt>
                <c:pt idx="942">
                  <c:v>0.20352941948717118</c:v>
                </c:pt>
                <c:pt idx="943">
                  <c:v>0.20352941948717118</c:v>
                </c:pt>
                <c:pt idx="944">
                  <c:v>0.20352941948717118</c:v>
                </c:pt>
                <c:pt idx="945">
                  <c:v>0.2092445159951194</c:v>
                </c:pt>
                <c:pt idx="946">
                  <c:v>0.2092445159951194</c:v>
                </c:pt>
                <c:pt idx="947">
                  <c:v>0.2092445159951194</c:v>
                </c:pt>
                <c:pt idx="948">
                  <c:v>0.2092445159951194</c:v>
                </c:pt>
                <c:pt idx="949">
                  <c:v>0.2092445159951194</c:v>
                </c:pt>
                <c:pt idx="950">
                  <c:v>0.2092445159951194</c:v>
                </c:pt>
                <c:pt idx="951">
                  <c:v>0.2092445159951194</c:v>
                </c:pt>
                <c:pt idx="952">
                  <c:v>0.2092445159951194</c:v>
                </c:pt>
                <c:pt idx="953">
                  <c:v>0.2092445159951194</c:v>
                </c:pt>
                <c:pt idx="954">
                  <c:v>0.2092445159951194</c:v>
                </c:pt>
                <c:pt idx="955">
                  <c:v>0.2092445159951194</c:v>
                </c:pt>
                <c:pt idx="956">
                  <c:v>0.2092445159951194</c:v>
                </c:pt>
                <c:pt idx="957">
                  <c:v>0.2092445159951194</c:v>
                </c:pt>
                <c:pt idx="958">
                  <c:v>0.2092445159951194</c:v>
                </c:pt>
                <c:pt idx="959">
                  <c:v>0.2092445159951194</c:v>
                </c:pt>
                <c:pt idx="960">
                  <c:v>0.2092445159951194</c:v>
                </c:pt>
                <c:pt idx="961">
                  <c:v>0.2092445159951194</c:v>
                </c:pt>
                <c:pt idx="962">
                  <c:v>0.2092445159951194</c:v>
                </c:pt>
                <c:pt idx="963">
                  <c:v>0.2092445159951194</c:v>
                </c:pt>
                <c:pt idx="964">
                  <c:v>0.2092445159951194</c:v>
                </c:pt>
                <c:pt idx="965">
                  <c:v>0.21509252172418267</c:v>
                </c:pt>
                <c:pt idx="966">
                  <c:v>0.21509252172418267</c:v>
                </c:pt>
                <c:pt idx="967">
                  <c:v>0.21509252172418267</c:v>
                </c:pt>
                <c:pt idx="968">
                  <c:v>0.21509252172418267</c:v>
                </c:pt>
                <c:pt idx="969">
                  <c:v>0.21509252172418267</c:v>
                </c:pt>
                <c:pt idx="970">
                  <c:v>0.21509252172418267</c:v>
                </c:pt>
                <c:pt idx="971">
                  <c:v>0.21509252172418267</c:v>
                </c:pt>
                <c:pt idx="972">
                  <c:v>0.21509252172418267</c:v>
                </c:pt>
                <c:pt idx="973">
                  <c:v>0.21509252172418267</c:v>
                </c:pt>
                <c:pt idx="974">
                  <c:v>0.21509252172418267</c:v>
                </c:pt>
                <c:pt idx="975">
                  <c:v>0.21509252172418267</c:v>
                </c:pt>
                <c:pt idx="976">
                  <c:v>0.21509252172418267</c:v>
                </c:pt>
                <c:pt idx="977">
                  <c:v>0.21509252172418267</c:v>
                </c:pt>
                <c:pt idx="978">
                  <c:v>0.21509252172418267</c:v>
                </c:pt>
                <c:pt idx="979">
                  <c:v>0.21509252172418267</c:v>
                </c:pt>
                <c:pt idx="980">
                  <c:v>0.21509252172418267</c:v>
                </c:pt>
                <c:pt idx="981">
                  <c:v>0.21509252172418267</c:v>
                </c:pt>
                <c:pt idx="982">
                  <c:v>0.21509252172418267</c:v>
                </c:pt>
                <c:pt idx="983">
                  <c:v>0.21509252172418267</c:v>
                </c:pt>
                <c:pt idx="984">
                  <c:v>0.21509252172418267</c:v>
                </c:pt>
                <c:pt idx="985">
                  <c:v>0.21509252172418267</c:v>
                </c:pt>
                <c:pt idx="986">
                  <c:v>0.21509252172418267</c:v>
                </c:pt>
                <c:pt idx="987">
                  <c:v>0.21509252172418267</c:v>
                </c:pt>
                <c:pt idx="988">
                  <c:v>0.21509252172418267</c:v>
                </c:pt>
                <c:pt idx="989">
                  <c:v>0.21509252172418267</c:v>
                </c:pt>
                <c:pt idx="990">
                  <c:v>0.21509252172418267</c:v>
                </c:pt>
                <c:pt idx="991">
                  <c:v>0.21509252172418267</c:v>
                </c:pt>
                <c:pt idx="992">
                  <c:v>0.21509252172418267</c:v>
                </c:pt>
                <c:pt idx="993">
                  <c:v>0.21509252172418267</c:v>
                </c:pt>
                <c:pt idx="994">
                  <c:v>0.21509252172418267</c:v>
                </c:pt>
                <c:pt idx="995">
                  <c:v>0.21509252172418267</c:v>
                </c:pt>
                <c:pt idx="996">
                  <c:v>0.21509252172418267</c:v>
                </c:pt>
                <c:pt idx="997">
                  <c:v>0.21509252172418267</c:v>
                </c:pt>
                <c:pt idx="998">
                  <c:v>0.21509252172418267</c:v>
                </c:pt>
                <c:pt idx="999">
                  <c:v>0.21509252172418267</c:v>
                </c:pt>
                <c:pt idx="1000">
                  <c:v>0.21509252172418267</c:v>
                </c:pt>
                <c:pt idx="1001">
                  <c:v>0.21509252172418267</c:v>
                </c:pt>
                <c:pt idx="1002">
                  <c:v>0.21509252172418267</c:v>
                </c:pt>
                <c:pt idx="1003">
                  <c:v>0.21509252172418267</c:v>
                </c:pt>
                <c:pt idx="1004">
                  <c:v>0.21509252172418267</c:v>
                </c:pt>
                <c:pt idx="1005">
                  <c:v>0.21509252172418267</c:v>
                </c:pt>
                <c:pt idx="1006">
                  <c:v>0.21509252172418267</c:v>
                </c:pt>
                <c:pt idx="1007">
                  <c:v>0.21509252172418267</c:v>
                </c:pt>
                <c:pt idx="1008">
                  <c:v>0.21509252172418267</c:v>
                </c:pt>
                <c:pt idx="1009">
                  <c:v>0.21509252172418267</c:v>
                </c:pt>
                <c:pt idx="1010">
                  <c:v>0.21509252172418267</c:v>
                </c:pt>
                <c:pt idx="1011">
                  <c:v>0.21509252172418267</c:v>
                </c:pt>
                <c:pt idx="1012">
                  <c:v>0.21509252172418267</c:v>
                </c:pt>
                <c:pt idx="1013">
                  <c:v>0.21509252172418267</c:v>
                </c:pt>
                <c:pt idx="1014">
                  <c:v>0.21509252172418267</c:v>
                </c:pt>
                <c:pt idx="1015">
                  <c:v>0.21509252172418267</c:v>
                </c:pt>
                <c:pt idx="1016">
                  <c:v>0.21509252172418267</c:v>
                </c:pt>
                <c:pt idx="1017">
                  <c:v>0.21509252172418267</c:v>
                </c:pt>
                <c:pt idx="1018">
                  <c:v>0.21509252172418267</c:v>
                </c:pt>
                <c:pt idx="1019">
                  <c:v>0.21509252172418267</c:v>
                </c:pt>
                <c:pt idx="1020">
                  <c:v>0.21509252172418267</c:v>
                </c:pt>
                <c:pt idx="1021">
                  <c:v>0.21509252172418267</c:v>
                </c:pt>
                <c:pt idx="1022">
                  <c:v>0.21509252172418267</c:v>
                </c:pt>
                <c:pt idx="1023">
                  <c:v>0.21509252172418267</c:v>
                </c:pt>
                <c:pt idx="1024">
                  <c:v>0.21509252172418267</c:v>
                </c:pt>
                <c:pt idx="1025">
                  <c:v>0.21509252172418267</c:v>
                </c:pt>
                <c:pt idx="1026">
                  <c:v>0.21509252172418267</c:v>
                </c:pt>
                <c:pt idx="1027">
                  <c:v>0.21509252172418267</c:v>
                </c:pt>
                <c:pt idx="1028">
                  <c:v>0.21509252172418267</c:v>
                </c:pt>
                <c:pt idx="1029">
                  <c:v>0.21509252172418267</c:v>
                </c:pt>
                <c:pt idx="1030">
                  <c:v>0.21509252172418267</c:v>
                </c:pt>
                <c:pt idx="1031">
                  <c:v>0.21509252172418267</c:v>
                </c:pt>
                <c:pt idx="1032">
                  <c:v>0.21509252172418267</c:v>
                </c:pt>
                <c:pt idx="1033">
                  <c:v>0.21509252172418267</c:v>
                </c:pt>
                <c:pt idx="1034">
                  <c:v>0.21509252172418267</c:v>
                </c:pt>
                <c:pt idx="1035">
                  <c:v>0.21509252172418267</c:v>
                </c:pt>
                <c:pt idx="1036">
                  <c:v>0.21509252172418267</c:v>
                </c:pt>
                <c:pt idx="1037">
                  <c:v>0.21509252172418267</c:v>
                </c:pt>
                <c:pt idx="1038">
                  <c:v>0.21509252172418267</c:v>
                </c:pt>
                <c:pt idx="1039">
                  <c:v>0.21509252172418267</c:v>
                </c:pt>
                <c:pt idx="1040">
                  <c:v>0.21509252172418267</c:v>
                </c:pt>
                <c:pt idx="1041">
                  <c:v>0.21509252172418267</c:v>
                </c:pt>
                <c:pt idx="1042">
                  <c:v>0.21509252172418267</c:v>
                </c:pt>
                <c:pt idx="1043">
                  <c:v>0.21509252172418267</c:v>
                </c:pt>
                <c:pt idx="1044">
                  <c:v>0.21509252172418267</c:v>
                </c:pt>
                <c:pt idx="1045">
                  <c:v>0.21509252172418267</c:v>
                </c:pt>
                <c:pt idx="1046">
                  <c:v>0.21509252172418267</c:v>
                </c:pt>
                <c:pt idx="1047">
                  <c:v>0.21509252172418267</c:v>
                </c:pt>
                <c:pt idx="1048">
                  <c:v>0.22165920888066526</c:v>
                </c:pt>
                <c:pt idx="1049">
                  <c:v>0.22165920888066526</c:v>
                </c:pt>
                <c:pt idx="1050">
                  <c:v>0.22165920888066526</c:v>
                </c:pt>
                <c:pt idx="1051">
                  <c:v>0.22165920888066526</c:v>
                </c:pt>
                <c:pt idx="1052">
                  <c:v>0.22165920888066526</c:v>
                </c:pt>
                <c:pt idx="1053">
                  <c:v>0.22165920888066526</c:v>
                </c:pt>
                <c:pt idx="1054">
                  <c:v>0.22165920888066526</c:v>
                </c:pt>
                <c:pt idx="1055">
                  <c:v>0.22165920888066526</c:v>
                </c:pt>
                <c:pt idx="1056">
                  <c:v>0.22165920888066526</c:v>
                </c:pt>
                <c:pt idx="1057">
                  <c:v>0.22165920888066526</c:v>
                </c:pt>
                <c:pt idx="1058">
                  <c:v>0.22165920888066526</c:v>
                </c:pt>
                <c:pt idx="1059">
                  <c:v>0.22165920888066526</c:v>
                </c:pt>
                <c:pt idx="1060">
                  <c:v>0.22165920888066526</c:v>
                </c:pt>
                <c:pt idx="1061">
                  <c:v>0.22165920888066526</c:v>
                </c:pt>
                <c:pt idx="1062">
                  <c:v>0.22165920888066526</c:v>
                </c:pt>
                <c:pt idx="1063">
                  <c:v>0.22165920888066526</c:v>
                </c:pt>
                <c:pt idx="1064">
                  <c:v>0.22165920888066526</c:v>
                </c:pt>
                <c:pt idx="1065">
                  <c:v>0.22165920888066526</c:v>
                </c:pt>
                <c:pt idx="1066">
                  <c:v>0.22165920888066526</c:v>
                </c:pt>
                <c:pt idx="1067">
                  <c:v>0.22165920888066526</c:v>
                </c:pt>
                <c:pt idx="1068">
                  <c:v>0.22165920888066526</c:v>
                </c:pt>
                <c:pt idx="1069">
                  <c:v>0.22165920888066526</c:v>
                </c:pt>
                <c:pt idx="1070">
                  <c:v>0.22165920888066526</c:v>
                </c:pt>
                <c:pt idx="1071">
                  <c:v>0.22165920888066526</c:v>
                </c:pt>
                <c:pt idx="1072">
                  <c:v>0.22165920888066526</c:v>
                </c:pt>
                <c:pt idx="1073">
                  <c:v>0.22165920888066526</c:v>
                </c:pt>
                <c:pt idx="1074">
                  <c:v>0.22165920888066526</c:v>
                </c:pt>
                <c:pt idx="1075">
                  <c:v>0.22165920888066526</c:v>
                </c:pt>
                <c:pt idx="1076">
                  <c:v>0.22165920888066526</c:v>
                </c:pt>
                <c:pt idx="1077">
                  <c:v>0.22165920888066526</c:v>
                </c:pt>
                <c:pt idx="1078">
                  <c:v>0.22165920888066526</c:v>
                </c:pt>
                <c:pt idx="1079">
                  <c:v>0.22165920888066526</c:v>
                </c:pt>
                <c:pt idx="1080">
                  <c:v>0.22894107978686379</c:v>
                </c:pt>
                <c:pt idx="1081">
                  <c:v>0.22894107978686379</c:v>
                </c:pt>
                <c:pt idx="1082">
                  <c:v>0.22894107978686379</c:v>
                </c:pt>
                <c:pt idx="1083">
                  <c:v>0.22894107978686379</c:v>
                </c:pt>
                <c:pt idx="1084">
                  <c:v>0.22894107978686379</c:v>
                </c:pt>
                <c:pt idx="1085">
                  <c:v>0.22894107978686379</c:v>
                </c:pt>
                <c:pt idx="1086">
                  <c:v>0.22894107978686379</c:v>
                </c:pt>
                <c:pt idx="1087">
                  <c:v>0.22894107978686379</c:v>
                </c:pt>
                <c:pt idx="1088">
                  <c:v>0.22894107978686379</c:v>
                </c:pt>
                <c:pt idx="1089">
                  <c:v>0.22894107978686379</c:v>
                </c:pt>
                <c:pt idx="1090">
                  <c:v>0.22894107978686379</c:v>
                </c:pt>
                <c:pt idx="1091">
                  <c:v>0.22894107978686379</c:v>
                </c:pt>
                <c:pt idx="1092">
                  <c:v>0.22894107978686379</c:v>
                </c:pt>
                <c:pt idx="1093">
                  <c:v>0.22894107978686379</c:v>
                </c:pt>
                <c:pt idx="1094">
                  <c:v>0.22894107978686379</c:v>
                </c:pt>
                <c:pt idx="1095">
                  <c:v>0.22894107978686379</c:v>
                </c:pt>
                <c:pt idx="1096">
                  <c:v>0.22894107978686379</c:v>
                </c:pt>
                <c:pt idx="1097">
                  <c:v>0.22894107978686379</c:v>
                </c:pt>
                <c:pt idx="1098">
                  <c:v>0.22894107978686379</c:v>
                </c:pt>
                <c:pt idx="1099">
                  <c:v>0.22894107978686379</c:v>
                </c:pt>
                <c:pt idx="1100">
                  <c:v>0.22894107978686379</c:v>
                </c:pt>
                <c:pt idx="1101">
                  <c:v>0.22894107978686379</c:v>
                </c:pt>
                <c:pt idx="1102">
                  <c:v>0.22894107978686379</c:v>
                </c:pt>
                <c:pt idx="1103">
                  <c:v>0.22894107978686379</c:v>
                </c:pt>
                <c:pt idx="1104">
                  <c:v>0.22894107978686379</c:v>
                </c:pt>
                <c:pt idx="1105">
                  <c:v>0.22894107978686379</c:v>
                </c:pt>
                <c:pt idx="1106">
                  <c:v>0.22894107978686379</c:v>
                </c:pt>
                <c:pt idx="1107">
                  <c:v>0.22894107978686379</c:v>
                </c:pt>
                <c:pt idx="1108">
                  <c:v>0.22894107978686379</c:v>
                </c:pt>
                <c:pt idx="1109">
                  <c:v>0.22894107978686379</c:v>
                </c:pt>
                <c:pt idx="1110">
                  <c:v>0.22894107978686379</c:v>
                </c:pt>
                <c:pt idx="1111">
                  <c:v>0.22894107978686379</c:v>
                </c:pt>
                <c:pt idx="1112">
                  <c:v>0.22894107978686379</c:v>
                </c:pt>
                <c:pt idx="1113">
                  <c:v>0.22894107978686379</c:v>
                </c:pt>
                <c:pt idx="1114">
                  <c:v>0.23721593308936212</c:v>
                </c:pt>
                <c:pt idx="1115">
                  <c:v>0.23721593308936212</c:v>
                </c:pt>
                <c:pt idx="1116">
                  <c:v>0.23721593308936212</c:v>
                </c:pt>
                <c:pt idx="1117">
                  <c:v>0.23721593308936212</c:v>
                </c:pt>
                <c:pt idx="1118">
                  <c:v>0.23721593308936212</c:v>
                </c:pt>
                <c:pt idx="1119">
                  <c:v>0.23721593308936212</c:v>
                </c:pt>
                <c:pt idx="1120">
                  <c:v>0.23721593308936212</c:v>
                </c:pt>
                <c:pt idx="1121">
                  <c:v>0.23721593308936212</c:v>
                </c:pt>
                <c:pt idx="1122">
                  <c:v>0.23721593308936212</c:v>
                </c:pt>
                <c:pt idx="1123">
                  <c:v>0.23721593308936212</c:v>
                </c:pt>
                <c:pt idx="1124">
                  <c:v>0.23721593308936212</c:v>
                </c:pt>
                <c:pt idx="1125">
                  <c:v>0.23721593308936212</c:v>
                </c:pt>
                <c:pt idx="1126">
                  <c:v>0.23721593308936212</c:v>
                </c:pt>
                <c:pt idx="1127">
                  <c:v>0.23721593308936212</c:v>
                </c:pt>
                <c:pt idx="1128">
                  <c:v>0.23721593308936212</c:v>
                </c:pt>
                <c:pt idx="1129">
                  <c:v>0.23721593308936212</c:v>
                </c:pt>
                <c:pt idx="1130">
                  <c:v>0.23721593308936212</c:v>
                </c:pt>
                <c:pt idx="1131">
                  <c:v>0.23721593308936212</c:v>
                </c:pt>
                <c:pt idx="1132">
                  <c:v>0.23721593308936212</c:v>
                </c:pt>
                <c:pt idx="1133">
                  <c:v>0.23721593308936212</c:v>
                </c:pt>
                <c:pt idx="1134">
                  <c:v>0.23721593308936212</c:v>
                </c:pt>
                <c:pt idx="1135">
                  <c:v>0.23721593308936212</c:v>
                </c:pt>
                <c:pt idx="1136">
                  <c:v>0.23721593308936212</c:v>
                </c:pt>
                <c:pt idx="1137">
                  <c:v>0.23721593308936212</c:v>
                </c:pt>
                <c:pt idx="1138">
                  <c:v>0.23721593308936212</c:v>
                </c:pt>
                <c:pt idx="1139">
                  <c:v>0.23721593308936212</c:v>
                </c:pt>
                <c:pt idx="1140">
                  <c:v>0.23721593308936212</c:v>
                </c:pt>
                <c:pt idx="1141">
                  <c:v>0.23721593308936212</c:v>
                </c:pt>
                <c:pt idx="1142">
                  <c:v>0.23721593308936212</c:v>
                </c:pt>
                <c:pt idx="1143">
                  <c:v>0.23721593308936212</c:v>
                </c:pt>
                <c:pt idx="1144">
                  <c:v>0.23721593308936212</c:v>
                </c:pt>
                <c:pt idx="1145">
                  <c:v>0.23721593308936212</c:v>
                </c:pt>
                <c:pt idx="1146">
                  <c:v>0.23721593308936212</c:v>
                </c:pt>
                <c:pt idx="1147">
                  <c:v>0.23721593308936212</c:v>
                </c:pt>
                <c:pt idx="1148">
                  <c:v>0.23721593308936212</c:v>
                </c:pt>
                <c:pt idx="1149">
                  <c:v>0.23721593308936212</c:v>
                </c:pt>
                <c:pt idx="1150">
                  <c:v>0.23721593308936212</c:v>
                </c:pt>
                <c:pt idx="1151">
                  <c:v>0.23721593308936212</c:v>
                </c:pt>
                <c:pt idx="1152">
                  <c:v>0.23721593308936212</c:v>
                </c:pt>
                <c:pt idx="1153">
                  <c:v>0.23721593308936212</c:v>
                </c:pt>
                <c:pt idx="1154">
                  <c:v>0.23721593308936212</c:v>
                </c:pt>
                <c:pt idx="1155">
                  <c:v>0.23721593308936212</c:v>
                </c:pt>
                <c:pt idx="1156">
                  <c:v>0.23721593308936212</c:v>
                </c:pt>
                <c:pt idx="1157">
                  <c:v>0.24599535061762254</c:v>
                </c:pt>
                <c:pt idx="1158">
                  <c:v>0.24599535061762254</c:v>
                </c:pt>
                <c:pt idx="1159">
                  <c:v>0.24599535061762254</c:v>
                </c:pt>
                <c:pt idx="1160">
                  <c:v>0.24599535061762254</c:v>
                </c:pt>
                <c:pt idx="1161">
                  <c:v>0.24599535061762254</c:v>
                </c:pt>
                <c:pt idx="1162">
                  <c:v>0.24599535061762254</c:v>
                </c:pt>
                <c:pt idx="1163">
                  <c:v>0.24599535061762254</c:v>
                </c:pt>
                <c:pt idx="1164">
                  <c:v>0.24599535061762254</c:v>
                </c:pt>
                <c:pt idx="1165">
                  <c:v>0.24599535061762254</c:v>
                </c:pt>
                <c:pt idx="1166">
                  <c:v>0.24599535061762254</c:v>
                </c:pt>
                <c:pt idx="1167">
                  <c:v>0.24599535061762254</c:v>
                </c:pt>
                <c:pt idx="1168">
                  <c:v>0.24599535061762254</c:v>
                </c:pt>
                <c:pt idx="1169">
                  <c:v>0.24599535061762254</c:v>
                </c:pt>
                <c:pt idx="1170">
                  <c:v>0.24599535061762254</c:v>
                </c:pt>
                <c:pt idx="1171">
                  <c:v>0.24599535061762254</c:v>
                </c:pt>
                <c:pt idx="1172">
                  <c:v>0.24599535061762254</c:v>
                </c:pt>
                <c:pt idx="1173">
                  <c:v>0.24599535061762254</c:v>
                </c:pt>
                <c:pt idx="1174">
                  <c:v>0.24599535061762254</c:v>
                </c:pt>
                <c:pt idx="1175">
                  <c:v>0.24599535061762254</c:v>
                </c:pt>
                <c:pt idx="1176">
                  <c:v>0.24599535061762254</c:v>
                </c:pt>
                <c:pt idx="1177">
                  <c:v>0.24599535061762254</c:v>
                </c:pt>
                <c:pt idx="1178">
                  <c:v>0.24599535061762254</c:v>
                </c:pt>
                <c:pt idx="1179">
                  <c:v>0.24599535061762254</c:v>
                </c:pt>
                <c:pt idx="1180">
                  <c:v>0.24599535061762254</c:v>
                </c:pt>
                <c:pt idx="1181">
                  <c:v>0.24599535061762254</c:v>
                </c:pt>
                <c:pt idx="1182">
                  <c:v>0.24599535061762254</c:v>
                </c:pt>
                <c:pt idx="1183">
                  <c:v>0.24599535061762254</c:v>
                </c:pt>
                <c:pt idx="1184">
                  <c:v>0.24599535061762254</c:v>
                </c:pt>
                <c:pt idx="1185">
                  <c:v>0.24599535061762254</c:v>
                </c:pt>
                <c:pt idx="1186">
                  <c:v>0.24599535061762254</c:v>
                </c:pt>
                <c:pt idx="1187">
                  <c:v>0.24599535061762254</c:v>
                </c:pt>
                <c:pt idx="1188">
                  <c:v>0.24599535061762254</c:v>
                </c:pt>
                <c:pt idx="1189">
                  <c:v>0.24599535061762254</c:v>
                </c:pt>
                <c:pt idx="1190">
                  <c:v>0.24599535061762254</c:v>
                </c:pt>
                <c:pt idx="1191">
                  <c:v>0.24599535061762254</c:v>
                </c:pt>
                <c:pt idx="1192">
                  <c:v>0.24599535061762254</c:v>
                </c:pt>
                <c:pt idx="1193">
                  <c:v>0.24599535061762254</c:v>
                </c:pt>
                <c:pt idx="1194">
                  <c:v>0.24599535061762254</c:v>
                </c:pt>
                <c:pt idx="1195">
                  <c:v>0.24599535061762254</c:v>
                </c:pt>
                <c:pt idx="1196">
                  <c:v>0.25602579545370741</c:v>
                </c:pt>
                <c:pt idx="1197">
                  <c:v>0.25602579545370741</c:v>
                </c:pt>
                <c:pt idx="1198">
                  <c:v>0.25602579545370741</c:v>
                </c:pt>
                <c:pt idx="1199">
                  <c:v>0.25602579545370741</c:v>
                </c:pt>
                <c:pt idx="1200">
                  <c:v>0.25602579545370741</c:v>
                </c:pt>
                <c:pt idx="1201">
                  <c:v>0.25602579545370741</c:v>
                </c:pt>
                <c:pt idx="1202">
                  <c:v>0.25602579545370741</c:v>
                </c:pt>
                <c:pt idx="1203">
                  <c:v>0.25602579545370741</c:v>
                </c:pt>
                <c:pt idx="1204">
                  <c:v>0.25602579545370741</c:v>
                </c:pt>
                <c:pt idx="1205">
                  <c:v>0.25602579545370741</c:v>
                </c:pt>
                <c:pt idx="1206">
                  <c:v>0.25602579545370741</c:v>
                </c:pt>
                <c:pt idx="1207">
                  <c:v>0.25602579545370741</c:v>
                </c:pt>
                <c:pt idx="1208">
                  <c:v>0.25602579545370741</c:v>
                </c:pt>
                <c:pt idx="1209">
                  <c:v>0.25602579545370741</c:v>
                </c:pt>
                <c:pt idx="1210">
                  <c:v>0.25602579545370741</c:v>
                </c:pt>
                <c:pt idx="1211">
                  <c:v>0.25602579545370741</c:v>
                </c:pt>
                <c:pt idx="1212">
                  <c:v>0.25602579545370741</c:v>
                </c:pt>
                <c:pt idx="1213">
                  <c:v>0.25602579545370741</c:v>
                </c:pt>
                <c:pt idx="1214">
                  <c:v>0.25602579545370741</c:v>
                </c:pt>
                <c:pt idx="1215">
                  <c:v>0.25602579545370741</c:v>
                </c:pt>
                <c:pt idx="1216">
                  <c:v>0.25602579545370741</c:v>
                </c:pt>
                <c:pt idx="1217">
                  <c:v>0.25602579545370741</c:v>
                </c:pt>
                <c:pt idx="1218">
                  <c:v>0.25602579545370741</c:v>
                </c:pt>
                <c:pt idx="1219">
                  <c:v>0.25602579545370741</c:v>
                </c:pt>
                <c:pt idx="1220">
                  <c:v>0.25602579545370741</c:v>
                </c:pt>
                <c:pt idx="1221">
                  <c:v>0.25602579545370741</c:v>
                </c:pt>
                <c:pt idx="1222">
                  <c:v>0.25602579545370741</c:v>
                </c:pt>
                <c:pt idx="1223">
                  <c:v>0.25602579545370741</c:v>
                </c:pt>
                <c:pt idx="1224">
                  <c:v>0.25602579545370741</c:v>
                </c:pt>
                <c:pt idx="1225">
                  <c:v>0.25602579545370741</c:v>
                </c:pt>
                <c:pt idx="1226">
                  <c:v>0.25602579545370741</c:v>
                </c:pt>
                <c:pt idx="1227">
                  <c:v>0.25602579545370741</c:v>
                </c:pt>
                <c:pt idx="1228">
                  <c:v>0.25602579545370741</c:v>
                </c:pt>
                <c:pt idx="1229">
                  <c:v>0.25602579545370741</c:v>
                </c:pt>
                <c:pt idx="1230">
                  <c:v>0.25602579545370741</c:v>
                </c:pt>
                <c:pt idx="1231">
                  <c:v>0.25602579545370741</c:v>
                </c:pt>
                <c:pt idx="1232">
                  <c:v>0.25602579545370741</c:v>
                </c:pt>
                <c:pt idx="1233">
                  <c:v>0.25602579545370741</c:v>
                </c:pt>
                <c:pt idx="1234">
                  <c:v>0.25602579545370741</c:v>
                </c:pt>
                <c:pt idx="1235">
                  <c:v>0.25602579545370741</c:v>
                </c:pt>
                <c:pt idx="1236">
                  <c:v>0.25602579545370741</c:v>
                </c:pt>
                <c:pt idx="1237">
                  <c:v>0.25602579545370741</c:v>
                </c:pt>
                <c:pt idx="1238">
                  <c:v>0.25602579545370741</c:v>
                </c:pt>
                <c:pt idx="1239">
                  <c:v>0.25602579545370741</c:v>
                </c:pt>
                <c:pt idx="1240">
                  <c:v>0.25602579545370741</c:v>
                </c:pt>
                <c:pt idx="1241">
                  <c:v>0.25602579545370741</c:v>
                </c:pt>
                <c:pt idx="1242">
                  <c:v>0.25602579545370741</c:v>
                </c:pt>
                <c:pt idx="1243">
                  <c:v>0.25602579545370741</c:v>
                </c:pt>
                <c:pt idx="1244">
                  <c:v>0.25602579545370741</c:v>
                </c:pt>
                <c:pt idx="1245">
                  <c:v>0.25602579545370741</c:v>
                </c:pt>
                <c:pt idx="1246">
                  <c:v>0.25602579545370741</c:v>
                </c:pt>
                <c:pt idx="1247">
                  <c:v>0.25602579545370741</c:v>
                </c:pt>
                <c:pt idx="1248">
                  <c:v>0.25602579545370741</c:v>
                </c:pt>
                <c:pt idx="1249">
                  <c:v>0.25602579545370741</c:v>
                </c:pt>
                <c:pt idx="1250">
                  <c:v>0.25602579545370741</c:v>
                </c:pt>
                <c:pt idx="1251">
                  <c:v>0.25602579545370741</c:v>
                </c:pt>
                <c:pt idx="1252">
                  <c:v>0.25602579545370741</c:v>
                </c:pt>
                <c:pt idx="1253">
                  <c:v>0.25602579545370741</c:v>
                </c:pt>
                <c:pt idx="1254">
                  <c:v>0.25602579545370741</c:v>
                </c:pt>
                <c:pt idx="1255">
                  <c:v>0.25602579545370741</c:v>
                </c:pt>
                <c:pt idx="1256">
                  <c:v>0.25602579545370741</c:v>
                </c:pt>
                <c:pt idx="1257">
                  <c:v>0.25602579545370741</c:v>
                </c:pt>
                <c:pt idx="1258">
                  <c:v>0.25602579545370741</c:v>
                </c:pt>
                <c:pt idx="1259">
                  <c:v>0.25602579545370741</c:v>
                </c:pt>
                <c:pt idx="1260">
                  <c:v>0.25602579545370741</c:v>
                </c:pt>
                <c:pt idx="1261">
                  <c:v>0.25602579545370741</c:v>
                </c:pt>
                <c:pt idx="1262">
                  <c:v>0.25602579545370741</c:v>
                </c:pt>
                <c:pt idx="1263">
                  <c:v>0.25602579545370741</c:v>
                </c:pt>
                <c:pt idx="1264">
                  <c:v>0.25602579545370741</c:v>
                </c:pt>
                <c:pt idx="1265">
                  <c:v>0.25602579545370741</c:v>
                </c:pt>
                <c:pt idx="1266">
                  <c:v>0.25602579545370741</c:v>
                </c:pt>
                <c:pt idx="1267">
                  <c:v>0.25602579545370741</c:v>
                </c:pt>
                <c:pt idx="1268">
                  <c:v>0.25602579545370741</c:v>
                </c:pt>
                <c:pt idx="1269">
                  <c:v>0.25602579545370741</c:v>
                </c:pt>
                <c:pt idx="1270">
                  <c:v>0.25602579545370741</c:v>
                </c:pt>
                <c:pt idx="1271">
                  <c:v>0.25602579545370741</c:v>
                </c:pt>
                <c:pt idx="1272">
                  <c:v>0.25602579545370741</c:v>
                </c:pt>
                <c:pt idx="1273">
                  <c:v>0.25602579545370741</c:v>
                </c:pt>
                <c:pt idx="1274">
                  <c:v>0.25602579545370741</c:v>
                </c:pt>
                <c:pt idx="1275">
                  <c:v>0.25602579545370741</c:v>
                </c:pt>
                <c:pt idx="1276">
                  <c:v>0.25602579545370741</c:v>
                </c:pt>
                <c:pt idx="1277">
                  <c:v>0.25602579545370741</c:v>
                </c:pt>
                <c:pt idx="1278">
                  <c:v>0.25602579545370741</c:v>
                </c:pt>
                <c:pt idx="1279">
                  <c:v>0.25602579545370741</c:v>
                </c:pt>
                <c:pt idx="1280">
                  <c:v>0.25602579545370741</c:v>
                </c:pt>
                <c:pt idx="1281">
                  <c:v>0.25602579545370741</c:v>
                </c:pt>
                <c:pt idx="1282">
                  <c:v>0.25602579545370741</c:v>
                </c:pt>
                <c:pt idx="1283">
                  <c:v>0.25602579545370741</c:v>
                </c:pt>
                <c:pt idx="1284">
                  <c:v>0.25602579545370741</c:v>
                </c:pt>
                <c:pt idx="1285">
                  <c:v>0.25602579545370741</c:v>
                </c:pt>
                <c:pt idx="1286">
                  <c:v>0.25602579545370741</c:v>
                </c:pt>
                <c:pt idx="1287">
                  <c:v>0.25602579545370741</c:v>
                </c:pt>
                <c:pt idx="1288">
                  <c:v>0.25602579545370741</c:v>
                </c:pt>
                <c:pt idx="1289">
                  <c:v>0.25602579545370741</c:v>
                </c:pt>
                <c:pt idx="1290">
                  <c:v>0.25602579545370741</c:v>
                </c:pt>
                <c:pt idx="1291">
                  <c:v>0.25602579545370741</c:v>
                </c:pt>
                <c:pt idx="1292">
                  <c:v>0.25602579545370741</c:v>
                </c:pt>
                <c:pt idx="1293">
                  <c:v>0.25602579545370741</c:v>
                </c:pt>
                <c:pt idx="1294">
                  <c:v>0.25602579545370741</c:v>
                </c:pt>
                <c:pt idx="1295">
                  <c:v>0.25602579545370741</c:v>
                </c:pt>
                <c:pt idx="1296">
                  <c:v>0.25602579545370741</c:v>
                </c:pt>
                <c:pt idx="1297">
                  <c:v>0.25602579545370741</c:v>
                </c:pt>
                <c:pt idx="1298">
                  <c:v>0.25602579545370741</c:v>
                </c:pt>
                <c:pt idx="1299">
                  <c:v>0.25602579545370741</c:v>
                </c:pt>
                <c:pt idx="1300">
                  <c:v>0.25602579545370741</c:v>
                </c:pt>
                <c:pt idx="1301">
                  <c:v>0.25602579545370741</c:v>
                </c:pt>
                <c:pt idx="1302">
                  <c:v>0.25602579545370741</c:v>
                </c:pt>
                <c:pt idx="1303">
                  <c:v>0.25602579545370741</c:v>
                </c:pt>
                <c:pt idx="1304">
                  <c:v>0.25602579545370741</c:v>
                </c:pt>
                <c:pt idx="1305">
                  <c:v>0.25602579545370741</c:v>
                </c:pt>
                <c:pt idx="1306">
                  <c:v>0.25602579545370741</c:v>
                </c:pt>
                <c:pt idx="1307">
                  <c:v>0.25602579545370741</c:v>
                </c:pt>
                <c:pt idx="1308">
                  <c:v>0.25602579545370741</c:v>
                </c:pt>
                <c:pt idx="1309">
                  <c:v>0.25602579545370741</c:v>
                </c:pt>
                <c:pt idx="1310">
                  <c:v>0.25602579545370741</c:v>
                </c:pt>
                <c:pt idx="1311">
                  <c:v>0.25602579545370741</c:v>
                </c:pt>
                <c:pt idx="1312">
                  <c:v>0.25602579545370741</c:v>
                </c:pt>
                <c:pt idx="1313">
                  <c:v>0.25602579545370741</c:v>
                </c:pt>
                <c:pt idx="1314">
                  <c:v>0.25602579545370741</c:v>
                </c:pt>
                <c:pt idx="1315">
                  <c:v>0.25602579545370741</c:v>
                </c:pt>
                <c:pt idx="1316">
                  <c:v>0.25602579545370741</c:v>
                </c:pt>
                <c:pt idx="1317">
                  <c:v>0.25602579545370741</c:v>
                </c:pt>
                <c:pt idx="1318">
                  <c:v>0.25602579545370741</c:v>
                </c:pt>
                <c:pt idx="1319">
                  <c:v>0.25602579545370741</c:v>
                </c:pt>
                <c:pt idx="1320">
                  <c:v>0.25602579545370741</c:v>
                </c:pt>
                <c:pt idx="1321">
                  <c:v>0.25602579545370741</c:v>
                </c:pt>
                <c:pt idx="1322">
                  <c:v>0.25602579545370741</c:v>
                </c:pt>
                <c:pt idx="1323">
                  <c:v>0.25602579545370741</c:v>
                </c:pt>
                <c:pt idx="1324">
                  <c:v>0.25602579545370741</c:v>
                </c:pt>
                <c:pt idx="1325">
                  <c:v>0.25602579545370741</c:v>
                </c:pt>
                <c:pt idx="1326">
                  <c:v>0.25602579545370741</c:v>
                </c:pt>
                <c:pt idx="1327">
                  <c:v>0.25602579545370741</c:v>
                </c:pt>
                <c:pt idx="1328">
                  <c:v>0.25602579545370741</c:v>
                </c:pt>
                <c:pt idx="1329">
                  <c:v>0.25602579545370741</c:v>
                </c:pt>
                <c:pt idx="1330">
                  <c:v>0.27186577550721852</c:v>
                </c:pt>
                <c:pt idx="1331">
                  <c:v>0.27186577550721852</c:v>
                </c:pt>
                <c:pt idx="1332">
                  <c:v>0.27186577550721852</c:v>
                </c:pt>
                <c:pt idx="1333">
                  <c:v>0.27186577550721852</c:v>
                </c:pt>
                <c:pt idx="1334">
                  <c:v>0.27186577550721852</c:v>
                </c:pt>
                <c:pt idx="1335">
                  <c:v>0.27186577550721852</c:v>
                </c:pt>
                <c:pt idx="1336">
                  <c:v>0.27186577550721852</c:v>
                </c:pt>
                <c:pt idx="1337">
                  <c:v>0.27186577550721852</c:v>
                </c:pt>
                <c:pt idx="1338">
                  <c:v>0.27186577550721852</c:v>
                </c:pt>
                <c:pt idx="1339">
                  <c:v>0.27186577550721852</c:v>
                </c:pt>
                <c:pt idx="1340">
                  <c:v>0.27186577550721852</c:v>
                </c:pt>
                <c:pt idx="1341">
                  <c:v>0.27186577550721852</c:v>
                </c:pt>
                <c:pt idx="1342">
                  <c:v>0.27186577550721852</c:v>
                </c:pt>
                <c:pt idx="1343">
                  <c:v>0.27186577550721852</c:v>
                </c:pt>
                <c:pt idx="1344">
                  <c:v>0.27186577550721852</c:v>
                </c:pt>
                <c:pt idx="1345">
                  <c:v>0.27186577550721852</c:v>
                </c:pt>
                <c:pt idx="1346">
                  <c:v>0.27186577550721852</c:v>
                </c:pt>
                <c:pt idx="1347">
                  <c:v>0.27186577550721852</c:v>
                </c:pt>
                <c:pt idx="1348">
                  <c:v>0.27186577550721852</c:v>
                </c:pt>
                <c:pt idx="1349">
                  <c:v>0.27186577550721852</c:v>
                </c:pt>
                <c:pt idx="1350">
                  <c:v>0.27186577550721852</c:v>
                </c:pt>
                <c:pt idx="1351">
                  <c:v>0.27186577550721852</c:v>
                </c:pt>
                <c:pt idx="1352">
                  <c:v>0.27186577550721852</c:v>
                </c:pt>
                <c:pt idx="1353">
                  <c:v>0.27186577550721852</c:v>
                </c:pt>
                <c:pt idx="1354">
                  <c:v>0.27186577550721852</c:v>
                </c:pt>
                <c:pt idx="1355">
                  <c:v>0.27186577550721852</c:v>
                </c:pt>
                <c:pt idx="1356">
                  <c:v>0.27186577550721852</c:v>
                </c:pt>
                <c:pt idx="1357">
                  <c:v>0.27186577550721852</c:v>
                </c:pt>
                <c:pt idx="1358">
                  <c:v>0.27186577550721852</c:v>
                </c:pt>
                <c:pt idx="1359">
                  <c:v>0.27186577550721852</c:v>
                </c:pt>
                <c:pt idx="1360">
                  <c:v>0.27186577550721852</c:v>
                </c:pt>
                <c:pt idx="1361">
                  <c:v>0.27186577550721852</c:v>
                </c:pt>
                <c:pt idx="1362">
                  <c:v>0.27186577550721852</c:v>
                </c:pt>
                <c:pt idx="1363">
                  <c:v>0.27186577550721852</c:v>
                </c:pt>
                <c:pt idx="1364">
                  <c:v>0.27186577550721852</c:v>
                </c:pt>
                <c:pt idx="1365">
                  <c:v>0.27186577550721852</c:v>
                </c:pt>
                <c:pt idx="1366">
                  <c:v>0.27186577550721852</c:v>
                </c:pt>
                <c:pt idx="1367">
                  <c:v>0.27186577550721852</c:v>
                </c:pt>
                <c:pt idx="1368">
                  <c:v>0.27186577550721852</c:v>
                </c:pt>
                <c:pt idx="1369">
                  <c:v>0.27186577550721852</c:v>
                </c:pt>
                <c:pt idx="1370">
                  <c:v>0.27186577550721852</c:v>
                </c:pt>
                <c:pt idx="1371">
                  <c:v>0.27186577550721852</c:v>
                </c:pt>
                <c:pt idx="1372">
                  <c:v>0.27186577550721852</c:v>
                </c:pt>
                <c:pt idx="1373">
                  <c:v>0.27186577550721852</c:v>
                </c:pt>
                <c:pt idx="1374">
                  <c:v>0.27186577550721852</c:v>
                </c:pt>
                <c:pt idx="1375">
                  <c:v>0.27186577550721852</c:v>
                </c:pt>
                <c:pt idx="1376">
                  <c:v>0.27186577550721852</c:v>
                </c:pt>
                <c:pt idx="1377">
                  <c:v>0.27186577550721852</c:v>
                </c:pt>
                <c:pt idx="1378">
                  <c:v>0.27186577550721852</c:v>
                </c:pt>
                <c:pt idx="1379">
                  <c:v>0.27186577550721852</c:v>
                </c:pt>
                <c:pt idx="1380">
                  <c:v>0.27186577550721852</c:v>
                </c:pt>
                <c:pt idx="1381">
                  <c:v>0.27186577550721852</c:v>
                </c:pt>
                <c:pt idx="1382">
                  <c:v>0.27186577550721852</c:v>
                </c:pt>
                <c:pt idx="1383">
                  <c:v>0.27186577550721852</c:v>
                </c:pt>
                <c:pt idx="1384">
                  <c:v>0.27186577550721852</c:v>
                </c:pt>
                <c:pt idx="1385">
                  <c:v>0.27186577550721852</c:v>
                </c:pt>
                <c:pt idx="1386">
                  <c:v>0.27186577550721852</c:v>
                </c:pt>
                <c:pt idx="1387">
                  <c:v>0.27186577550721852</c:v>
                </c:pt>
                <c:pt idx="1388">
                  <c:v>0.27186577550721852</c:v>
                </c:pt>
                <c:pt idx="1389">
                  <c:v>0.27186577550721852</c:v>
                </c:pt>
                <c:pt idx="1390">
                  <c:v>0.27186577550721852</c:v>
                </c:pt>
                <c:pt idx="1391">
                  <c:v>0.27186577550721852</c:v>
                </c:pt>
                <c:pt idx="1392">
                  <c:v>0.27186577550721852</c:v>
                </c:pt>
                <c:pt idx="1393">
                  <c:v>0.27186577550721852</c:v>
                </c:pt>
                <c:pt idx="1394">
                  <c:v>0.27186577550721852</c:v>
                </c:pt>
                <c:pt idx="1395">
                  <c:v>0.27186577550721852</c:v>
                </c:pt>
                <c:pt idx="1396">
                  <c:v>0.27186577550721852</c:v>
                </c:pt>
                <c:pt idx="1397">
                  <c:v>0.27186577550721852</c:v>
                </c:pt>
                <c:pt idx="1398">
                  <c:v>0.27186577550721852</c:v>
                </c:pt>
                <c:pt idx="1399">
                  <c:v>0.27186577550721852</c:v>
                </c:pt>
                <c:pt idx="1400">
                  <c:v>0.27186577550721852</c:v>
                </c:pt>
                <c:pt idx="1401">
                  <c:v>0.27186577550721852</c:v>
                </c:pt>
                <c:pt idx="1402">
                  <c:v>0.27186577550721852</c:v>
                </c:pt>
                <c:pt idx="1403">
                  <c:v>0.27186577550721852</c:v>
                </c:pt>
                <c:pt idx="1404">
                  <c:v>0.27186577550721852</c:v>
                </c:pt>
                <c:pt idx="1405">
                  <c:v>0.27186577550721852</c:v>
                </c:pt>
                <c:pt idx="1406">
                  <c:v>0.27186577550721852</c:v>
                </c:pt>
                <c:pt idx="1407">
                  <c:v>0.27186577550721852</c:v>
                </c:pt>
                <c:pt idx="1408">
                  <c:v>0.27186577550721852</c:v>
                </c:pt>
                <c:pt idx="1409">
                  <c:v>0.27186577550721852</c:v>
                </c:pt>
                <c:pt idx="1410">
                  <c:v>0.27186577550721852</c:v>
                </c:pt>
                <c:pt idx="1411">
                  <c:v>0.27186577550721852</c:v>
                </c:pt>
                <c:pt idx="1412">
                  <c:v>0.27186577550721852</c:v>
                </c:pt>
                <c:pt idx="1413">
                  <c:v>0.27186577550721852</c:v>
                </c:pt>
                <c:pt idx="1414">
                  <c:v>0.27186577550721852</c:v>
                </c:pt>
                <c:pt idx="1415">
                  <c:v>0.27186577550721852</c:v>
                </c:pt>
                <c:pt idx="1416">
                  <c:v>0.27186577550721852</c:v>
                </c:pt>
                <c:pt idx="1417">
                  <c:v>0.27186577550721852</c:v>
                </c:pt>
                <c:pt idx="1418">
                  <c:v>0.27186577550721852</c:v>
                </c:pt>
                <c:pt idx="1419">
                  <c:v>0.27186577550721852</c:v>
                </c:pt>
                <c:pt idx="1420">
                  <c:v>0.27186577550721852</c:v>
                </c:pt>
                <c:pt idx="1421">
                  <c:v>0.27186577550721852</c:v>
                </c:pt>
                <c:pt idx="1422">
                  <c:v>0.27186577550721852</c:v>
                </c:pt>
                <c:pt idx="1423">
                  <c:v>0.27186577550721852</c:v>
                </c:pt>
                <c:pt idx="1424">
                  <c:v>0.27186577550721852</c:v>
                </c:pt>
                <c:pt idx="1425">
                  <c:v>0.27186577550721852</c:v>
                </c:pt>
                <c:pt idx="1426">
                  <c:v>0.27186577550721852</c:v>
                </c:pt>
                <c:pt idx="1427">
                  <c:v>0.27186577550721852</c:v>
                </c:pt>
                <c:pt idx="1428">
                  <c:v>0.27186577550721852</c:v>
                </c:pt>
                <c:pt idx="1429">
                  <c:v>0.27186577550721852</c:v>
                </c:pt>
                <c:pt idx="1430">
                  <c:v>0.27186577550721852</c:v>
                </c:pt>
                <c:pt idx="1431">
                  <c:v>0.27186577550721852</c:v>
                </c:pt>
                <c:pt idx="1432">
                  <c:v>0.27186577550721852</c:v>
                </c:pt>
                <c:pt idx="1433">
                  <c:v>0.27186577550721852</c:v>
                </c:pt>
                <c:pt idx="1434">
                  <c:v>0.27186577550721852</c:v>
                </c:pt>
                <c:pt idx="1435">
                  <c:v>0.27186577550721852</c:v>
                </c:pt>
                <c:pt idx="1436">
                  <c:v>0.27186577550721852</c:v>
                </c:pt>
                <c:pt idx="1437">
                  <c:v>0.27186577550721852</c:v>
                </c:pt>
                <c:pt idx="1438">
                  <c:v>0.27186577550721852</c:v>
                </c:pt>
                <c:pt idx="1439">
                  <c:v>0.27186577550721852</c:v>
                </c:pt>
                <c:pt idx="1440">
                  <c:v>0.27186577550721852</c:v>
                </c:pt>
                <c:pt idx="1441">
                  <c:v>0.27186577550721852</c:v>
                </c:pt>
                <c:pt idx="1442">
                  <c:v>0.27186577550721852</c:v>
                </c:pt>
                <c:pt idx="1443">
                  <c:v>0.27186577550721852</c:v>
                </c:pt>
                <c:pt idx="1444">
                  <c:v>0.27186577550721852</c:v>
                </c:pt>
                <c:pt idx="1445">
                  <c:v>0.27186577550721852</c:v>
                </c:pt>
                <c:pt idx="1446">
                  <c:v>0.27186577550721852</c:v>
                </c:pt>
                <c:pt idx="1447">
                  <c:v>0.27186577550721852</c:v>
                </c:pt>
                <c:pt idx="1448">
                  <c:v>0.27186577550721852</c:v>
                </c:pt>
                <c:pt idx="1449">
                  <c:v>0.27186577550721852</c:v>
                </c:pt>
                <c:pt idx="1450">
                  <c:v>0.27186577550721852</c:v>
                </c:pt>
                <c:pt idx="1451">
                  <c:v>0.27186577550721852</c:v>
                </c:pt>
                <c:pt idx="1452">
                  <c:v>0.27186577550721852</c:v>
                </c:pt>
                <c:pt idx="1453">
                  <c:v>0.27186577550721852</c:v>
                </c:pt>
                <c:pt idx="1454">
                  <c:v>0.27186577550721852</c:v>
                </c:pt>
                <c:pt idx="1455">
                  <c:v>0.27186577550721852</c:v>
                </c:pt>
                <c:pt idx="1456">
                  <c:v>0.27186577550721852</c:v>
                </c:pt>
                <c:pt idx="1457">
                  <c:v>0.27186577550721852</c:v>
                </c:pt>
                <c:pt idx="1458">
                  <c:v>0.27186577550721852</c:v>
                </c:pt>
                <c:pt idx="1459">
                  <c:v>0.27186577550721852</c:v>
                </c:pt>
                <c:pt idx="1460">
                  <c:v>0.27186577550721852</c:v>
                </c:pt>
                <c:pt idx="1461">
                  <c:v>0.27186577550721852</c:v>
                </c:pt>
                <c:pt idx="1462">
                  <c:v>0.27186577550721852</c:v>
                </c:pt>
                <c:pt idx="1463">
                  <c:v>0.27186577550721852</c:v>
                </c:pt>
                <c:pt idx="1464">
                  <c:v>0.27186577550721852</c:v>
                </c:pt>
                <c:pt idx="1465">
                  <c:v>0.27186577550721852</c:v>
                </c:pt>
                <c:pt idx="1466">
                  <c:v>0.27186577550721852</c:v>
                </c:pt>
                <c:pt idx="1467">
                  <c:v>0.27186577550721852</c:v>
                </c:pt>
                <c:pt idx="1468">
                  <c:v>0.27186577550721852</c:v>
                </c:pt>
                <c:pt idx="1469">
                  <c:v>0.27186577550721852</c:v>
                </c:pt>
                <c:pt idx="1470">
                  <c:v>0.27186577550721852</c:v>
                </c:pt>
                <c:pt idx="1471">
                  <c:v>0.27186577550721852</c:v>
                </c:pt>
                <c:pt idx="1472">
                  <c:v>0.27186577550721852</c:v>
                </c:pt>
                <c:pt idx="1473">
                  <c:v>0.27186577550721852</c:v>
                </c:pt>
                <c:pt idx="1474">
                  <c:v>0.27186577550721852</c:v>
                </c:pt>
                <c:pt idx="1475">
                  <c:v>0.27186577550721852</c:v>
                </c:pt>
                <c:pt idx="1476">
                  <c:v>0.27186577550721852</c:v>
                </c:pt>
                <c:pt idx="1477">
                  <c:v>0.27186577550721852</c:v>
                </c:pt>
                <c:pt idx="1478">
                  <c:v>0.27186577550721852</c:v>
                </c:pt>
                <c:pt idx="1479">
                  <c:v>0.27186577550721852</c:v>
                </c:pt>
                <c:pt idx="1480">
                  <c:v>0.27186577550721852</c:v>
                </c:pt>
                <c:pt idx="1481">
                  <c:v>0.27186577550721852</c:v>
                </c:pt>
                <c:pt idx="1482">
                  <c:v>0.27186577550721852</c:v>
                </c:pt>
                <c:pt idx="1483">
                  <c:v>0.27186577550721852</c:v>
                </c:pt>
                <c:pt idx="1484">
                  <c:v>0.27186577550721852</c:v>
                </c:pt>
                <c:pt idx="1485">
                  <c:v>0.27186577550721852</c:v>
                </c:pt>
                <c:pt idx="1486">
                  <c:v>0.27186577550721852</c:v>
                </c:pt>
                <c:pt idx="1487">
                  <c:v>0.27186577550721852</c:v>
                </c:pt>
                <c:pt idx="1488">
                  <c:v>0.27186577550721852</c:v>
                </c:pt>
                <c:pt idx="1489">
                  <c:v>0.27186577550721852</c:v>
                </c:pt>
                <c:pt idx="1490">
                  <c:v>0.27186577550721852</c:v>
                </c:pt>
                <c:pt idx="1491">
                  <c:v>0.27186577550721852</c:v>
                </c:pt>
                <c:pt idx="1492">
                  <c:v>0.27186577550721852</c:v>
                </c:pt>
                <c:pt idx="1493">
                  <c:v>0.27186577550721852</c:v>
                </c:pt>
                <c:pt idx="1494">
                  <c:v>0.27186577550721852</c:v>
                </c:pt>
                <c:pt idx="1495">
                  <c:v>0.27186577550721852</c:v>
                </c:pt>
                <c:pt idx="1496">
                  <c:v>0.27186577550721852</c:v>
                </c:pt>
                <c:pt idx="1497">
                  <c:v>0.27186577550721852</c:v>
                </c:pt>
                <c:pt idx="1498">
                  <c:v>0.27186577550721852</c:v>
                </c:pt>
                <c:pt idx="1499">
                  <c:v>0.27186577550721852</c:v>
                </c:pt>
                <c:pt idx="1500">
                  <c:v>0.27186577550721852</c:v>
                </c:pt>
                <c:pt idx="1501">
                  <c:v>0.27186577550721852</c:v>
                </c:pt>
                <c:pt idx="1502">
                  <c:v>0.27186577550721852</c:v>
                </c:pt>
                <c:pt idx="1503">
                  <c:v>0.27186577550721852</c:v>
                </c:pt>
                <c:pt idx="1504">
                  <c:v>0.27186577550721852</c:v>
                </c:pt>
                <c:pt idx="1505">
                  <c:v>0.27186577550721852</c:v>
                </c:pt>
                <c:pt idx="1506">
                  <c:v>0.27186577550721852</c:v>
                </c:pt>
                <c:pt idx="1507">
                  <c:v>0.27186577550721852</c:v>
                </c:pt>
                <c:pt idx="1508">
                  <c:v>0.27186577550721852</c:v>
                </c:pt>
                <c:pt idx="1509">
                  <c:v>0.27186577550721852</c:v>
                </c:pt>
                <c:pt idx="1510">
                  <c:v>0.27186577550721852</c:v>
                </c:pt>
                <c:pt idx="1511">
                  <c:v>0.27186577550721852</c:v>
                </c:pt>
                <c:pt idx="1512">
                  <c:v>0.27186577550721852</c:v>
                </c:pt>
                <c:pt idx="1513">
                  <c:v>0.27186577550721852</c:v>
                </c:pt>
                <c:pt idx="1514">
                  <c:v>0.27186577550721852</c:v>
                </c:pt>
                <c:pt idx="1515">
                  <c:v>0.27186577550721852</c:v>
                </c:pt>
                <c:pt idx="1516">
                  <c:v>0.27186577550721852</c:v>
                </c:pt>
                <c:pt idx="1517">
                  <c:v>0.27186577550721852</c:v>
                </c:pt>
                <c:pt idx="1518">
                  <c:v>0.27186577550721852</c:v>
                </c:pt>
                <c:pt idx="1519">
                  <c:v>0.27186577550721852</c:v>
                </c:pt>
                <c:pt idx="1520">
                  <c:v>0.27186577550721852</c:v>
                </c:pt>
                <c:pt idx="1521">
                  <c:v>0.27186577550721852</c:v>
                </c:pt>
                <c:pt idx="1522">
                  <c:v>0.27186577550721852</c:v>
                </c:pt>
                <c:pt idx="1523">
                  <c:v>0.27186577550721852</c:v>
                </c:pt>
                <c:pt idx="1524">
                  <c:v>0.27186577550721852</c:v>
                </c:pt>
                <c:pt idx="1525">
                  <c:v>0.27186577550721852</c:v>
                </c:pt>
                <c:pt idx="1526">
                  <c:v>0.27186577550721852</c:v>
                </c:pt>
                <c:pt idx="1527">
                  <c:v>0.27186577550721852</c:v>
                </c:pt>
                <c:pt idx="1528">
                  <c:v>0.27186577550721852</c:v>
                </c:pt>
                <c:pt idx="1529">
                  <c:v>0.27186577550721852</c:v>
                </c:pt>
                <c:pt idx="1530">
                  <c:v>0.27186577550721852</c:v>
                </c:pt>
                <c:pt idx="1531">
                  <c:v>0.27186577550721852</c:v>
                </c:pt>
                <c:pt idx="1532">
                  <c:v>0.27186577550721852</c:v>
                </c:pt>
                <c:pt idx="1533">
                  <c:v>0.27186577550721852</c:v>
                </c:pt>
                <c:pt idx="1534">
                  <c:v>0.27186577550721852</c:v>
                </c:pt>
                <c:pt idx="1535">
                  <c:v>0.27186577550721852</c:v>
                </c:pt>
                <c:pt idx="1536">
                  <c:v>0.27186577550721852</c:v>
                </c:pt>
                <c:pt idx="1537">
                  <c:v>0.27186577550721852</c:v>
                </c:pt>
                <c:pt idx="1538">
                  <c:v>0.27186577550721852</c:v>
                </c:pt>
                <c:pt idx="1539">
                  <c:v>0.27186577550721852</c:v>
                </c:pt>
                <c:pt idx="1540">
                  <c:v>0.27186577550721852</c:v>
                </c:pt>
                <c:pt idx="1541">
                  <c:v>0.27186577550721852</c:v>
                </c:pt>
                <c:pt idx="1542">
                  <c:v>0.27186577550721852</c:v>
                </c:pt>
                <c:pt idx="1543">
                  <c:v>0.27186577550721852</c:v>
                </c:pt>
                <c:pt idx="1544">
                  <c:v>0.27186577550721852</c:v>
                </c:pt>
                <c:pt idx="1545">
                  <c:v>0.27186577550721852</c:v>
                </c:pt>
                <c:pt idx="1546">
                  <c:v>0.27186577550721852</c:v>
                </c:pt>
                <c:pt idx="1547">
                  <c:v>0.27186577550721852</c:v>
                </c:pt>
                <c:pt idx="1548">
                  <c:v>0.27186577550721852</c:v>
                </c:pt>
                <c:pt idx="1549">
                  <c:v>0.27186577550721852</c:v>
                </c:pt>
                <c:pt idx="1550">
                  <c:v>0.27186577550721852</c:v>
                </c:pt>
                <c:pt idx="1551">
                  <c:v>0.27186577550721852</c:v>
                </c:pt>
                <c:pt idx="1552">
                  <c:v>0.27186577550721852</c:v>
                </c:pt>
                <c:pt idx="1553">
                  <c:v>0.27186577550721852</c:v>
                </c:pt>
                <c:pt idx="1554">
                  <c:v>0.27186577550721852</c:v>
                </c:pt>
                <c:pt idx="1555">
                  <c:v>0.27186577550721852</c:v>
                </c:pt>
                <c:pt idx="1556">
                  <c:v>0.27186577550721852</c:v>
                </c:pt>
                <c:pt idx="1557">
                  <c:v>0.27186577550721852</c:v>
                </c:pt>
                <c:pt idx="1558">
                  <c:v>0.27186577550721852</c:v>
                </c:pt>
                <c:pt idx="1559">
                  <c:v>0.27186577550721852</c:v>
                </c:pt>
                <c:pt idx="1560">
                  <c:v>0.27186577550721852</c:v>
                </c:pt>
                <c:pt idx="1561">
                  <c:v>0.27186577550721852</c:v>
                </c:pt>
                <c:pt idx="1562">
                  <c:v>0.27186577550721852</c:v>
                </c:pt>
                <c:pt idx="1563">
                  <c:v>0.27186577550721852</c:v>
                </c:pt>
                <c:pt idx="1564">
                  <c:v>0.27186577550721852</c:v>
                </c:pt>
                <c:pt idx="1565">
                  <c:v>0.27186577550721852</c:v>
                </c:pt>
                <c:pt idx="1566">
                  <c:v>0.27186577550721852</c:v>
                </c:pt>
                <c:pt idx="1567">
                  <c:v>0.27186577550721852</c:v>
                </c:pt>
                <c:pt idx="1568">
                  <c:v>0.27186577550721852</c:v>
                </c:pt>
                <c:pt idx="1569">
                  <c:v>0.27186577550721852</c:v>
                </c:pt>
                <c:pt idx="1570">
                  <c:v>0.27186577550721852</c:v>
                </c:pt>
                <c:pt idx="1571">
                  <c:v>0.27186577550721852</c:v>
                </c:pt>
                <c:pt idx="1572">
                  <c:v>0.27186577550721852</c:v>
                </c:pt>
                <c:pt idx="1573">
                  <c:v>0.27186577550721852</c:v>
                </c:pt>
                <c:pt idx="1574">
                  <c:v>0.27186577550721852</c:v>
                </c:pt>
                <c:pt idx="1575">
                  <c:v>0.27186577550721852</c:v>
                </c:pt>
                <c:pt idx="1576">
                  <c:v>0.27186577550721852</c:v>
                </c:pt>
                <c:pt idx="1577">
                  <c:v>0.27186577550721852</c:v>
                </c:pt>
                <c:pt idx="1578">
                  <c:v>0.27186577550721852</c:v>
                </c:pt>
                <c:pt idx="1579">
                  <c:v>0.27186577550721852</c:v>
                </c:pt>
                <c:pt idx="1580">
                  <c:v>0.27186577550721852</c:v>
                </c:pt>
                <c:pt idx="1581">
                  <c:v>0.27186577550721852</c:v>
                </c:pt>
                <c:pt idx="1582">
                  <c:v>0.27186577550721852</c:v>
                </c:pt>
                <c:pt idx="1583">
                  <c:v>0.27186577550721852</c:v>
                </c:pt>
                <c:pt idx="1584">
                  <c:v>0.27186577550721852</c:v>
                </c:pt>
                <c:pt idx="1585">
                  <c:v>0.27186577550721852</c:v>
                </c:pt>
                <c:pt idx="1586">
                  <c:v>0.27186577550721852</c:v>
                </c:pt>
                <c:pt idx="1587">
                  <c:v>0.27186577550721852</c:v>
                </c:pt>
                <c:pt idx="1588">
                  <c:v>0.27186577550721852</c:v>
                </c:pt>
                <c:pt idx="1589">
                  <c:v>0.27186577550721852</c:v>
                </c:pt>
                <c:pt idx="1590">
                  <c:v>0.27186577550721852</c:v>
                </c:pt>
                <c:pt idx="1591">
                  <c:v>0.27186577550721852</c:v>
                </c:pt>
                <c:pt idx="1592">
                  <c:v>0.27186577550721852</c:v>
                </c:pt>
                <c:pt idx="1593">
                  <c:v>0.27186577550721852</c:v>
                </c:pt>
                <c:pt idx="1594">
                  <c:v>0.27186577550721852</c:v>
                </c:pt>
                <c:pt idx="1595">
                  <c:v>0.27186577550721852</c:v>
                </c:pt>
                <c:pt idx="1596">
                  <c:v>0.27186577550721852</c:v>
                </c:pt>
                <c:pt idx="1597">
                  <c:v>0.27186577550721852</c:v>
                </c:pt>
                <c:pt idx="1598">
                  <c:v>0.27186577550721852</c:v>
                </c:pt>
                <c:pt idx="1599">
                  <c:v>0.27186577550721852</c:v>
                </c:pt>
                <c:pt idx="1600">
                  <c:v>0.27186577550721852</c:v>
                </c:pt>
                <c:pt idx="1601">
                  <c:v>0.27186577550721852</c:v>
                </c:pt>
                <c:pt idx="1602">
                  <c:v>0.27186577550721852</c:v>
                </c:pt>
                <c:pt idx="1603">
                  <c:v>0.27186577550721852</c:v>
                </c:pt>
                <c:pt idx="1604">
                  <c:v>0.27186577550721852</c:v>
                </c:pt>
                <c:pt idx="1605">
                  <c:v>0.27186577550721852</c:v>
                </c:pt>
                <c:pt idx="1606">
                  <c:v>0.27186577550721852</c:v>
                </c:pt>
                <c:pt idx="1607">
                  <c:v>0.27186577550721852</c:v>
                </c:pt>
                <c:pt idx="1608">
                  <c:v>0.27186577550721852</c:v>
                </c:pt>
                <c:pt idx="1609">
                  <c:v>0.27186577550721852</c:v>
                </c:pt>
                <c:pt idx="1610">
                  <c:v>0.27186577550721852</c:v>
                </c:pt>
                <c:pt idx="1611">
                  <c:v>0.27186577550721852</c:v>
                </c:pt>
                <c:pt idx="1612">
                  <c:v>0.27186577550721852</c:v>
                </c:pt>
                <c:pt idx="1613">
                  <c:v>0.27186577550721852</c:v>
                </c:pt>
                <c:pt idx="1614">
                  <c:v>0.27186577550721852</c:v>
                </c:pt>
                <c:pt idx="1615">
                  <c:v>0.27186577550721852</c:v>
                </c:pt>
                <c:pt idx="1616">
                  <c:v>0.27186577550721852</c:v>
                </c:pt>
                <c:pt idx="1617">
                  <c:v>0.27186577550721852</c:v>
                </c:pt>
                <c:pt idx="1618">
                  <c:v>0.27186577550721852</c:v>
                </c:pt>
                <c:pt idx="1619">
                  <c:v>0.27186577550721852</c:v>
                </c:pt>
                <c:pt idx="1620">
                  <c:v>0.27186577550721852</c:v>
                </c:pt>
                <c:pt idx="1621">
                  <c:v>0.27186577550721852</c:v>
                </c:pt>
                <c:pt idx="1622">
                  <c:v>0.27186577550721852</c:v>
                </c:pt>
                <c:pt idx="1623">
                  <c:v>0.27186577550721852</c:v>
                </c:pt>
                <c:pt idx="1624">
                  <c:v>0.27186577550721852</c:v>
                </c:pt>
                <c:pt idx="1625">
                  <c:v>0.27186577550721852</c:v>
                </c:pt>
                <c:pt idx="1626">
                  <c:v>0.27186577550721852</c:v>
                </c:pt>
                <c:pt idx="1627">
                  <c:v>0.27186577550721852</c:v>
                </c:pt>
                <c:pt idx="1628">
                  <c:v>0.27186577550721852</c:v>
                </c:pt>
                <c:pt idx="1629">
                  <c:v>0.27186577550721852</c:v>
                </c:pt>
                <c:pt idx="1630">
                  <c:v>0.27186577550721852</c:v>
                </c:pt>
                <c:pt idx="1631">
                  <c:v>0.27186577550721852</c:v>
                </c:pt>
                <c:pt idx="1632">
                  <c:v>0.27186577550721852</c:v>
                </c:pt>
                <c:pt idx="1633">
                  <c:v>0.27186577550721852</c:v>
                </c:pt>
                <c:pt idx="1634">
                  <c:v>0.27186577550721852</c:v>
                </c:pt>
                <c:pt idx="1635">
                  <c:v>0.27186577550721852</c:v>
                </c:pt>
                <c:pt idx="1636">
                  <c:v>0.27186577550721852</c:v>
                </c:pt>
                <c:pt idx="1637">
                  <c:v>0.27186577550721852</c:v>
                </c:pt>
                <c:pt idx="1638">
                  <c:v>0.27186577550721852</c:v>
                </c:pt>
                <c:pt idx="1639">
                  <c:v>0.27186577550721852</c:v>
                </c:pt>
                <c:pt idx="1640">
                  <c:v>0.27186577550721852</c:v>
                </c:pt>
                <c:pt idx="1641">
                  <c:v>0.27186577550721852</c:v>
                </c:pt>
                <c:pt idx="1642">
                  <c:v>0.27186577550721852</c:v>
                </c:pt>
                <c:pt idx="1643">
                  <c:v>0.27186577550721852</c:v>
                </c:pt>
                <c:pt idx="1644">
                  <c:v>0.27186577550721852</c:v>
                </c:pt>
                <c:pt idx="1645">
                  <c:v>0.27186577550721852</c:v>
                </c:pt>
                <c:pt idx="1646">
                  <c:v>0.27186577550721852</c:v>
                </c:pt>
                <c:pt idx="1647">
                  <c:v>0.27186577550721852</c:v>
                </c:pt>
                <c:pt idx="1648">
                  <c:v>0.27186577550721852</c:v>
                </c:pt>
                <c:pt idx="1649">
                  <c:v>0.27186577550721852</c:v>
                </c:pt>
                <c:pt idx="1650">
                  <c:v>0.27186577550721852</c:v>
                </c:pt>
                <c:pt idx="1651">
                  <c:v>0.27186577550721852</c:v>
                </c:pt>
                <c:pt idx="1652">
                  <c:v>0.27186577550721852</c:v>
                </c:pt>
                <c:pt idx="1653">
                  <c:v>0.27186577550721852</c:v>
                </c:pt>
                <c:pt idx="1654">
                  <c:v>0.27186577550721852</c:v>
                </c:pt>
                <c:pt idx="1655">
                  <c:v>0.27186577550721852</c:v>
                </c:pt>
                <c:pt idx="1656">
                  <c:v>0.27186577550721852</c:v>
                </c:pt>
                <c:pt idx="1657">
                  <c:v>0.27186577550721852</c:v>
                </c:pt>
                <c:pt idx="1658">
                  <c:v>0.27186577550721852</c:v>
                </c:pt>
                <c:pt idx="1659">
                  <c:v>0.27186577550721852</c:v>
                </c:pt>
                <c:pt idx="1660">
                  <c:v>0.27186577550721852</c:v>
                </c:pt>
                <c:pt idx="1661">
                  <c:v>0.27186577550721852</c:v>
                </c:pt>
                <c:pt idx="1662">
                  <c:v>0.27186577550721852</c:v>
                </c:pt>
                <c:pt idx="1663">
                  <c:v>0.27186577550721852</c:v>
                </c:pt>
                <c:pt idx="1664">
                  <c:v>0.27186577550721852</c:v>
                </c:pt>
                <c:pt idx="1665">
                  <c:v>0.27186577550721852</c:v>
                </c:pt>
                <c:pt idx="1666">
                  <c:v>0.27186577550721852</c:v>
                </c:pt>
                <c:pt idx="1667">
                  <c:v>0.27186577550721852</c:v>
                </c:pt>
                <c:pt idx="1668">
                  <c:v>0.27186577550721852</c:v>
                </c:pt>
                <c:pt idx="1669">
                  <c:v>0.27186577550721852</c:v>
                </c:pt>
                <c:pt idx="1670">
                  <c:v>0.27186577550721852</c:v>
                </c:pt>
                <c:pt idx="1671">
                  <c:v>0.27186577550721852</c:v>
                </c:pt>
                <c:pt idx="1672">
                  <c:v>0.27186577550721852</c:v>
                </c:pt>
                <c:pt idx="1673">
                  <c:v>0.27186577550721852</c:v>
                </c:pt>
                <c:pt idx="1674">
                  <c:v>0.27186577550721852</c:v>
                </c:pt>
                <c:pt idx="1675">
                  <c:v>0.27186577550721852</c:v>
                </c:pt>
                <c:pt idx="1676">
                  <c:v>0.27186577550721852</c:v>
                </c:pt>
                <c:pt idx="1677">
                  <c:v>0.27186577550721852</c:v>
                </c:pt>
                <c:pt idx="1678">
                  <c:v>0.27186577550721852</c:v>
                </c:pt>
                <c:pt idx="1679">
                  <c:v>0.27186577550721852</c:v>
                </c:pt>
                <c:pt idx="1680">
                  <c:v>0.27186577550721852</c:v>
                </c:pt>
                <c:pt idx="1681">
                  <c:v>0.27186577550721852</c:v>
                </c:pt>
                <c:pt idx="1682">
                  <c:v>0.27186577550721852</c:v>
                </c:pt>
                <c:pt idx="1683">
                  <c:v>0.27186577550721852</c:v>
                </c:pt>
                <c:pt idx="1684">
                  <c:v>0.27186577550721852</c:v>
                </c:pt>
                <c:pt idx="1685">
                  <c:v>0.27186577550721852</c:v>
                </c:pt>
                <c:pt idx="1686">
                  <c:v>0.27186577550721852</c:v>
                </c:pt>
                <c:pt idx="1687">
                  <c:v>0.27186577550721852</c:v>
                </c:pt>
                <c:pt idx="1688">
                  <c:v>0.27186577550721852</c:v>
                </c:pt>
                <c:pt idx="1689">
                  <c:v>0.27186577550721852</c:v>
                </c:pt>
                <c:pt idx="1690">
                  <c:v>0.27186577550721852</c:v>
                </c:pt>
                <c:pt idx="1691">
                  <c:v>0.27186577550721852</c:v>
                </c:pt>
                <c:pt idx="1692">
                  <c:v>0.27186577550721852</c:v>
                </c:pt>
                <c:pt idx="1693">
                  <c:v>0.27186577550721852</c:v>
                </c:pt>
                <c:pt idx="1694">
                  <c:v>0.27186577550721852</c:v>
                </c:pt>
                <c:pt idx="1695">
                  <c:v>0.27186577550721852</c:v>
                </c:pt>
                <c:pt idx="1696">
                  <c:v>0.27186577550721852</c:v>
                </c:pt>
                <c:pt idx="1697">
                  <c:v>0.27186577550721852</c:v>
                </c:pt>
                <c:pt idx="1698">
                  <c:v>0.27186577550721852</c:v>
                </c:pt>
                <c:pt idx="1699">
                  <c:v>0.27186577550721852</c:v>
                </c:pt>
                <c:pt idx="1700">
                  <c:v>0.27186577550721852</c:v>
                </c:pt>
                <c:pt idx="1701">
                  <c:v>0.27186577550721852</c:v>
                </c:pt>
                <c:pt idx="1702">
                  <c:v>0.27186577550721852</c:v>
                </c:pt>
                <c:pt idx="1703">
                  <c:v>0.27186577550721852</c:v>
                </c:pt>
                <c:pt idx="1704">
                  <c:v>0.27186577550721852</c:v>
                </c:pt>
                <c:pt idx="1705">
                  <c:v>0.27186577550721852</c:v>
                </c:pt>
                <c:pt idx="1706">
                  <c:v>0.27186577550721852</c:v>
                </c:pt>
                <c:pt idx="1707">
                  <c:v>0.27186577550721852</c:v>
                </c:pt>
                <c:pt idx="1708">
                  <c:v>0.27186577550721852</c:v>
                </c:pt>
                <c:pt idx="1709">
                  <c:v>0.27186577550721852</c:v>
                </c:pt>
                <c:pt idx="1710">
                  <c:v>0.27186577550721852</c:v>
                </c:pt>
                <c:pt idx="1711">
                  <c:v>0.27186577550721852</c:v>
                </c:pt>
                <c:pt idx="1712">
                  <c:v>0.27186577550721852</c:v>
                </c:pt>
                <c:pt idx="1713">
                  <c:v>0.27186577550721852</c:v>
                </c:pt>
                <c:pt idx="1714">
                  <c:v>0.27186577550721852</c:v>
                </c:pt>
                <c:pt idx="1715">
                  <c:v>0.27186577550721852</c:v>
                </c:pt>
                <c:pt idx="1716">
                  <c:v>0.27186577550721852</c:v>
                </c:pt>
                <c:pt idx="1717">
                  <c:v>0.27186577550721852</c:v>
                </c:pt>
                <c:pt idx="1718">
                  <c:v>0.27186577550721852</c:v>
                </c:pt>
                <c:pt idx="1719">
                  <c:v>0.27186577550721852</c:v>
                </c:pt>
                <c:pt idx="1720">
                  <c:v>0.27186577550721852</c:v>
                </c:pt>
                <c:pt idx="1721">
                  <c:v>0.27186577550721852</c:v>
                </c:pt>
                <c:pt idx="1722">
                  <c:v>0.27186577550721852</c:v>
                </c:pt>
                <c:pt idx="1723">
                  <c:v>0.27186577550721852</c:v>
                </c:pt>
                <c:pt idx="1724">
                  <c:v>0.27186577550721852</c:v>
                </c:pt>
                <c:pt idx="1725">
                  <c:v>0.27186577550721852</c:v>
                </c:pt>
                <c:pt idx="1726">
                  <c:v>0.27186577550721852</c:v>
                </c:pt>
                <c:pt idx="1727">
                  <c:v>0.27186577550721852</c:v>
                </c:pt>
                <c:pt idx="1728">
                  <c:v>0.27186577550721852</c:v>
                </c:pt>
                <c:pt idx="1729">
                  <c:v>0.27186577550721852</c:v>
                </c:pt>
                <c:pt idx="1730">
                  <c:v>0.27186577550721852</c:v>
                </c:pt>
                <c:pt idx="1731">
                  <c:v>0.27186577550721852</c:v>
                </c:pt>
                <c:pt idx="1732">
                  <c:v>0.27186577550721852</c:v>
                </c:pt>
                <c:pt idx="1733">
                  <c:v>0.27186577550721852</c:v>
                </c:pt>
                <c:pt idx="1734">
                  <c:v>0.27186577550721852</c:v>
                </c:pt>
                <c:pt idx="1735">
                  <c:v>0.27186577550721852</c:v>
                </c:pt>
                <c:pt idx="1736">
                  <c:v>0.27186577550721852</c:v>
                </c:pt>
                <c:pt idx="1737">
                  <c:v>0.27186577550721852</c:v>
                </c:pt>
                <c:pt idx="1738">
                  <c:v>0.27186577550721852</c:v>
                </c:pt>
                <c:pt idx="1739">
                  <c:v>0.27186577550721852</c:v>
                </c:pt>
                <c:pt idx="1740">
                  <c:v>0.27186577550721852</c:v>
                </c:pt>
                <c:pt idx="1741">
                  <c:v>0.27186577550721852</c:v>
                </c:pt>
                <c:pt idx="1742">
                  <c:v>0.27186577550721852</c:v>
                </c:pt>
                <c:pt idx="1743">
                  <c:v>0.27186577550721852</c:v>
                </c:pt>
                <c:pt idx="1744">
                  <c:v>0.27186577550721852</c:v>
                </c:pt>
                <c:pt idx="1745">
                  <c:v>0.27186577550721852</c:v>
                </c:pt>
                <c:pt idx="1746">
                  <c:v>0.27186577550721852</c:v>
                </c:pt>
                <c:pt idx="1747">
                  <c:v>0.27186577550721852</c:v>
                </c:pt>
                <c:pt idx="1748">
                  <c:v>0.27186577550721852</c:v>
                </c:pt>
                <c:pt idx="1749">
                  <c:v>0.27186577550721852</c:v>
                </c:pt>
                <c:pt idx="1750">
                  <c:v>0.27186577550721852</c:v>
                </c:pt>
                <c:pt idx="1751">
                  <c:v>0.27186577550721852</c:v>
                </c:pt>
                <c:pt idx="1752">
                  <c:v>0.27186577550721852</c:v>
                </c:pt>
                <c:pt idx="1753">
                  <c:v>0.27186577550721852</c:v>
                </c:pt>
                <c:pt idx="1754">
                  <c:v>0.27186577550721852</c:v>
                </c:pt>
                <c:pt idx="1755">
                  <c:v>0.27186577550721852</c:v>
                </c:pt>
                <c:pt idx="1756">
                  <c:v>0.27186577550721852</c:v>
                </c:pt>
                <c:pt idx="1757">
                  <c:v>0.27186577550721852</c:v>
                </c:pt>
                <c:pt idx="1758">
                  <c:v>0.27186577550721852</c:v>
                </c:pt>
                <c:pt idx="1759">
                  <c:v>0.27186577550721852</c:v>
                </c:pt>
                <c:pt idx="1760">
                  <c:v>0.27186577550721852</c:v>
                </c:pt>
                <c:pt idx="1761">
                  <c:v>0.27186577550721852</c:v>
                </c:pt>
                <c:pt idx="1762">
                  <c:v>0.27186577550721852</c:v>
                </c:pt>
                <c:pt idx="1763">
                  <c:v>0.27186577550721852</c:v>
                </c:pt>
                <c:pt idx="1764">
                  <c:v>0.27186577550721852</c:v>
                </c:pt>
                <c:pt idx="1765">
                  <c:v>0.27186577550721852</c:v>
                </c:pt>
                <c:pt idx="1766">
                  <c:v>0.27186577550721852</c:v>
                </c:pt>
                <c:pt idx="1767">
                  <c:v>0.27186577550721852</c:v>
                </c:pt>
                <c:pt idx="1768">
                  <c:v>0.27186577550721852</c:v>
                </c:pt>
                <c:pt idx="1769">
                  <c:v>0.27186577550721852</c:v>
                </c:pt>
                <c:pt idx="1770">
                  <c:v>0.27186577550721852</c:v>
                </c:pt>
                <c:pt idx="1771">
                  <c:v>0.27186577550721852</c:v>
                </c:pt>
                <c:pt idx="1772">
                  <c:v>0.27186577550721852</c:v>
                </c:pt>
                <c:pt idx="1773">
                  <c:v>0.27186577550721852</c:v>
                </c:pt>
                <c:pt idx="1774">
                  <c:v>0.27186577550721852</c:v>
                </c:pt>
                <c:pt idx="1775">
                  <c:v>0.27186577550721852</c:v>
                </c:pt>
                <c:pt idx="1776">
                  <c:v>0.27186577550721852</c:v>
                </c:pt>
                <c:pt idx="1777">
                  <c:v>0.27186577550721852</c:v>
                </c:pt>
                <c:pt idx="1778">
                  <c:v>0.27186577550721852</c:v>
                </c:pt>
                <c:pt idx="1779">
                  <c:v>0.27186577550721852</c:v>
                </c:pt>
                <c:pt idx="1780">
                  <c:v>0.27186577550721852</c:v>
                </c:pt>
                <c:pt idx="1781">
                  <c:v>0.27186577550721852</c:v>
                </c:pt>
                <c:pt idx="1782">
                  <c:v>0.27186577550721852</c:v>
                </c:pt>
                <c:pt idx="1783">
                  <c:v>0.27186577550721852</c:v>
                </c:pt>
                <c:pt idx="1784">
                  <c:v>0.27186577550721852</c:v>
                </c:pt>
                <c:pt idx="1785">
                  <c:v>0.27186577550721852</c:v>
                </c:pt>
                <c:pt idx="1786">
                  <c:v>0.27186577550721852</c:v>
                </c:pt>
                <c:pt idx="1787">
                  <c:v>0.27186577550721852</c:v>
                </c:pt>
                <c:pt idx="1788">
                  <c:v>0.27186577550721852</c:v>
                </c:pt>
                <c:pt idx="1789">
                  <c:v>0.27186577550721852</c:v>
                </c:pt>
                <c:pt idx="1790">
                  <c:v>0.27186577550721852</c:v>
                </c:pt>
                <c:pt idx="1791">
                  <c:v>0.27186577550721852</c:v>
                </c:pt>
                <c:pt idx="1792">
                  <c:v>0.27186577550721852</c:v>
                </c:pt>
                <c:pt idx="1793">
                  <c:v>0.27186577550721852</c:v>
                </c:pt>
                <c:pt idx="1794">
                  <c:v>0.27186577550721852</c:v>
                </c:pt>
                <c:pt idx="1795">
                  <c:v>0.27186577550721852</c:v>
                </c:pt>
                <c:pt idx="1796">
                  <c:v>0.27186577550721852</c:v>
                </c:pt>
                <c:pt idx="1797">
                  <c:v>0.27186577550721852</c:v>
                </c:pt>
                <c:pt idx="1798">
                  <c:v>0.27186577550721852</c:v>
                </c:pt>
                <c:pt idx="1799">
                  <c:v>0.27186577550721852</c:v>
                </c:pt>
                <c:pt idx="1800">
                  <c:v>0.27186577550721852</c:v>
                </c:pt>
                <c:pt idx="1801">
                  <c:v>0.27186577550721852</c:v>
                </c:pt>
                <c:pt idx="1802">
                  <c:v>0.27186577550721852</c:v>
                </c:pt>
                <c:pt idx="1803">
                  <c:v>0.27186577550721852</c:v>
                </c:pt>
                <c:pt idx="1804">
                  <c:v>0.27186577550721852</c:v>
                </c:pt>
                <c:pt idx="1805">
                  <c:v>0.27186577550721852</c:v>
                </c:pt>
                <c:pt idx="1806">
                  <c:v>0.27186577550721852</c:v>
                </c:pt>
                <c:pt idx="1807">
                  <c:v>0.27186577550721852</c:v>
                </c:pt>
                <c:pt idx="1808">
                  <c:v>0.27186577550721852</c:v>
                </c:pt>
                <c:pt idx="1809">
                  <c:v>0.27186577550721852</c:v>
                </c:pt>
                <c:pt idx="1810">
                  <c:v>0.27186577550721852</c:v>
                </c:pt>
                <c:pt idx="1811">
                  <c:v>0.27186577550721852</c:v>
                </c:pt>
                <c:pt idx="1812">
                  <c:v>0.27186577550721852</c:v>
                </c:pt>
                <c:pt idx="1813">
                  <c:v>0.27186577550721852</c:v>
                </c:pt>
                <c:pt idx="1826">
                  <c:v>8.9903938494062904E-2</c:v>
                </c:pt>
                <c:pt idx="1827">
                  <c:v>8.9903938494062904E-2</c:v>
                </c:pt>
                <c:pt idx="1828">
                  <c:v>8.9903938494062904E-2</c:v>
                </c:pt>
                <c:pt idx="1829">
                  <c:v>8.9903938494062904E-2</c:v>
                </c:pt>
                <c:pt idx="1830">
                  <c:v>8.9903938494062904E-2</c:v>
                </c:pt>
                <c:pt idx="1831">
                  <c:v>8.9903938494062904E-2</c:v>
                </c:pt>
                <c:pt idx="1832">
                  <c:v>8.9903938494062904E-2</c:v>
                </c:pt>
                <c:pt idx="1833">
                  <c:v>8.9903938494062904E-2</c:v>
                </c:pt>
                <c:pt idx="1834">
                  <c:v>8.9903938494062904E-2</c:v>
                </c:pt>
                <c:pt idx="1835">
                  <c:v>8.9903938494062904E-2</c:v>
                </c:pt>
                <c:pt idx="1836">
                  <c:v>8.9903938494062904E-2</c:v>
                </c:pt>
                <c:pt idx="1837">
                  <c:v>8.9903938494062904E-2</c:v>
                </c:pt>
                <c:pt idx="1838">
                  <c:v>8.9903938494062904E-2</c:v>
                </c:pt>
                <c:pt idx="1839">
                  <c:v>9.2968234997449897E-2</c:v>
                </c:pt>
                <c:pt idx="1840">
                  <c:v>9.2968234997449897E-2</c:v>
                </c:pt>
                <c:pt idx="1841">
                  <c:v>9.2968234997449897E-2</c:v>
                </c:pt>
                <c:pt idx="1842">
                  <c:v>9.2968234997449897E-2</c:v>
                </c:pt>
                <c:pt idx="1843">
                  <c:v>9.2968234997449897E-2</c:v>
                </c:pt>
                <c:pt idx="1844">
                  <c:v>9.2968234997449897E-2</c:v>
                </c:pt>
                <c:pt idx="1845">
                  <c:v>9.2968234997449897E-2</c:v>
                </c:pt>
                <c:pt idx="1846">
                  <c:v>9.2968234997449897E-2</c:v>
                </c:pt>
                <c:pt idx="1847">
                  <c:v>9.2968234997449897E-2</c:v>
                </c:pt>
                <c:pt idx="1848">
                  <c:v>9.2968234997449897E-2</c:v>
                </c:pt>
                <c:pt idx="1849">
                  <c:v>9.2968234997449897E-2</c:v>
                </c:pt>
                <c:pt idx="1850">
                  <c:v>9.6106753215451798E-2</c:v>
                </c:pt>
                <c:pt idx="1851">
                  <c:v>9.6106753215451798E-2</c:v>
                </c:pt>
                <c:pt idx="1852">
                  <c:v>9.6106753215451798E-2</c:v>
                </c:pt>
                <c:pt idx="1853">
                  <c:v>9.6106753215451798E-2</c:v>
                </c:pt>
                <c:pt idx="1854">
                  <c:v>9.6106753215451798E-2</c:v>
                </c:pt>
                <c:pt idx="1855">
                  <c:v>9.6106753215451798E-2</c:v>
                </c:pt>
                <c:pt idx="1856">
                  <c:v>9.6106753215451798E-2</c:v>
                </c:pt>
                <c:pt idx="1857">
                  <c:v>9.6106753215451798E-2</c:v>
                </c:pt>
                <c:pt idx="1858">
                  <c:v>9.6106753215451798E-2</c:v>
                </c:pt>
                <c:pt idx="1859">
                  <c:v>9.6106753215451798E-2</c:v>
                </c:pt>
                <c:pt idx="1860">
                  <c:v>9.6106753215451798E-2</c:v>
                </c:pt>
                <c:pt idx="1861">
                  <c:v>9.6106753215451798E-2</c:v>
                </c:pt>
                <c:pt idx="1862">
                  <c:v>9.6106753215451798E-2</c:v>
                </c:pt>
                <c:pt idx="1863">
                  <c:v>9.6106753215451798E-2</c:v>
                </c:pt>
                <c:pt idx="1864">
                  <c:v>9.6106753215451798E-2</c:v>
                </c:pt>
                <c:pt idx="1865">
                  <c:v>9.6106753215451798E-2</c:v>
                </c:pt>
                <c:pt idx="1866">
                  <c:v>9.6106753215451798E-2</c:v>
                </c:pt>
                <c:pt idx="1867">
                  <c:v>9.6106753215451798E-2</c:v>
                </c:pt>
                <c:pt idx="1868">
                  <c:v>9.6106753215451798E-2</c:v>
                </c:pt>
                <c:pt idx="1869">
                  <c:v>9.6106753215451798E-2</c:v>
                </c:pt>
                <c:pt idx="1870">
                  <c:v>9.6106753215451798E-2</c:v>
                </c:pt>
                <c:pt idx="1871">
                  <c:v>9.6106753215451798E-2</c:v>
                </c:pt>
                <c:pt idx="1872">
                  <c:v>9.6106753215451798E-2</c:v>
                </c:pt>
                <c:pt idx="1873">
                  <c:v>9.6106753215451798E-2</c:v>
                </c:pt>
                <c:pt idx="1874">
                  <c:v>9.6106753215451798E-2</c:v>
                </c:pt>
                <c:pt idx="1875">
                  <c:v>9.6106753215451798E-2</c:v>
                </c:pt>
                <c:pt idx="1876">
                  <c:v>9.6106753215451798E-2</c:v>
                </c:pt>
                <c:pt idx="1877">
                  <c:v>9.6106753215451798E-2</c:v>
                </c:pt>
                <c:pt idx="1878">
                  <c:v>9.6106753215451798E-2</c:v>
                </c:pt>
                <c:pt idx="1879">
                  <c:v>9.6106753215451798E-2</c:v>
                </c:pt>
                <c:pt idx="1880">
                  <c:v>9.6106753215451798E-2</c:v>
                </c:pt>
                <c:pt idx="1881">
                  <c:v>9.6106753215451798E-2</c:v>
                </c:pt>
                <c:pt idx="1882">
                  <c:v>9.6106753215451798E-2</c:v>
                </c:pt>
                <c:pt idx="1883">
                  <c:v>9.6106753215451798E-2</c:v>
                </c:pt>
                <c:pt idx="1884">
                  <c:v>9.6106753215451798E-2</c:v>
                </c:pt>
                <c:pt idx="1885">
                  <c:v>9.6106753215451798E-2</c:v>
                </c:pt>
                <c:pt idx="1886">
                  <c:v>9.6106753215451798E-2</c:v>
                </c:pt>
                <c:pt idx="1887">
                  <c:v>9.6106753215451798E-2</c:v>
                </c:pt>
                <c:pt idx="1888">
                  <c:v>9.6106753215451798E-2</c:v>
                </c:pt>
                <c:pt idx="1889">
                  <c:v>9.6106753215451798E-2</c:v>
                </c:pt>
                <c:pt idx="1890">
                  <c:v>9.6106753215451798E-2</c:v>
                </c:pt>
                <c:pt idx="1891">
                  <c:v>9.6106753215451798E-2</c:v>
                </c:pt>
                <c:pt idx="1892">
                  <c:v>9.6106753215451798E-2</c:v>
                </c:pt>
                <c:pt idx="1893">
                  <c:v>9.6106753215451798E-2</c:v>
                </c:pt>
                <c:pt idx="1894">
                  <c:v>9.6106753215451798E-2</c:v>
                </c:pt>
                <c:pt idx="1895">
                  <c:v>9.6106753215451798E-2</c:v>
                </c:pt>
                <c:pt idx="1896">
                  <c:v>9.6106753215451798E-2</c:v>
                </c:pt>
                <c:pt idx="1897">
                  <c:v>9.6106753215451798E-2</c:v>
                </c:pt>
                <c:pt idx="1898">
                  <c:v>9.6106753215451798E-2</c:v>
                </c:pt>
                <c:pt idx="1899">
                  <c:v>9.6106753215451798E-2</c:v>
                </c:pt>
                <c:pt idx="1900">
                  <c:v>9.6106753215451798E-2</c:v>
                </c:pt>
                <c:pt idx="1901">
                  <c:v>9.6106753215451798E-2</c:v>
                </c:pt>
                <c:pt idx="1902">
                  <c:v>9.6106753215451798E-2</c:v>
                </c:pt>
                <c:pt idx="1903">
                  <c:v>9.6106753215451798E-2</c:v>
                </c:pt>
                <c:pt idx="1904">
                  <c:v>9.6106753215451798E-2</c:v>
                </c:pt>
                <c:pt idx="1905">
                  <c:v>9.6106753215451798E-2</c:v>
                </c:pt>
                <c:pt idx="1906">
                  <c:v>9.6106753215451798E-2</c:v>
                </c:pt>
                <c:pt idx="1907">
                  <c:v>9.6106753215451798E-2</c:v>
                </c:pt>
                <c:pt idx="1908">
                  <c:v>9.6106753215451798E-2</c:v>
                </c:pt>
                <c:pt idx="1909">
                  <c:v>9.6106753215451798E-2</c:v>
                </c:pt>
                <c:pt idx="1910">
                  <c:v>9.6106753215451798E-2</c:v>
                </c:pt>
                <c:pt idx="1911">
                  <c:v>9.6106753215451798E-2</c:v>
                </c:pt>
                <c:pt idx="1912">
                  <c:v>9.6106753215451798E-2</c:v>
                </c:pt>
                <c:pt idx="1913">
                  <c:v>9.6106753215451798E-2</c:v>
                </c:pt>
                <c:pt idx="1914">
                  <c:v>9.6106753215451798E-2</c:v>
                </c:pt>
                <c:pt idx="1915">
                  <c:v>9.6106753215451798E-2</c:v>
                </c:pt>
                <c:pt idx="1916">
                  <c:v>9.6106753215451798E-2</c:v>
                </c:pt>
                <c:pt idx="1917">
                  <c:v>9.6106753215451798E-2</c:v>
                </c:pt>
                <c:pt idx="1918">
                  <c:v>9.6106753215451798E-2</c:v>
                </c:pt>
                <c:pt idx="1919">
                  <c:v>9.6106753215451798E-2</c:v>
                </c:pt>
                <c:pt idx="1920">
                  <c:v>9.6106753215451798E-2</c:v>
                </c:pt>
                <c:pt idx="1921">
                  <c:v>9.6106753215451798E-2</c:v>
                </c:pt>
                <c:pt idx="1922">
                  <c:v>9.6106753215451798E-2</c:v>
                </c:pt>
                <c:pt idx="1923">
                  <c:v>9.6106753215451798E-2</c:v>
                </c:pt>
                <c:pt idx="1924">
                  <c:v>9.9953107457088172E-2</c:v>
                </c:pt>
                <c:pt idx="1925">
                  <c:v>9.9953107457088172E-2</c:v>
                </c:pt>
                <c:pt idx="1926">
                  <c:v>9.9953107457088172E-2</c:v>
                </c:pt>
                <c:pt idx="1927">
                  <c:v>9.9953107457088172E-2</c:v>
                </c:pt>
                <c:pt idx="1928">
                  <c:v>9.9953107457088172E-2</c:v>
                </c:pt>
                <c:pt idx="1929">
                  <c:v>9.9953107457088172E-2</c:v>
                </c:pt>
                <c:pt idx="1930">
                  <c:v>9.9953107457088172E-2</c:v>
                </c:pt>
                <c:pt idx="1931">
                  <c:v>9.9953107457088172E-2</c:v>
                </c:pt>
                <c:pt idx="1932">
                  <c:v>9.9953107457088172E-2</c:v>
                </c:pt>
                <c:pt idx="1933">
                  <c:v>9.9953107457088172E-2</c:v>
                </c:pt>
                <c:pt idx="1934">
                  <c:v>9.9953107457088172E-2</c:v>
                </c:pt>
                <c:pt idx="1935">
                  <c:v>9.9953107457088172E-2</c:v>
                </c:pt>
                <c:pt idx="1936">
                  <c:v>9.9953107457088172E-2</c:v>
                </c:pt>
                <c:pt idx="1937">
                  <c:v>9.9953107457088172E-2</c:v>
                </c:pt>
                <c:pt idx="1938">
                  <c:v>9.9953107457088172E-2</c:v>
                </c:pt>
                <c:pt idx="1939">
                  <c:v>9.9953107457088172E-2</c:v>
                </c:pt>
                <c:pt idx="1940">
                  <c:v>9.9953107457088172E-2</c:v>
                </c:pt>
                <c:pt idx="1941">
                  <c:v>9.9953107457088172E-2</c:v>
                </c:pt>
                <c:pt idx="1942">
                  <c:v>9.9953107457088172E-2</c:v>
                </c:pt>
                <c:pt idx="1943">
                  <c:v>9.9953107457088172E-2</c:v>
                </c:pt>
                <c:pt idx="1944">
                  <c:v>9.9953107457088172E-2</c:v>
                </c:pt>
                <c:pt idx="1945">
                  <c:v>9.9953107457088172E-2</c:v>
                </c:pt>
                <c:pt idx="1946">
                  <c:v>9.9953107457088172E-2</c:v>
                </c:pt>
                <c:pt idx="1947">
                  <c:v>9.9953107457088172E-2</c:v>
                </c:pt>
                <c:pt idx="1948">
                  <c:v>9.9953107457088172E-2</c:v>
                </c:pt>
                <c:pt idx="1949">
                  <c:v>9.9953107457088172E-2</c:v>
                </c:pt>
                <c:pt idx="1950">
                  <c:v>9.9953107457088172E-2</c:v>
                </c:pt>
                <c:pt idx="1951">
                  <c:v>9.9953107457088172E-2</c:v>
                </c:pt>
                <c:pt idx="1952">
                  <c:v>9.9953107457088172E-2</c:v>
                </c:pt>
                <c:pt idx="1953">
                  <c:v>9.9953107457088172E-2</c:v>
                </c:pt>
                <c:pt idx="1954">
                  <c:v>9.9953107457088172E-2</c:v>
                </c:pt>
                <c:pt idx="1955">
                  <c:v>9.9953107457088172E-2</c:v>
                </c:pt>
                <c:pt idx="1956">
                  <c:v>9.9953107457088172E-2</c:v>
                </c:pt>
                <c:pt idx="1957">
                  <c:v>9.9953107457088172E-2</c:v>
                </c:pt>
                <c:pt idx="1958">
                  <c:v>9.9953107457088172E-2</c:v>
                </c:pt>
                <c:pt idx="1959">
                  <c:v>9.9953107457088172E-2</c:v>
                </c:pt>
                <c:pt idx="1960">
                  <c:v>9.9953107457088172E-2</c:v>
                </c:pt>
                <c:pt idx="1961">
                  <c:v>9.9953107457088172E-2</c:v>
                </c:pt>
                <c:pt idx="1962">
                  <c:v>9.9953107457088172E-2</c:v>
                </c:pt>
                <c:pt idx="1963">
                  <c:v>9.9953107457088172E-2</c:v>
                </c:pt>
                <c:pt idx="1964">
                  <c:v>9.9953107457088172E-2</c:v>
                </c:pt>
                <c:pt idx="1965">
                  <c:v>9.9953107457088172E-2</c:v>
                </c:pt>
                <c:pt idx="1966">
                  <c:v>9.9953107457088172E-2</c:v>
                </c:pt>
                <c:pt idx="1967">
                  <c:v>9.9953107457088172E-2</c:v>
                </c:pt>
                <c:pt idx="1968">
                  <c:v>9.9953107457088172E-2</c:v>
                </c:pt>
                <c:pt idx="1969">
                  <c:v>9.9953107457088172E-2</c:v>
                </c:pt>
                <c:pt idx="1970">
                  <c:v>9.9953107457088172E-2</c:v>
                </c:pt>
                <c:pt idx="1971">
                  <c:v>9.9953107457088172E-2</c:v>
                </c:pt>
                <c:pt idx="1972">
                  <c:v>9.9953107457088172E-2</c:v>
                </c:pt>
                <c:pt idx="1973">
                  <c:v>9.9953107457088172E-2</c:v>
                </c:pt>
                <c:pt idx="1974">
                  <c:v>9.9953107457088172E-2</c:v>
                </c:pt>
                <c:pt idx="1975">
                  <c:v>9.9953107457088172E-2</c:v>
                </c:pt>
                <c:pt idx="1976">
                  <c:v>9.9953107457088172E-2</c:v>
                </c:pt>
                <c:pt idx="1977">
                  <c:v>9.9953107457088172E-2</c:v>
                </c:pt>
                <c:pt idx="1978">
                  <c:v>9.9953107457088172E-2</c:v>
                </c:pt>
                <c:pt idx="1979">
                  <c:v>9.9953107457088172E-2</c:v>
                </c:pt>
                <c:pt idx="1980">
                  <c:v>9.9953107457088172E-2</c:v>
                </c:pt>
                <c:pt idx="1981">
                  <c:v>9.9953107457088172E-2</c:v>
                </c:pt>
                <c:pt idx="1982">
                  <c:v>9.9953107457088172E-2</c:v>
                </c:pt>
                <c:pt idx="1983">
                  <c:v>9.9953107457088172E-2</c:v>
                </c:pt>
                <c:pt idx="1984">
                  <c:v>9.9953107457088172E-2</c:v>
                </c:pt>
                <c:pt idx="1985">
                  <c:v>9.9953107457088172E-2</c:v>
                </c:pt>
                <c:pt idx="1986">
                  <c:v>9.9953107457088172E-2</c:v>
                </c:pt>
                <c:pt idx="1987">
                  <c:v>9.9953107457088172E-2</c:v>
                </c:pt>
                <c:pt idx="1988">
                  <c:v>0.10527882871473854</c:v>
                </c:pt>
                <c:pt idx="1989">
                  <c:v>0.10527882871473854</c:v>
                </c:pt>
                <c:pt idx="1990">
                  <c:v>0.10527882871473854</c:v>
                </c:pt>
                <c:pt idx="1991">
                  <c:v>0.11066871528874614</c:v>
                </c:pt>
                <c:pt idx="1992">
                  <c:v>0.11066871528874614</c:v>
                </c:pt>
                <c:pt idx="1993">
                  <c:v>0.11066871528874614</c:v>
                </c:pt>
                <c:pt idx="1994">
                  <c:v>0.11066871528874614</c:v>
                </c:pt>
                <c:pt idx="1995">
                  <c:v>0.11066871528874614</c:v>
                </c:pt>
                <c:pt idx="1996">
                  <c:v>0.11066871528874614</c:v>
                </c:pt>
                <c:pt idx="1997">
                  <c:v>0.11066871528874614</c:v>
                </c:pt>
                <c:pt idx="1998">
                  <c:v>0.11066871528874614</c:v>
                </c:pt>
                <c:pt idx="1999">
                  <c:v>0.11066871528874614</c:v>
                </c:pt>
                <c:pt idx="2000">
                  <c:v>0.11066871528874614</c:v>
                </c:pt>
                <c:pt idx="2001">
                  <c:v>0.11066871528874614</c:v>
                </c:pt>
                <c:pt idx="2002">
                  <c:v>0.11066871528874614</c:v>
                </c:pt>
                <c:pt idx="2003">
                  <c:v>0.11066871528874614</c:v>
                </c:pt>
                <c:pt idx="2004">
                  <c:v>0.11066871528874614</c:v>
                </c:pt>
                <c:pt idx="2005">
                  <c:v>0.11066871528874614</c:v>
                </c:pt>
                <c:pt idx="2006">
                  <c:v>0.11066871528874614</c:v>
                </c:pt>
                <c:pt idx="2007">
                  <c:v>0.11066871528874614</c:v>
                </c:pt>
                <c:pt idx="2008">
                  <c:v>0.11066871528874614</c:v>
                </c:pt>
                <c:pt idx="2009">
                  <c:v>0.11066871528874614</c:v>
                </c:pt>
                <c:pt idx="2010">
                  <c:v>0.11671858797385672</c:v>
                </c:pt>
                <c:pt idx="2011">
                  <c:v>0.11671858797385672</c:v>
                </c:pt>
                <c:pt idx="2012">
                  <c:v>0.11671858797385672</c:v>
                </c:pt>
                <c:pt idx="2013">
                  <c:v>0.11671858797385672</c:v>
                </c:pt>
                <c:pt idx="2014">
                  <c:v>0.11671858797385672</c:v>
                </c:pt>
                <c:pt idx="2015">
                  <c:v>0.11671858797385672</c:v>
                </c:pt>
                <c:pt idx="2016">
                  <c:v>0.11671858797385672</c:v>
                </c:pt>
                <c:pt idx="2017">
                  <c:v>0.11671858797385672</c:v>
                </c:pt>
                <c:pt idx="2018">
                  <c:v>0.11671858797385672</c:v>
                </c:pt>
                <c:pt idx="2019">
                  <c:v>0.11671858797385672</c:v>
                </c:pt>
                <c:pt idx="2020">
                  <c:v>0.11671858797385672</c:v>
                </c:pt>
                <c:pt idx="2021">
                  <c:v>0.11671858797385672</c:v>
                </c:pt>
                <c:pt idx="2022">
                  <c:v>0.11671858797385672</c:v>
                </c:pt>
                <c:pt idx="2023">
                  <c:v>0.11671858797385672</c:v>
                </c:pt>
                <c:pt idx="2024">
                  <c:v>0.11671858797385672</c:v>
                </c:pt>
                <c:pt idx="2025">
                  <c:v>0.11671858797385672</c:v>
                </c:pt>
                <c:pt idx="2026">
                  <c:v>0.11671858797385672</c:v>
                </c:pt>
                <c:pt idx="2027">
                  <c:v>0.11671858797385672</c:v>
                </c:pt>
                <c:pt idx="2028">
                  <c:v>0.11671858797385672</c:v>
                </c:pt>
                <c:pt idx="2029">
                  <c:v>0.11671858797385672</c:v>
                </c:pt>
                <c:pt idx="2030">
                  <c:v>0.11671858797385672</c:v>
                </c:pt>
                <c:pt idx="2031">
                  <c:v>0.11671858797385672</c:v>
                </c:pt>
                <c:pt idx="2032">
                  <c:v>0.11671858797385672</c:v>
                </c:pt>
                <c:pt idx="2033">
                  <c:v>0.11671858797385672</c:v>
                </c:pt>
                <c:pt idx="2034">
                  <c:v>0.11671858797385672</c:v>
                </c:pt>
                <c:pt idx="2035">
                  <c:v>0.11671858797385672</c:v>
                </c:pt>
                <c:pt idx="2036">
                  <c:v>0.11671858797385672</c:v>
                </c:pt>
                <c:pt idx="2037">
                  <c:v>0.12407926640740791</c:v>
                </c:pt>
                <c:pt idx="2038">
                  <c:v>0.12407926640740791</c:v>
                </c:pt>
                <c:pt idx="2039">
                  <c:v>0.12407926640740791</c:v>
                </c:pt>
                <c:pt idx="2040">
                  <c:v>0.12407926640740791</c:v>
                </c:pt>
                <c:pt idx="2041">
                  <c:v>0.12407926640740791</c:v>
                </c:pt>
                <c:pt idx="2042">
                  <c:v>0.12407926640740791</c:v>
                </c:pt>
                <c:pt idx="2043">
                  <c:v>0.12407926640740791</c:v>
                </c:pt>
                <c:pt idx="2044">
                  <c:v>0.12407926640740791</c:v>
                </c:pt>
                <c:pt idx="2045">
                  <c:v>0.12407926640740791</c:v>
                </c:pt>
                <c:pt idx="2046">
                  <c:v>0.12407926640740791</c:v>
                </c:pt>
                <c:pt idx="2047">
                  <c:v>0.12407926640740791</c:v>
                </c:pt>
                <c:pt idx="2048">
                  <c:v>0.12407926640740791</c:v>
                </c:pt>
                <c:pt idx="2049">
                  <c:v>0.12407926640740791</c:v>
                </c:pt>
                <c:pt idx="2050">
                  <c:v>0.12407926640740791</c:v>
                </c:pt>
                <c:pt idx="2051">
                  <c:v>0.12407926640740791</c:v>
                </c:pt>
                <c:pt idx="2052">
                  <c:v>0.12407926640740791</c:v>
                </c:pt>
                <c:pt idx="2053">
                  <c:v>0.12407926640740791</c:v>
                </c:pt>
                <c:pt idx="2054">
                  <c:v>0.12407926640740791</c:v>
                </c:pt>
                <c:pt idx="2055">
                  <c:v>0.12407926640740791</c:v>
                </c:pt>
                <c:pt idx="2056">
                  <c:v>0.12407926640740791</c:v>
                </c:pt>
                <c:pt idx="2057">
                  <c:v>0.12407926640740791</c:v>
                </c:pt>
                <c:pt idx="2058">
                  <c:v>0.12407926640740791</c:v>
                </c:pt>
                <c:pt idx="2059">
                  <c:v>0.12407926640740791</c:v>
                </c:pt>
                <c:pt idx="2060">
                  <c:v>0.12407926640740791</c:v>
                </c:pt>
                <c:pt idx="2061">
                  <c:v>0.12407926640740791</c:v>
                </c:pt>
                <c:pt idx="2062">
                  <c:v>0.12407926640740791</c:v>
                </c:pt>
                <c:pt idx="2063">
                  <c:v>0.12407926640740791</c:v>
                </c:pt>
                <c:pt idx="2064">
                  <c:v>0.12407926640740791</c:v>
                </c:pt>
                <c:pt idx="2065">
                  <c:v>0.12407926640740791</c:v>
                </c:pt>
                <c:pt idx="2066">
                  <c:v>0.12407926640740791</c:v>
                </c:pt>
                <c:pt idx="2067">
                  <c:v>0.12407926640740791</c:v>
                </c:pt>
                <c:pt idx="2068">
                  <c:v>0.12407926640740791</c:v>
                </c:pt>
                <c:pt idx="2069">
                  <c:v>0.12407926640740791</c:v>
                </c:pt>
                <c:pt idx="2070">
                  <c:v>0.12407926640740791</c:v>
                </c:pt>
                <c:pt idx="2071">
                  <c:v>0.12407926640740791</c:v>
                </c:pt>
                <c:pt idx="2072">
                  <c:v>0.12407926640740791</c:v>
                </c:pt>
                <c:pt idx="2073">
                  <c:v>0.12407926640740791</c:v>
                </c:pt>
                <c:pt idx="2074">
                  <c:v>0.12407926640740791</c:v>
                </c:pt>
                <c:pt idx="2075">
                  <c:v>0.12407926640740791</c:v>
                </c:pt>
                <c:pt idx="2076">
                  <c:v>0.12407926640740791</c:v>
                </c:pt>
                <c:pt idx="2077">
                  <c:v>0.12407926640740791</c:v>
                </c:pt>
                <c:pt idx="2078">
                  <c:v>0.12407926640740791</c:v>
                </c:pt>
                <c:pt idx="2079">
                  <c:v>0.12407926640740791</c:v>
                </c:pt>
                <c:pt idx="2080">
                  <c:v>0.12407926640740791</c:v>
                </c:pt>
                <c:pt idx="2081">
                  <c:v>0.12407926640740791</c:v>
                </c:pt>
                <c:pt idx="2082">
                  <c:v>0.12407926640740791</c:v>
                </c:pt>
                <c:pt idx="2083">
                  <c:v>0.12407926640740791</c:v>
                </c:pt>
                <c:pt idx="2084">
                  <c:v>0.12407926640740791</c:v>
                </c:pt>
                <c:pt idx="2085">
                  <c:v>0.12407926640740791</c:v>
                </c:pt>
                <c:pt idx="2086">
                  <c:v>0.12407926640740791</c:v>
                </c:pt>
                <c:pt idx="2087">
                  <c:v>0.12407926640740791</c:v>
                </c:pt>
                <c:pt idx="2088">
                  <c:v>0.12407926640740791</c:v>
                </c:pt>
                <c:pt idx="2089">
                  <c:v>0.12407926640740791</c:v>
                </c:pt>
                <c:pt idx="2090">
                  <c:v>0.12407926640740791</c:v>
                </c:pt>
                <c:pt idx="2091">
                  <c:v>0.12407926640740791</c:v>
                </c:pt>
                <c:pt idx="2092">
                  <c:v>0.12407926640740791</c:v>
                </c:pt>
                <c:pt idx="2093">
                  <c:v>0.12407926640740791</c:v>
                </c:pt>
                <c:pt idx="2094">
                  <c:v>0.12407926640740791</c:v>
                </c:pt>
                <c:pt idx="2095">
                  <c:v>0.12407926640740791</c:v>
                </c:pt>
                <c:pt idx="2096">
                  <c:v>0.12407926640740791</c:v>
                </c:pt>
                <c:pt idx="2097">
                  <c:v>0.12407926640740791</c:v>
                </c:pt>
                <c:pt idx="2098">
                  <c:v>0.12407926640740791</c:v>
                </c:pt>
                <c:pt idx="2099">
                  <c:v>0.12407926640740791</c:v>
                </c:pt>
                <c:pt idx="2100">
                  <c:v>0.12407926640740791</c:v>
                </c:pt>
                <c:pt idx="2101">
                  <c:v>0.12407926640740791</c:v>
                </c:pt>
                <c:pt idx="2102">
                  <c:v>0.12407926640740791</c:v>
                </c:pt>
                <c:pt idx="2103">
                  <c:v>0.12407926640740791</c:v>
                </c:pt>
                <c:pt idx="2104">
                  <c:v>0.12407926640740791</c:v>
                </c:pt>
                <c:pt idx="2105">
                  <c:v>0.12407926640740791</c:v>
                </c:pt>
                <c:pt idx="2106">
                  <c:v>0.12407926640740791</c:v>
                </c:pt>
                <c:pt idx="2107">
                  <c:v>0.12407926640740791</c:v>
                </c:pt>
                <c:pt idx="2108">
                  <c:v>0.12407926640740791</c:v>
                </c:pt>
                <c:pt idx="2109">
                  <c:v>0.12407926640740791</c:v>
                </c:pt>
                <c:pt idx="2110">
                  <c:v>0.12407926640740791</c:v>
                </c:pt>
                <c:pt idx="2111">
                  <c:v>0.12407926640740791</c:v>
                </c:pt>
                <c:pt idx="2112">
                  <c:v>0.12407926640740791</c:v>
                </c:pt>
                <c:pt idx="2113">
                  <c:v>0.12407926640740791</c:v>
                </c:pt>
                <c:pt idx="2114">
                  <c:v>0.12407926640740791</c:v>
                </c:pt>
                <c:pt idx="2115">
                  <c:v>0.12407926640740791</c:v>
                </c:pt>
                <c:pt idx="2116">
                  <c:v>0.12407926640740791</c:v>
                </c:pt>
                <c:pt idx="2117">
                  <c:v>0.12407926640740791</c:v>
                </c:pt>
                <c:pt idx="2118">
                  <c:v>0.12407926640740791</c:v>
                </c:pt>
                <c:pt idx="2119">
                  <c:v>0.12407926640740791</c:v>
                </c:pt>
                <c:pt idx="2120">
                  <c:v>0.12407926640740791</c:v>
                </c:pt>
                <c:pt idx="2121">
                  <c:v>0.12407926640740791</c:v>
                </c:pt>
                <c:pt idx="2122">
                  <c:v>0.12407926640740791</c:v>
                </c:pt>
                <c:pt idx="2123">
                  <c:v>0.12407926640740791</c:v>
                </c:pt>
                <c:pt idx="2124">
                  <c:v>0.12407926640740791</c:v>
                </c:pt>
                <c:pt idx="2125">
                  <c:v>0.12407926640740791</c:v>
                </c:pt>
                <c:pt idx="2126">
                  <c:v>0.12407926640740791</c:v>
                </c:pt>
                <c:pt idx="2127">
                  <c:v>0.12407926640740791</c:v>
                </c:pt>
                <c:pt idx="2128">
                  <c:v>0.12407926640740791</c:v>
                </c:pt>
                <c:pt idx="2129">
                  <c:v>0.12407926640740791</c:v>
                </c:pt>
                <c:pt idx="2130">
                  <c:v>0.12407926640740791</c:v>
                </c:pt>
                <c:pt idx="2131">
                  <c:v>0.12407926640740791</c:v>
                </c:pt>
                <c:pt idx="2132">
                  <c:v>0.12407926640740791</c:v>
                </c:pt>
                <c:pt idx="2133">
                  <c:v>0.12407926640740791</c:v>
                </c:pt>
                <c:pt idx="2134">
                  <c:v>0.12407926640740791</c:v>
                </c:pt>
                <c:pt idx="2135">
                  <c:v>0.12407926640740791</c:v>
                </c:pt>
                <c:pt idx="2136">
                  <c:v>0.12407926640740791</c:v>
                </c:pt>
                <c:pt idx="2137">
                  <c:v>0.12407926640740791</c:v>
                </c:pt>
                <c:pt idx="2138">
                  <c:v>0.12407926640740791</c:v>
                </c:pt>
                <c:pt idx="2139">
                  <c:v>0.12407926640740791</c:v>
                </c:pt>
                <c:pt idx="2140">
                  <c:v>0.12407926640740791</c:v>
                </c:pt>
                <c:pt idx="2141">
                  <c:v>0.12407926640740791</c:v>
                </c:pt>
                <c:pt idx="2142">
                  <c:v>0.12407926640740791</c:v>
                </c:pt>
                <c:pt idx="2143">
                  <c:v>0.12407926640740791</c:v>
                </c:pt>
                <c:pt idx="2144">
                  <c:v>0.12407926640740791</c:v>
                </c:pt>
                <c:pt idx="2145">
                  <c:v>0.12407926640740791</c:v>
                </c:pt>
                <c:pt idx="2146">
                  <c:v>0.12407926640740791</c:v>
                </c:pt>
                <c:pt idx="2147">
                  <c:v>0.12407926640740791</c:v>
                </c:pt>
                <c:pt idx="2148">
                  <c:v>0.12407926640740791</c:v>
                </c:pt>
                <c:pt idx="2149">
                  <c:v>0.12407926640740791</c:v>
                </c:pt>
                <c:pt idx="2150">
                  <c:v>0.12407926640740791</c:v>
                </c:pt>
                <c:pt idx="2151">
                  <c:v>0.12407926640740791</c:v>
                </c:pt>
                <c:pt idx="2152">
                  <c:v>0.12407926640740791</c:v>
                </c:pt>
                <c:pt idx="2153">
                  <c:v>0.12407926640740791</c:v>
                </c:pt>
                <c:pt idx="2154">
                  <c:v>0.12407926640740791</c:v>
                </c:pt>
                <c:pt idx="2155">
                  <c:v>0.12407926640740791</c:v>
                </c:pt>
                <c:pt idx="2156">
                  <c:v>0.12407926640740791</c:v>
                </c:pt>
                <c:pt idx="2157">
                  <c:v>0.12407926640740791</c:v>
                </c:pt>
                <c:pt idx="2158">
                  <c:v>0.12407926640740791</c:v>
                </c:pt>
                <c:pt idx="2159">
                  <c:v>0.12407926640740791</c:v>
                </c:pt>
                <c:pt idx="2160">
                  <c:v>0.12407926640740791</c:v>
                </c:pt>
                <c:pt idx="2161">
                  <c:v>0.12407926640740791</c:v>
                </c:pt>
                <c:pt idx="2162">
                  <c:v>0.12407926640740791</c:v>
                </c:pt>
                <c:pt idx="2163">
                  <c:v>0.12407926640740791</c:v>
                </c:pt>
                <c:pt idx="2164">
                  <c:v>0.12407926640740791</c:v>
                </c:pt>
                <c:pt idx="2165">
                  <c:v>0.12407926640740791</c:v>
                </c:pt>
                <c:pt idx="2166">
                  <c:v>0.12407926640740791</c:v>
                </c:pt>
                <c:pt idx="2167">
                  <c:v>0.12407926640740791</c:v>
                </c:pt>
                <c:pt idx="2168">
                  <c:v>0.12407926640740791</c:v>
                </c:pt>
                <c:pt idx="2169">
                  <c:v>0.12407926640740791</c:v>
                </c:pt>
                <c:pt idx="2170">
                  <c:v>0.12407926640740791</c:v>
                </c:pt>
                <c:pt idx="2171">
                  <c:v>0.12407926640740791</c:v>
                </c:pt>
                <c:pt idx="2172">
                  <c:v>0.12407926640740791</c:v>
                </c:pt>
                <c:pt idx="2173">
                  <c:v>0.12407926640740791</c:v>
                </c:pt>
                <c:pt idx="2174">
                  <c:v>0.12407926640740791</c:v>
                </c:pt>
                <c:pt idx="2175">
                  <c:v>0.12407926640740791</c:v>
                </c:pt>
                <c:pt idx="2176">
                  <c:v>0.12407926640740791</c:v>
                </c:pt>
                <c:pt idx="2177">
                  <c:v>0.12407926640740791</c:v>
                </c:pt>
                <c:pt idx="2178">
                  <c:v>0.12407926640740791</c:v>
                </c:pt>
                <c:pt idx="2179">
                  <c:v>0.12407926640740791</c:v>
                </c:pt>
                <c:pt idx="2180">
                  <c:v>0.12407926640740791</c:v>
                </c:pt>
                <c:pt idx="2181">
                  <c:v>0.12407926640740791</c:v>
                </c:pt>
                <c:pt idx="2182">
                  <c:v>0.12407926640740791</c:v>
                </c:pt>
                <c:pt idx="2183">
                  <c:v>0.12407926640740791</c:v>
                </c:pt>
                <c:pt idx="2184">
                  <c:v>0.12407926640740791</c:v>
                </c:pt>
                <c:pt idx="2185">
                  <c:v>0.12407926640740791</c:v>
                </c:pt>
                <c:pt idx="2186">
                  <c:v>0.12407926640740791</c:v>
                </c:pt>
                <c:pt idx="2187">
                  <c:v>0.12407926640740791</c:v>
                </c:pt>
                <c:pt idx="2188">
                  <c:v>0.12407926640740791</c:v>
                </c:pt>
                <c:pt idx="2189">
                  <c:v>0.12407926640740791</c:v>
                </c:pt>
                <c:pt idx="2190">
                  <c:v>0.12407926640740791</c:v>
                </c:pt>
                <c:pt idx="2191">
                  <c:v>0.12407926640740791</c:v>
                </c:pt>
                <c:pt idx="2192">
                  <c:v>0.12407926640740791</c:v>
                </c:pt>
                <c:pt idx="2193">
                  <c:v>0.12407926640740791</c:v>
                </c:pt>
                <c:pt idx="2194">
                  <c:v>0.12407926640740791</c:v>
                </c:pt>
                <c:pt idx="2195">
                  <c:v>0.12407926640740791</c:v>
                </c:pt>
                <c:pt idx="2196">
                  <c:v>0.12407926640740791</c:v>
                </c:pt>
                <c:pt idx="2197">
                  <c:v>0.12407926640740791</c:v>
                </c:pt>
                <c:pt idx="2198">
                  <c:v>0.12407926640740791</c:v>
                </c:pt>
                <c:pt idx="2199">
                  <c:v>0.12407926640740791</c:v>
                </c:pt>
                <c:pt idx="2200">
                  <c:v>0.12407926640740791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630-460D-B2C6-16A277B78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556968"/>
        <c:axId val="1"/>
      </c:scatterChart>
      <c:valAx>
        <c:axId val="662556968"/>
        <c:scaling>
          <c:orientation val="minMax"/>
          <c:max val="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Follow up (years)</a:t>
                </a:r>
              </a:p>
            </c:rich>
          </c:tx>
          <c:layout>
            <c:manualLayout>
              <c:xMode val="edge"/>
              <c:yMode val="edge"/>
              <c:x val="0.46977032588949519"/>
              <c:y val="0.9323827956672424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;\-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1"/>
        <c:crosses val="autoZero"/>
        <c:crossBetween val="midCat"/>
        <c:majorUnit val="1"/>
      </c:valAx>
      <c:valAx>
        <c:axId val="1"/>
        <c:scaling>
          <c:orientation val="minMax"/>
          <c:max val="0.60000000000000009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Cumulative Incidence</a:t>
                </a:r>
                <a:r>
                  <a:rPr lang="en-US" baseline="0" dirty="0"/>
                  <a:t>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4612472838074934E-2"/>
              <c:y val="0.1712467860026517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6625569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68081814866791"/>
          <c:y val="2.7960636432561345E-2"/>
          <c:w val="0.86805467584560814"/>
          <c:h val="0.8153440166769179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CUM_INCID_CR1!$B$1</c:f>
              <c:strCache>
                <c:ptCount val="1"/>
                <c:pt idx="0">
                  <c:v>cif_con</c:v>
                </c:pt>
              </c:strCache>
            </c:strRef>
          </c:tx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CUM_INCID_CR1!$B$2:$B$2202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2.5773195876288659E-3</c:v>
                </c:pt>
                <c:pt idx="6">
                  <c:v>2.5773195876288659E-3</c:v>
                </c:pt>
                <c:pt idx="7">
                  <c:v>2.5773195876288659E-3</c:v>
                </c:pt>
                <c:pt idx="8">
                  <c:v>5.1546391752577319E-3</c:v>
                </c:pt>
                <c:pt idx="9">
                  <c:v>5.1546391752577319E-3</c:v>
                </c:pt>
                <c:pt idx="10">
                  <c:v>5.1546391752577319E-3</c:v>
                </c:pt>
                <c:pt idx="11">
                  <c:v>7.7319587628865982E-3</c:v>
                </c:pt>
                <c:pt idx="12">
                  <c:v>1.0309278350515464E-2</c:v>
                </c:pt>
                <c:pt idx="13">
                  <c:v>1.0309278350515464E-2</c:v>
                </c:pt>
                <c:pt idx="14">
                  <c:v>1.0309278350515464E-2</c:v>
                </c:pt>
                <c:pt idx="15">
                  <c:v>1.0309278350515464E-2</c:v>
                </c:pt>
                <c:pt idx="16">
                  <c:v>1.0309278350515464E-2</c:v>
                </c:pt>
                <c:pt idx="17">
                  <c:v>1.2886597938144329E-2</c:v>
                </c:pt>
                <c:pt idx="18">
                  <c:v>1.2886597938144329E-2</c:v>
                </c:pt>
                <c:pt idx="19">
                  <c:v>1.2886597938144329E-2</c:v>
                </c:pt>
                <c:pt idx="20">
                  <c:v>1.2886597938144329E-2</c:v>
                </c:pt>
                <c:pt idx="21">
                  <c:v>1.2886597938144329E-2</c:v>
                </c:pt>
                <c:pt idx="22">
                  <c:v>1.2886597938144329E-2</c:v>
                </c:pt>
                <c:pt idx="23">
                  <c:v>1.2886597938144329E-2</c:v>
                </c:pt>
                <c:pt idx="24">
                  <c:v>1.2886597938144329E-2</c:v>
                </c:pt>
                <c:pt idx="25">
                  <c:v>1.5463917525773196E-2</c:v>
                </c:pt>
                <c:pt idx="26">
                  <c:v>1.5463917525773196E-2</c:v>
                </c:pt>
                <c:pt idx="27">
                  <c:v>1.5463917525773196E-2</c:v>
                </c:pt>
                <c:pt idx="28">
                  <c:v>1.5463917525773196E-2</c:v>
                </c:pt>
                <c:pt idx="29">
                  <c:v>1.5463917525773196E-2</c:v>
                </c:pt>
                <c:pt idx="30">
                  <c:v>1.5463917525773196E-2</c:v>
                </c:pt>
                <c:pt idx="31">
                  <c:v>1.5463917525773196E-2</c:v>
                </c:pt>
                <c:pt idx="32">
                  <c:v>1.8041237113402064E-2</c:v>
                </c:pt>
                <c:pt idx="33">
                  <c:v>1.8041237113402064E-2</c:v>
                </c:pt>
                <c:pt idx="34">
                  <c:v>1.8041237113402064E-2</c:v>
                </c:pt>
                <c:pt idx="35">
                  <c:v>1.8041237113402064E-2</c:v>
                </c:pt>
                <c:pt idx="36">
                  <c:v>1.8041237113402064E-2</c:v>
                </c:pt>
                <c:pt idx="37">
                  <c:v>1.8041237113402064E-2</c:v>
                </c:pt>
                <c:pt idx="38">
                  <c:v>1.8041237113402064E-2</c:v>
                </c:pt>
                <c:pt idx="39">
                  <c:v>1.8041237113402064E-2</c:v>
                </c:pt>
                <c:pt idx="40">
                  <c:v>1.8041237113402064E-2</c:v>
                </c:pt>
                <c:pt idx="41">
                  <c:v>1.8041237113402064E-2</c:v>
                </c:pt>
                <c:pt idx="42">
                  <c:v>1.8041237113402064E-2</c:v>
                </c:pt>
                <c:pt idx="43">
                  <c:v>1.8041237113402064E-2</c:v>
                </c:pt>
                <c:pt idx="44">
                  <c:v>1.8041237113402064E-2</c:v>
                </c:pt>
                <c:pt idx="45">
                  <c:v>1.8041237113402064E-2</c:v>
                </c:pt>
                <c:pt idx="46">
                  <c:v>1.8041237113402064E-2</c:v>
                </c:pt>
                <c:pt idx="47">
                  <c:v>1.8041237113402064E-2</c:v>
                </c:pt>
                <c:pt idx="48">
                  <c:v>1.8041237113402064E-2</c:v>
                </c:pt>
                <c:pt idx="49">
                  <c:v>1.8041237113402064E-2</c:v>
                </c:pt>
                <c:pt idx="50">
                  <c:v>1.8041237113402064E-2</c:v>
                </c:pt>
                <c:pt idx="51">
                  <c:v>1.8041237113402064E-2</c:v>
                </c:pt>
                <c:pt idx="52">
                  <c:v>1.8041237113402064E-2</c:v>
                </c:pt>
                <c:pt idx="53">
                  <c:v>1.8041237113402064E-2</c:v>
                </c:pt>
                <c:pt idx="54">
                  <c:v>1.8041237113402064E-2</c:v>
                </c:pt>
                <c:pt idx="55">
                  <c:v>1.8041237113402064E-2</c:v>
                </c:pt>
                <c:pt idx="56">
                  <c:v>1.8041237113402064E-2</c:v>
                </c:pt>
                <c:pt idx="57">
                  <c:v>1.8041237113402064E-2</c:v>
                </c:pt>
                <c:pt idx="58">
                  <c:v>2.0618556701030931E-2</c:v>
                </c:pt>
                <c:pt idx="59">
                  <c:v>2.0618556701030931E-2</c:v>
                </c:pt>
                <c:pt idx="60">
                  <c:v>2.0618556701030931E-2</c:v>
                </c:pt>
                <c:pt idx="61">
                  <c:v>2.3195876288659798E-2</c:v>
                </c:pt>
                <c:pt idx="62">
                  <c:v>2.3195876288659798E-2</c:v>
                </c:pt>
                <c:pt idx="63">
                  <c:v>2.3195876288659798E-2</c:v>
                </c:pt>
                <c:pt idx="64">
                  <c:v>2.5773195876288665E-2</c:v>
                </c:pt>
                <c:pt idx="65">
                  <c:v>2.5773195876288665E-2</c:v>
                </c:pt>
                <c:pt idx="66">
                  <c:v>2.5773195876288665E-2</c:v>
                </c:pt>
                <c:pt idx="67">
                  <c:v>2.8350515463917533E-2</c:v>
                </c:pt>
                <c:pt idx="68">
                  <c:v>2.8350515463917533E-2</c:v>
                </c:pt>
                <c:pt idx="69">
                  <c:v>3.09278350515464E-2</c:v>
                </c:pt>
                <c:pt idx="70">
                  <c:v>3.09278350515464E-2</c:v>
                </c:pt>
                <c:pt idx="71">
                  <c:v>3.09278350515464E-2</c:v>
                </c:pt>
                <c:pt idx="72">
                  <c:v>3.09278350515464E-2</c:v>
                </c:pt>
                <c:pt idx="73">
                  <c:v>3.6082474226804134E-2</c:v>
                </c:pt>
                <c:pt idx="74">
                  <c:v>3.6082474226804134E-2</c:v>
                </c:pt>
                <c:pt idx="75">
                  <c:v>3.6082474226804134E-2</c:v>
                </c:pt>
                <c:pt idx="76">
                  <c:v>3.6082474226804134E-2</c:v>
                </c:pt>
                <c:pt idx="77">
                  <c:v>3.6082474226804134E-2</c:v>
                </c:pt>
                <c:pt idx="78">
                  <c:v>3.6082474226804134E-2</c:v>
                </c:pt>
                <c:pt idx="79">
                  <c:v>3.8659793814432998E-2</c:v>
                </c:pt>
                <c:pt idx="80">
                  <c:v>3.8659793814432998E-2</c:v>
                </c:pt>
                <c:pt idx="81">
                  <c:v>3.8659793814432998E-2</c:v>
                </c:pt>
                <c:pt idx="82">
                  <c:v>3.8659793814432998E-2</c:v>
                </c:pt>
                <c:pt idx="83">
                  <c:v>3.8659793814432998E-2</c:v>
                </c:pt>
                <c:pt idx="84">
                  <c:v>3.8659793814432998E-2</c:v>
                </c:pt>
                <c:pt idx="85">
                  <c:v>3.8659793814432998E-2</c:v>
                </c:pt>
                <c:pt idx="86">
                  <c:v>3.8659793814432998E-2</c:v>
                </c:pt>
                <c:pt idx="87">
                  <c:v>4.1237113402061862E-2</c:v>
                </c:pt>
                <c:pt idx="88">
                  <c:v>4.1237113402061862E-2</c:v>
                </c:pt>
                <c:pt idx="89">
                  <c:v>4.1237113402061862E-2</c:v>
                </c:pt>
                <c:pt idx="90">
                  <c:v>4.1237113402061862E-2</c:v>
                </c:pt>
                <c:pt idx="91">
                  <c:v>4.1237113402061862E-2</c:v>
                </c:pt>
                <c:pt idx="92">
                  <c:v>4.1237113402061862E-2</c:v>
                </c:pt>
                <c:pt idx="93">
                  <c:v>4.1237113402061862E-2</c:v>
                </c:pt>
                <c:pt idx="94">
                  <c:v>4.1237113402061862E-2</c:v>
                </c:pt>
                <c:pt idx="95">
                  <c:v>4.1237113402061862E-2</c:v>
                </c:pt>
                <c:pt idx="96">
                  <c:v>4.1237113402061862E-2</c:v>
                </c:pt>
                <c:pt idx="97">
                  <c:v>4.1237113402061862E-2</c:v>
                </c:pt>
                <c:pt idx="98">
                  <c:v>4.1237113402061862E-2</c:v>
                </c:pt>
                <c:pt idx="99">
                  <c:v>4.1237113402061862E-2</c:v>
                </c:pt>
                <c:pt idx="100">
                  <c:v>4.1237113402061862E-2</c:v>
                </c:pt>
                <c:pt idx="101">
                  <c:v>4.1237113402061862E-2</c:v>
                </c:pt>
                <c:pt idx="102">
                  <c:v>4.1237113402061862E-2</c:v>
                </c:pt>
                <c:pt idx="103">
                  <c:v>4.1237113402061862E-2</c:v>
                </c:pt>
                <c:pt idx="104">
                  <c:v>4.1237113402061862E-2</c:v>
                </c:pt>
                <c:pt idx="105">
                  <c:v>4.1237113402061862E-2</c:v>
                </c:pt>
                <c:pt idx="106">
                  <c:v>4.1237113402061862E-2</c:v>
                </c:pt>
                <c:pt idx="107">
                  <c:v>4.1237113402061862E-2</c:v>
                </c:pt>
                <c:pt idx="108">
                  <c:v>4.1237113402061862E-2</c:v>
                </c:pt>
                <c:pt idx="109">
                  <c:v>4.1237113402061862E-2</c:v>
                </c:pt>
                <c:pt idx="110">
                  <c:v>4.1237113402061862E-2</c:v>
                </c:pt>
                <c:pt idx="111">
                  <c:v>4.1237113402061862E-2</c:v>
                </c:pt>
                <c:pt idx="112">
                  <c:v>4.1237113402061862E-2</c:v>
                </c:pt>
                <c:pt idx="113">
                  <c:v>4.1237113402061862E-2</c:v>
                </c:pt>
                <c:pt idx="114">
                  <c:v>4.1237113402061862E-2</c:v>
                </c:pt>
                <c:pt idx="115">
                  <c:v>4.1237113402061862E-2</c:v>
                </c:pt>
                <c:pt idx="116">
                  <c:v>4.1237113402061862E-2</c:v>
                </c:pt>
                <c:pt idx="117">
                  <c:v>4.1237113402061862E-2</c:v>
                </c:pt>
                <c:pt idx="118">
                  <c:v>4.1237113402061862E-2</c:v>
                </c:pt>
                <c:pt idx="119">
                  <c:v>4.1237113402061862E-2</c:v>
                </c:pt>
                <c:pt idx="120">
                  <c:v>4.3814432989690726E-2</c:v>
                </c:pt>
                <c:pt idx="121">
                  <c:v>4.3814432989690726E-2</c:v>
                </c:pt>
                <c:pt idx="122">
                  <c:v>4.3814432989690726E-2</c:v>
                </c:pt>
                <c:pt idx="123">
                  <c:v>4.3814432989690726E-2</c:v>
                </c:pt>
                <c:pt idx="124">
                  <c:v>4.3814432989690726E-2</c:v>
                </c:pt>
                <c:pt idx="125">
                  <c:v>4.3814432989690726E-2</c:v>
                </c:pt>
                <c:pt idx="126">
                  <c:v>4.3814432989690726E-2</c:v>
                </c:pt>
                <c:pt idx="127">
                  <c:v>4.3814432989690726E-2</c:v>
                </c:pt>
                <c:pt idx="128">
                  <c:v>4.3814432989690726E-2</c:v>
                </c:pt>
                <c:pt idx="129">
                  <c:v>4.3814432989690726E-2</c:v>
                </c:pt>
                <c:pt idx="130">
                  <c:v>4.3814432989690726E-2</c:v>
                </c:pt>
                <c:pt idx="131">
                  <c:v>4.3814432989690726E-2</c:v>
                </c:pt>
                <c:pt idx="132">
                  <c:v>4.3814432989690726E-2</c:v>
                </c:pt>
                <c:pt idx="133">
                  <c:v>4.3814432989690726E-2</c:v>
                </c:pt>
                <c:pt idx="134">
                  <c:v>4.3814432989690726E-2</c:v>
                </c:pt>
                <c:pt idx="135">
                  <c:v>4.3814432989690726E-2</c:v>
                </c:pt>
                <c:pt idx="136">
                  <c:v>4.3814432989690726E-2</c:v>
                </c:pt>
                <c:pt idx="137">
                  <c:v>4.3814432989690726E-2</c:v>
                </c:pt>
                <c:pt idx="138">
                  <c:v>4.3814432989690726E-2</c:v>
                </c:pt>
                <c:pt idx="139">
                  <c:v>4.3814432989690726E-2</c:v>
                </c:pt>
                <c:pt idx="140">
                  <c:v>4.6391752577319589E-2</c:v>
                </c:pt>
                <c:pt idx="141">
                  <c:v>4.6391752577319589E-2</c:v>
                </c:pt>
                <c:pt idx="142">
                  <c:v>4.6391752577319589E-2</c:v>
                </c:pt>
                <c:pt idx="143">
                  <c:v>4.6391752577319589E-2</c:v>
                </c:pt>
                <c:pt idx="144">
                  <c:v>4.6391752577319589E-2</c:v>
                </c:pt>
                <c:pt idx="145">
                  <c:v>4.6391752577319589E-2</c:v>
                </c:pt>
                <c:pt idx="146">
                  <c:v>4.6391752577319589E-2</c:v>
                </c:pt>
                <c:pt idx="147">
                  <c:v>4.6391752577319589E-2</c:v>
                </c:pt>
                <c:pt idx="148">
                  <c:v>4.6391752577319589E-2</c:v>
                </c:pt>
                <c:pt idx="149">
                  <c:v>4.6391752577319589E-2</c:v>
                </c:pt>
                <c:pt idx="150">
                  <c:v>4.6391752577319589E-2</c:v>
                </c:pt>
                <c:pt idx="151">
                  <c:v>4.6391752577319589E-2</c:v>
                </c:pt>
                <c:pt idx="152">
                  <c:v>4.6391752577319589E-2</c:v>
                </c:pt>
                <c:pt idx="153">
                  <c:v>4.6391752577319589E-2</c:v>
                </c:pt>
                <c:pt idx="154">
                  <c:v>4.6391752577319589E-2</c:v>
                </c:pt>
                <c:pt idx="155">
                  <c:v>4.6391752577319589E-2</c:v>
                </c:pt>
                <c:pt idx="156">
                  <c:v>4.6391752577319589E-2</c:v>
                </c:pt>
                <c:pt idx="157">
                  <c:v>4.6391752577319589E-2</c:v>
                </c:pt>
                <c:pt idx="158">
                  <c:v>4.6391752577319589E-2</c:v>
                </c:pt>
                <c:pt idx="159">
                  <c:v>4.6391752577319589E-2</c:v>
                </c:pt>
                <c:pt idx="160">
                  <c:v>4.6391752577319589E-2</c:v>
                </c:pt>
                <c:pt idx="161">
                  <c:v>4.8969072164948453E-2</c:v>
                </c:pt>
                <c:pt idx="162">
                  <c:v>4.8969072164948453E-2</c:v>
                </c:pt>
                <c:pt idx="163">
                  <c:v>4.8969072164948453E-2</c:v>
                </c:pt>
                <c:pt idx="164">
                  <c:v>4.8969072164948453E-2</c:v>
                </c:pt>
                <c:pt idx="165">
                  <c:v>4.8969072164948453E-2</c:v>
                </c:pt>
                <c:pt idx="166">
                  <c:v>4.8969072164948453E-2</c:v>
                </c:pt>
                <c:pt idx="167">
                  <c:v>4.8969072164948453E-2</c:v>
                </c:pt>
                <c:pt idx="168">
                  <c:v>4.8969072164948453E-2</c:v>
                </c:pt>
                <c:pt idx="169">
                  <c:v>4.8969072164948453E-2</c:v>
                </c:pt>
                <c:pt idx="170">
                  <c:v>4.8969072164948453E-2</c:v>
                </c:pt>
                <c:pt idx="171">
                  <c:v>4.8969072164948453E-2</c:v>
                </c:pt>
                <c:pt idx="172">
                  <c:v>4.8969072164948453E-2</c:v>
                </c:pt>
                <c:pt idx="173">
                  <c:v>4.8969072164948453E-2</c:v>
                </c:pt>
                <c:pt idx="174">
                  <c:v>4.8969072164948453E-2</c:v>
                </c:pt>
                <c:pt idx="175">
                  <c:v>4.8969072164948453E-2</c:v>
                </c:pt>
                <c:pt idx="176">
                  <c:v>4.8969072164948453E-2</c:v>
                </c:pt>
                <c:pt idx="177">
                  <c:v>4.8969072164948453E-2</c:v>
                </c:pt>
                <c:pt idx="178">
                  <c:v>4.8969072164948453E-2</c:v>
                </c:pt>
                <c:pt idx="179">
                  <c:v>4.8969072164948453E-2</c:v>
                </c:pt>
                <c:pt idx="180">
                  <c:v>4.8969072164948453E-2</c:v>
                </c:pt>
                <c:pt idx="181">
                  <c:v>4.8969072164948453E-2</c:v>
                </c:pt>
                <c:pt idx="182">
                  <c:v>4.8969072164948453E-2</c:v>
                </c:pt>
                <c:pt idx="183">
                  <c:v>5.1553611135175717E-2</c:v>
                </c:pt>
                <c:pt idx="184">
                  <c:v>5.1553611135175717E-2</c:v>
                </c:pt>
                <c:pt idx="185">
                  <c:v>5.1553611135175717E-2</c:v>
                </c:pt>
                <c:pt idx="186">
                  <c:v>5.1553611135175717E-2</c:v>
                </c:pt>
                <c:pt idx="187">
                  <c:v>5.1553611135175717E-2</c:v>
                </c:pt>
                <c:pt idx="188">
                  <c:v>5.1553611135175717E-2</c:v>
                </c:pt>
                <c:pt idx="189">
                  <c:v>5.1553611135175717E-2</c:v>
                </c:pt>
                <c:pt idx="190">
                  <c:v>5.1553611135175717E-2</c:v>
                </c:pt>
                <c:pt idx="191">
                  <c:v>5.1553611135175717E-2</c:v>
                </c:pt>
                <c:pt idx="192">
                  <c:v>5.1553611135175717E-2</c:v>
                </c:pt>
                <c:pt idx="193">
                  <c:v>5.1553611135175717E-2</c:v>
                </c:pt>
                <c:pt idx="194">
                  <c:v>5.4138150105402981E-2</c:v>
                </c:pt>
                <c:pt idx="195">
                  <c:v>5.4138150105402981E-2</c:v>
                </c:pt>
                <c:pt idx="196">
                  <c:v>5.4138150105402981E-2</c:v>
                </c:pt>
                <c:pt idx="197">
                  <c:v>5.4138150105402981E-2</c:v>
                </c:pt>
                <c:pt idx="198">
                  <c:v>5.4138150105402981E-2</c:v>
                </c:pt>
                <c:pt idx="199">
                  <c:v>5.4138150105402981E-2</c:v>
                </c:pt>
                <c:pt idx="200">
                  <c:v>5.4138150105402981E-2</c:v>
                </c:pt>
                <c:pt idx="201">
                  <c:v>5.4138150105402981E-2</c:v>
                </c:pt>
                <c:pt idx="202">
                  <c:v>5.4138150105402981E-2</c:v>
                </c:pt>
                <c:pt idx="203">
                  <c:v>5.4138150105402981E-2</c:v>
                </c:pt>
                <c:pt idx="204">
                  <c:v>5.4138150105402981E-2</c:v>
                </c:pt>
                <c:pt idx="205">
                  <c:v>5.4138150105402981E-2</c:v>
                </c:pt>
                <c:pt idx="206">
                  <c:v>5.4138150105402981E-2</c:v>
                </c:pt>
                <c:pt idx="207">
                  <c:v>5.4138150105402981E-2</c:v>
                </c:pt>
                <c:pt idx="208">
                  <c:v>5.6729990033173264E-2</c:v>
                </c:pt>
                <c:pt idx="209">
                  <c:v>5.6729990033173264E-2</c:v>
                </c:pt>
                <c:pt idx="210">
                  <c:v>5.6729990033173264E-2</c:v>
                </c:pt>
                <c:pt idx="211">
                  <c:v>5.6729990033173264E-2</c:v>
                </c:pt>
                <c:pt idx="212">
                  <c:v>5.6729990033173264E-2</c:v>
                </c:pt>
                <c:pt idx="213">
                  <c:v>5.6729990033173264E-2</c:v>
                </c:pt>
                <c:pt idx="214">
                  <c:v>5.6729990033173264E-2</c:v>
                </c:pt>
                <c:pt idx="215">
                  <c:v>5.6729990033173264E-2</c:v>
                </c:pt>
                <c:pt idx="216">
                  <c:v>5.9321829960943546E-2</c:v>
                </c:pt>
                <c:pt idx="217">
                  <c:v>5.9321829960943546E-2</c:v>
                </c:pt>
                <c:pt idx="218">
                  <c:v>5.9321829960943546E-2</c:v>
                </c:pt>
                <c:pt idx="219">
                  <c:v>5.9321829960943546E-2</c:v>
                </c:pt>
                <c:pt idx="220">
                  <c:v>5.9321829960943546E-2</c:v>
                </c:pt>
                <c:pt idx="221">
                  <c:v>5.9321829960943546E-2</c:v>
                </c:pt>
                <c:pt idx="222">
                  <c:v>5.9321829960943546E-2</c:v>
                </c:pt>
                <c:pt idx="223">
                  <c:v>5.9321829960943546E-2</c:v>
                </c:pt>
                <c:pt idx="224">
                  <c:v>5.9321829960943546E-2</c:v>
                </c:pt>
                <c:pt idx="225">
                  <c:v>5.9321829960943546E-2</c:v>
                </c:pt>
                <c:pt idx="226">
                  <c:v>5.9321829960943546E-2</c:v>
                </c:pt>
                <c:pt idx="227">
                  <c:v>5.9321829960943546E-2</c:v>
                </c:pt>
                <c:pt idx="228">
                  <c:v>5.9321829960943546E-2</c:v>
                </c:pt>
                <c:pt idx="229">
                  <c:v>5.9321829960943546E-2</c:v>
                </c:pt>
                <c:pt idx="230">
                  <c:v>5.9321829960943546E-2</c:v>
                </c:pt>
                <c:pt idx="231">
                  <c:v>5.9321829960943546E-2</c:v>
                </c:pt>
                <c:pt idx="232">
                  <c:v>5.9321829960943546E-2</c:v>
                </c:pt>
                <c:pt idx="233">
                  <c:v>5.9321829960943546E-2</c:v>
                </c:pt>
                <c:pt idx="234">
                  <c:v>5.9321829960943546E-2</c:v>
                </c:pt>
                <c:pt idx="235">
                  <c:v>5.9321829960943546E-2</c:v>
                </c:pt>
                <c:pt idx="236">
                  <c:v>5.9321829960943546E-2</c:v>
                </c:pt>
                <c:pt idx="237">
                  <c:v>5.9321829960943546E-2</c:v>
                </c:pt>
                <c:pt idx="238">
                  <c:v>5.9321829960943546E-2</c:v>
                </c:pt>
                <c:pt idx="239">
                  <c:v>5.9321829960943546E-2</c:v>
                </c:pt>
                <c:pt idx="240">
                  <c:v>5.9321829960943546E-2</c:v>
                </c:pt>
                <c:pt idx="241">
                  <c:v>6.1913669888713829E-2</c:v>
                </c:pt>
                <c:pt idx="242">
                  <c:v>6.1913669888713829E-2</c:v>
                </c:pt>
                <c:pt idx="243">
                  <c:v>6.1913669888713829E-2</c:v>
                </c:pt>
                <c:pt idx="244">
                  <c:v>6.1913669888713829E-2</c:v>
                </c:pt>
                <c:pt idx="245">
                  <c:v>6.1913669888713829E-2</c:v>
                </c:pt>
                <c:pt idx="246">
                  <c:v>6.1913669888713829E-2</c:v>
                </c:pt>
                <c:pt idx="247">
                  <c:v>6.1913669888713829E-2</c:v>
                </c:pt>
                <c:pt idx="248">
                  <c:v>6.1913669888713829E-2</c:v>
                </c:pt>
                <c:pt idx="249">
                  <c:v>6.1913669888713829E-2</c:v>
                </c:pt>
                <c:pt idx="250">
                  <c:v>6.4505509816484105E-2</c:v>
                </c:pt>
                <c:pt idx="251">
                  <c:v>6.4505509816484105E-2</c:v>
                </c:pt>
                <c:pt idx="252">
                  <c:v>6.4505509816484105E-2</c:v>
                </c:pt>
                <c:pt idx="253">
                  <c:v>6.4505509816484105E-2</c:v>
                </c:pt>
                <c:pt idx="254">
                  <c:v>6.4505509816484105E-2</c:v>
                </c:pt>
                <c:pt idx="255">
                  <c:v>6.4505509816484105E-2</c:v>
                </c:pt>
                <c:pt idx="256">
                  <c:v>6.4505509816484105E-2</c:v>
                </c:pt>
                <c:pt idx="257">
                  <c:v>6.4505509816484105E-2</c:v>
                </c:pt>
                <c:pt idx="258">
                  <c:v>6.4505509816484105E-2</c:v>
                </c:pt>
                <c:pt idx="259">
                  <c:v>6.4505509816484105E-2</c:v>
                </c:pt>
                <c:pt idx="260">
                  <c:v>6.4505509816484105E-2</c:v>
                </c:pt>
                <c:pt idx="261">
                  <c:v>6.4505509816484105E-2</c:v>
                </c:pt>
                <c:pt idx="262">
                  <c:v>6.4505509816484105E-2</c:v>
                </c:pt>
                <c:pt idx="263">
                  <c:v>6.4505509816484105E-2</c:v>
                </c:pt>
                <c:pt idx="264">
                  <c:v>6.4505509816484105E-2</c:v>
                </c:pt>
                <c:pt idx="265">
                  <c:v>6.4505509816484105E-2</c:v>
                </c:pt>
                <c:pt idx="266">
                  <c:v>6.4505509816484105E-2</c:v>
                </c:pt>
                <c:pt idx="267">
                  <c:v>6.4505509816484105E-2</c:v>
                </c:pt>
                <c:pt idx="268">
                  <c:v>6.4505509816484105E-2</c:v>
                </c:pt>
                <c:pt idx="269">
                  <c:v>6.4505509816484105E-2</c:v>
                </c:pt>
                <c:pt idx="270">
                  <c:v>6.4505509816484105E-2</c:v>
                </c:pt>
                <c:pt idx="271">
                  <c:v>6.4505509816484105E-2</c:v>
                </c:pt>
                <c:pt idx="272">
                  <c:v>6.4505509816484105E-2</c:v>
                </c:pt>
                <c:pt idx="273">
                  <c:v>6.4505509816484105E-2</c:v>
                </c:pt>
                <c:pt idx="274">
                  <c:v>6.7097349744254381E-2</c:v>
                </c:pt>
                <c:pt idx="275">
                  <c:v>6.7097349744254381E-2</c:v>
                </c:pt>
                <c:pt idx="276">
                  <c:v>6.7097349744254381E-2</c:v>
                </c:pt>
                <c:pt idx="277">
                  <c:v>6.7097349744254381E-2</c:v>
                </c:pt>
                <c:pt idx="278">
                  <c:v>6.7097349744254381E-2</c:v>
                </c:pt>
                <c:pt idx="279">
                  <c:v>6.9689189672024657E-2</c:v>
                </c:pt>
                <c:pt idx="280">
                  <c:v>6.9689189672024657E-2</c:v>
                </c:pt>
                <c:pt idx="281">
                  <c:v>7.2281029599794933E-2</c:v>
                </c:pt>
                <c:pt idx="282">
                  <c:v>7.2281029599794933E-2</c:v>
                </c:pt>
                <c:pt idx="283">
                  <c:v>7.2281029599794933E-2</c:v>
                </c:pt>
                <c:pt idx="284">
                  <c:v>7.2281029599794933E-2</c:v>
                </c:pt>
                <c:pt idx="285">
                  <c:v>7.2281029599794933E-2</c:v>
                </c:pt>
                <c:pt idx="286">
                  <c:v>7.2281029599794933E-2</c:v>
                </c:pt>
                <c:pt idx="287">
                  <c:v>7.2281029599794933E-2</c:v>
                </c:pt>
                <c:pt idx="288">
                  <c:v>7.2281029599794933E-2</c:v>
                </c:pt>
                <c:pt idx="289">
                  <c:v>7.2281029599794933E-2</c:v>
                </c:pt>
                <c:pt idx="290">
                  <c:v>7.2281029599794933E-2</c:v>
                </c:pt>
                <c:pt idx="291">
                  <c:v>7.2281029599794933E-2</c:v>
                </c:pt>
                <c:pt idx="292">
                  <c:v>7.4872869527565208E-2</c:v>
                </c:pt>
                <c:pt idx="293">
                  <c:v>7.4872869527565208E-2</c:v>
                </c:pt>
                <c:pt idx="294">
                  <c:v>7.4872869527565208E-2</c:v>
                </c:pt>
                <c:pt idx="295">
                  <c:v>7.4872869527565208E-2</c:v>
                </c:pt>
                <c:pt idx="296">
                  <c:v>7.4872869527565208E-2</c:v>
                </c:pt>
                <c:pt idx="297">
                  <c:v>7.4872869527565208E-2</c:v>
                </c:pt>
                <c:pt idx="298">
                  <c:v>7.4872869527565208E-2</c:v>
                </c:pt>
                <c:pt idx="299">
                  <c:v>7.4872869527565208E-2</c:v>
                </c:pt>
                <c:pt idx="300">
                  <c:v>7.4872869527565208E-2</c:v>
                </c:pt>
                <c:pt idx="301">
                  <c:v>7.4872869527565208E-2</c:v>
                </c:pt>
                <c:pt idx="302">
                  <c:v>7.4872869527565208E-2</c:v>
                </c:pt>
                <c:pt idx="303">
                  <c:v>7.7464709455335484E-2</c:v>
                </c:pt>
                <c:pt idx="304">
                  <c:v>7.7464709455335484E-2</c:v>
                </c:pt>
                <c:pt idx="305">
                  <c:v>7.7464709455335484E-2</c:v>
                </c:pt>
                <c:pt idx="306">
                  <c:v>7.7464709455335484E-2</c:v>
                </c:pt>
                <c:pt idx="307">
                  <c:v>7.7464709455335484E-2</c:v>
                </c:pt>
                <c:pt idx="308">
                  <c:v>7.7464709455335484E-2</c:v>
                </c:pt>
                <c:pt idx="309">
                  <c:v>7.7464709455335484E-2</c:v>
                </c:pt>
                <c:pt idx="310">
                  <c:v>7.7464709455335484E-2</c:v>
                </c:pt>
                <c:pt idx="311">
                  <c:v>7.7464709455335484E-2</c:v>
                </c:pt>
                <c:pt idx="312">
                  <c:v>7.7464709455335484E-2</c:v>
                </c:pt>
                <c:pt idx="313">
                  <c:v>7.7464709455335484E-2</c:v>
                </c:pt>
                <c:pt idx="314">
                  <c:v>7.7464709455335484E-2</c:v>
                </c:pt>
                <c:pt idx="315">
                  <c:v>7.7464709455335484E-2</c:v>
                </c:pt>
                <c:pt idx="316">
                  <c:v>7.7464709455335484E-2</c:v>
                </c:pt>
                <c:pt idx="317">
                  <c:v>7.7464709455335484E-2</c:v>
                </c:pt>
                <c:pt idx="318">
                  <c:v>7.7464709455335484E-2</c:v>
                </c:pt>
                <c:pt idx="319">
                  <c:v>7.7464709455335484E-2</c:v>
                </c:pt>
                <c:pt idx="320">
                  <c:v>7.7464709455335484E-2</c:v>
                </c:pt>
                <c:pt idx="321">
                  <c:v>7.7464709455335484E-2</c:v>
                </c:pt>
                <c:pt idx="322">
                  <c:v>7.7464709455335484E-2</c:v>
                </c:pt>
                <c:pt idx="323">
                  <c:v>7.7464709455335484E-2</c:v>
                </c:pt>
                <c:pt idx="324">
                  <c:v>7.7464709455335484E-2</c:v>
                </c:pt>
                <c:pt idx="325">
                  <c:v>7.7464709455335484E-2</c:v>
                </c:pt>
                <c:pt idx="326">
                  <c:v>7.7464709455335484E-2</c:v>
                </c:pt>
                <c:pt idx="327">
                  <c:v>7.7464709455335484E-2</c:v>
                </c:pt>
                <c:pt idx="328">
                  <c:v>7.7464709455335484E-2</c:v>
                </c:pt>
                <c:pt idx="329">
                  <c:v>7.7464709455335484E-2</c:v>
                </c:pt>
                <c:pt idx="330">
                  <c:v>7.7464709455335484E-2</c:v>
                </c:pt>
                <c:pt idx="331">
                  <c:v>7.7464709455335484E-2</c:v>
                </c:pt>
                <c:pt idx="332">
                  <c:v>7.7464709455335484E-2</c:v>
                </c:pt>
                <c:pt idx="333">
                  <c:v>7.7464709455335484E-2</c:v>
                </c:pt>
                <c:pt idx="334">
                  <c:v>8.005654938310576E-2</c:v>
                </c:pt>
                <c:pt idx="335">
                  <c:v>8.005654938310576E-2</c:v>
                </c:pt>
                <c:pt idx="336">
                  <c:v>8.005654938310576E-2</c:v>
                </c:pt>
                <c:pt idx="337">
                  <c:v>8.005654938310576E-2</c:v>
                </c:pt>
                <c:pt idx="338">
                  <c:v>8.005654938310576E-2</c:v>
                </c:pt>
                <c:pt idx="339">
                  <c:v>8.005654938310576E-2</c:v>
                </c:pt>
                <c:pt idx="340">
                  <c:v>8.005654938310576E-2</c:v>
                </c:pt>
                <c:pt idx="341">
                  <c:v>8.005654938310576E-2</c:v>
                </c:pt>
                <c:pt idx="342">
                  <c:v>8.005654938310576E-2</c:v>
                </c:pt>
                <c:pt idx="343">
                  <c:v>8.005654938310576E-2</c:v>
                </c:pt>
                <c:pt idx="344">
                  <c:v>8.005654938310576E-2</c:v>
                </c:pt>
                <c:pt idx="345">
                  <c:v>8.005654938310576E-2</c:v>
                </c:pt>
                <c:pt idx="346">
                  <c:v>8.005654938310576E-2</c:v>
                </c:pt>
                <c:pt idx="347">
                  <c:v>8.2648389310876036E-2</c:v>
                </c:pt>
                <c:pt idx="348">
                  <c:v>8.2648389310876036E-2</c:v>
                </c:pt>
                <c:pt idx="349">
                  <c:v>8.2648389310876036E-2</c:v>
                </c:pt>
                <c:pt idx="350">
                  <c:v>8.2648389310876036E-2</c:v>
                </c:pt>
                <c:pt idx="351">
                  <c:v>8.2648389310876036E-2</c:v>
                </c:pt>
                <c:pt idx="352">
                  <c:v>8.2648389310876036E-2</c:v>
                </c:pt>
                <c:pt idx="353">
                  <c:v>8.2648389310876036E-2</c:v>
                </c:pt>
                <c:pt idx="354">
                  <c:v>8.2648389310876036E-2</c:v>
                </c:pt>
                <c:pt idx="355">
                  <c:v>8.2648389310876036E-2</c:v>
                </c:pt>
                <c:pt idx="356">
                  <c:v>8.2648389310876036E-2</c:v>
                </c:pt>
                <c:pt idx="357">
                  <c:v>8.2648389310876036E-2</c:v>
                </c:pt>
                <c:pt idx="358">
                  <c:v>8.2648389310876036E-2</c:v>
                </c:pt>
                <c:pt idx="359">
                  <c:v>8.2648389310876036E-2</c:v>
                </c:pt>
                <c:pt idx="360">
                  <c:v>8.2648389310876036E-2</c:v>
                </c:pt>
                <c:pt idx="361">
                  <c:v>8.2648389310876036E-2</c:v>
                </c:pt>
                <c:pt idx="362">
                  <c:v>8.2648389310876036E-2</c:v>
                </c:pt>
                <c:pt idx="363">
                  <c:v>8.2648389310876036E-2</c:v>
                </c:pt>
                <c:pt idx="364">
                  <c:v>8.2648389310876036E-2</c:v>
                </c:pt>
                <c:pt idx="365">
                  <c:v>8.2648389310876036E-2</c:v>
                </c:pt>
                <c:pt idx="366">
                  <c:v>8.2648389310876036E-2</c:v>
                </c:pt>
                <c:pt idx="367">
                  <c:v>8.2648389310876036E-2</c:v>
                </c:pt>
                <c:pt idx="368">
                  <c:v>8.2648389310876036E-2</c:v>
                </c:pt>
                <c:pt idx="369">
                  <c:v>8.2648389310876036E-2</c:v>
                </c:pt>
                <c:pt idx="370">
                  <c:v>8.2648389310876036E-2</c:v>
                </c:pt>
                <c:pt idx="371">
                  <c:v>8.2648389310876036E-2</c:v>
                </c:pt>
                <c:pt idx="372">
                  <c:v>8.2648389310876036E-2</c:v>
                </c:pt>
                <c:pt idx="373">
                  <c:v>8.2648389310876036E-2</c:v>
                </c:pt>
                <c:pt idx="374">
                  <c:v>8.2648389310876036E-2</c:v>
                </c:pt>
                <c:pt idx="375">
                  <c:v>8.2648389310876036E-2</c:v>
                </c:pt>
                <c:pt idx="376">
                  <c:v>8.2648389310876036E-2</c:v>
                </c:pt>
                <c:pt idx="377">
                  <c:v>8.2648389310876036E-2</c:v>
                </c:pt>
                <c:pt idx="378">
                  <c:v>8.2648389310876036E-2</c:v>
                </c:pt>
                <c:pt idx="379">
                  <c:v>8.2648389310876036E-2</c:v>
                </c:pt>
                <c:pt idx="380">
                  <c:v>8.2648389310876036E-2</c:v>
                </c:pt>
                <c:pt idx="381">
                  <c:v>8.2648389310876036E-2</c:v>
                </c:pt>
                <c:pt idx="382">
                  <c:v>8.2648389310876036E-2</c:v>
                </c:pt>
                <c:pt idx="383">
                  <c:v>8.2648389310876036E-2</c:v>
                </c:pt>
                <c:pt idx="384">
                  <c:v>8.2648389310876036E-2</c:v>
                </c:pt>
                <c:pt idx="385">
                  <c:v>8.2648389310876036E-2</c:v>
                </c:pt>
                <c:pt idx="386">
                  <c:v>8.2648389310876036E-2</c:v>
                </c:pt>
                <c:pt idx="387">
                  <c:v>8.2648389310876036E-2</c:v>
                </c:pt>
                <c:pt idx="388">
                  <c:v>8.2648389310876036E-2</c:v>
                </c:pt>
                <c:pt idx="389">
                  <c:v>8.2648389310876036E-2</c:v>
                </c:pt>
                <c:pt idx="390">
                  <c:v>8.2648389310876036E-2</c:v>
                </c:pt>
                <c:pt idx="391">
                  <c:v>8.2648389310876036E-2</c:v>
                </c:pt>
                <c:pt idx="392">
                  <c:v>8.5248107171557466E-2</c:v>
                </c:pt>
                <c:pt idx="393">
                  <c:v>8.5248107171557466E-2</c:v>
                </c:pt>
                <c:pt idx="394">
                  <c:v>8.5248107171557466E-2</c:v>
                </c:pt>
                <c:pt idx="395">
                  <c:v>8.5248107171557466E-2</c:v>
                </c:pt>
                <c:pt idx="396">
                  <c:v>8.7847825032238896E-2</c:v>
                </c:pt>
                <c:pt idx="397">
                  <c:v>8.7847825032238896E-2</c:v>
                </c:pt>
                <c:pt idx="398">
                  <c:v>8.7847825032238896E-2</c:v>
                </c:pt>
                <c:pt idx="399">
                  <c:v>8.7847825032238896E-2</c:v>
                </c:pt>
                <c:pt idx="400">
                  <c:v>8.7847825032238896E-2</c:v>
                </c:pt>
                <c:pt idx="401">
                  <c:v>8.7847825032238896E-2</c:v>
                </c:pt>
                <c:pt idx="402">
                  <c:v>8.7847825032238896E-2</c:v>
                </c:pt>
                <c:pt idx="403">
                  <c:v>8.7847825032238896E-2</c:v>
                </c:pt>
                <c:pt idx="404">
                  <c:v>8.7847825032238896E-2</c:v>
                </c:pt>
                <c:pt idx="405">
                  <c:v>8.7847825032238896E-2</c:v>
                </c:pt>
                <c:pt idx="406">
                  <c:v>8.7847825032238896E-2</c:v>
                </c:pt>
                <c:pt idx="407">
                  <c:v>8.7847825032238896E-2</c:v>
                </c:pt>
                <c:pt idx="408">
                  <c:v>8.7847825032238896E-2</c:v>
                </c:pt>
                <c:pt idx="409">
                  <c:v>8.7847825032238896E-2</c:v>
                </c:pt>
                <c:pt idx="410">
                  <c:v>8.7847825032238896E-2</c:v>
                </c:pt>
                <c:pt idx="411">
                  <c:v>8.7847825032238896E-2</c:v>
                </c:pt>
                <c:pt idx="412">
                  <c:v>8.7847825032238896E-2</c:v>
                </c:pt>
                <c:pt idx="413">
                  <c:v>8.7847825032238896E-2</c:v>
                </c:pt>
                <c:pt idx="414">
                  <c:v>8.7847825032238896E-2</c:v>
                </c:pt>
                <c:pt idx="415">
                  <c:v>8.7847825032238896E-2</c:v>
                </c:pt>
                <c:pt idx="416">
                  <c:v>8.7847825032238896E-2</c:v>
                </c:pt>
                <c:pt idx="417">
                  <c:v>8.7847825032238896E-2</c:v>
                </c:pt>
                <c:pt idx="418">
                  <c:v>8.7847825032238896E-2</c:v>
                </c:pt>
                <c:pt idx="419">
                  <c:v>8.7847825032238896E-2</c:v>
                </c:pt>
                <c:pt idx="420">
                  <c:v>8.7847825032238896E-2</c:v>
                </c:pt>
                <c:pt idx="421">
                  <c:v>8.7847825032238896E-2</c:v>
                </c:pt>
                <c:pt idx="422">
                  <c:v>8.7847825032238896E-2</c:v>
                </c:pt>
                <c:pt idx="423">
                  <c:v>8.7847825032238896E-2</c:v>
                </c:pt>
                <c:pt idx="424">
                  <c:v>8.7847825032238896E-2</c:v>
                </c:pt>
                <c:pt idx="425">
                  <c:v>9.0447542892920327E-2</c:v>
                </c:pt>
                <c:pt idx="426">
                  <c:v>9.0447542892920327E-2</c:v>
                </c:pt>
                <c:pt idx="427">
                  <c:v>9.0447542892920327E-2</c:v>
                </c:pt>
                <c:pt idx="428">
                  <c:v>9.0447542892920327E-2</c:v>
                </c:pt>
                <c:pt idx="429">
                  <c:v>9.0447542892920327E-2</c:v>
                </c:pt>
                <c:pt idx="430">
                  <c:v>9.0447542892920327E-2</c:v>
                </c:pt>
                <c:pt idx="431">
                  <c:v>9.0447542892920327E-2</c:v>
                </c:pt>
                <c:pt idx="432">
                  <c:v>9.0447542892920327E-2</c:v>
                </c:pt>
                <c:pt idx="433">
                  <c:v>9.0447542892920327E-2</c:v>
                </c:pt>
                <c:pt idx="434">
                  <c:v>9.0447542892920327E-2</c:v>
                </c:pt>
                <c:pt idx="435">
                  <c:v>9.0447542892920327E-2</c:v>
                </c:pt>
                <c:pt idx="436">
                  <c:v>9.0447542892920327E-2</c:v>
                </c:pt>
                <c:pt idx="437">
                  <c:v>9.0447542892920327E-2</c:v>
                </c:pt>
                <c:pt idx="438">
                  <c:v>9.0447542892920327E-2</c:v>
                </c:pt>
                <c:pt idx="439">
                  <c:v>9.0447542892920327E-2</c:v>
                </c:pt>
                <c:pt idx="440">
                  <c:v>9.0447542892920327E-2</c:v>
                </c:pt>
                <c:pt idx="441">
                  <c:v>9.0447542892920327E-2</c:v>
                </c:pt>
                <c:pt idx="442">
                  <c:v>9.5646978614283201E-2</c:v>
                </c:pt>
                <c:pt idx="443">
                  <c:v>9.5646978614283201E-2</c:v>
                </c:pt>
                <c:pt idx="444">
                  <c:v>9.5646978614283201E-2</c:v>
                </c:pt>
                <c:pt idx="445">
                  <c:v>9.5646978614283201E-2</c:v>
                </c:pt>
                <c:pt idx="446">
                  <c:v>9.5646978614283201E-2</c:v>
                </c:pt>
                <c:pt idx="447">
                  <c:v>9.5646978614283201E-2</c:v>
                </c:pt>
                <c:pt idx="448">
                  <c:v>9.5646978614283201E-2</c:v>
                </c:pt>
                <c:pt idx="449">
                  <c:v>9.5646978614283201E-2</c:v>
                </c:pt>
                <c:pt idx="450">
                  <c:v>9.5646978614283201E-2</c:v>
                </c:pt>
                <c:pt idx="451">
                  <c:v>9.5646978614283201E-2</c:v>
                </c:pt>
                <c:pt idx="452">
                  <c:v>9.5646978614283201E-2</c:v>
                </c:pt>
                <c:pt idx="453">
                  <c:v>9.5646978614283201E-2</c:v>
                </c:pt>
                <c:pt idx="454">
                  <c:v>9.5646978614283201E-2</c:v>
                </c:pt>
                <c:pt idx="455">
                  <c:v>9.5646978614283201E-2</c:v>
                </c:pt>
                <c:pt idx="456">
                  <c:v>9.5646978614283201E-2</c:v>
                </c:pt>
                <c:pt idx="457">
                  <c:v>9.5646978614283201E-2</c:v>
                </c:pt>
                <c:pt idx="458">
                  <c:v>9.5646978614283201E-2</c:v>
                </c:pt>
                <c:pt idx="459">
                  <c:v>9.5646978614283201E-2</c:v>
                </c:pt>
                <c:pt idx="460">
                  <c:v>9.5646978614283201E-2</c:v>
                </c:pt>
                <c:pt idx="461">
                  <c:v>9.8254897477679723E-2</c:v>
                </c:pt>
                <c:pt idx="462">
                  <c:v>0.10086281634107624</c:v>
                </c:pt>
                <c:pt idx="463">
                  <c:v>0.10086281634107624</c:v>
                </c:pt>
                <c:pt idx="464">
                  <c:v>0.10086281634107624</c:v>
                </c:pt>
                <c:pt idx="465">
                  <c:v>0.10086281634107624</c:v>
                </c:pt>
                <c:pt idx="466">
                  <c:v>0.10086281634107624</c:v>
                </c:pt>
                <c:pt idx="467">
                  <c:v>0.10086281634107624</c:v>
                </c:pt>
                <c:pt idx="468">
                  <c:v>0.10086281634107624</c:v>
                </c:pt>
                <c:pt idx="469">
                  <c:v>0.10086281634107624</c:v>
                </c:pt>
                <c:pt idx="470">
                  <c:v>0.10086281634107624</c:v>
                </c:pt>
                <c:pt idx="471">
                  <c:v>0.10347073520447277</c:v>
                </c:pt>
                <c:pt idx="472">
                  <c:v>0.10347073520447277</c:v>
                </c:pt>
                <c:pt idx="473">
                  <c:v>0.10347073520447277</c:v>
                </c:pt>
                <c:pt idx="474">
                  <c:v>0.10347073520447277</c:v>
                </c:pt>
                <c:pt idx="475">
                  <c:v>0.10347073520447277</c:v>
                </c:pt>
                <c:pt idx="476">
                  <c:v>0.10347073520447277</c:v>
                </c:pt>
                <c:pt idx="477">
                  <c:v>0.10347073520447277</c:v>
                </c:pt>
                <c:pt idx="478">
                  <c:v>0.10347073520447277</c:v>
                </c:pt>
                <c:pt idx="479">
                  <c:v>0.10347073520447277</c:v>
                </c:pt>
                <c:pt idx="480">
                  <c:v>0.10347073520447277</c:v>
                </c:pt>
                <c:pt idx="481">
                  <c:v>0.10347073520447277</c:v>
                </c:pt>
                <c:pt idx="482">
                  <c:v>0.10347073520447277</c:v>
                </c:pt>
                <c:pt idx="483">
                  <c:v>0.10347073520447277</c:v>
                </c:pt>
                <c:pt idx="484">
                  <c:v>0.10347073520447277</c:v>
                </c:pt>
                <c:pt idx="485">
                  <c:v>0.10347073520447277</c:v>
                </c:pt>
                <c:pt idx="486">
                  <c:v>0.10347073520447277</c:v>
                </c:pt>
                <c:pt idx="487">
                  <c:v>0.10347073520447277</c:v>
                </c:pt>
                <c:pt idx="488">
                  <c:v>0.10347073520447277</c:v>
                </c:pt>
                <c:pt idx="489">
                  <c:v>0.10347073520447277</c:v>
                </c:pt>
                <c:pt idx="490">
                  <c:v>0.10347073520447277</c:v>
                </c:pt>
                <c:pt idx="491">
                  <c:v>0.10347073520447277</c:v>
                </c:pt>
                <c:pt idx="492">
                  <c:v>0.10347073520447277</c:v>
                </c:pt>
                <c:pt idx="493">
                  <c:v>0.10347073520447277</c:v>
                </c:pt>
                <c:pt idx="494">
                  <c:v>0.10347073520447277</c:v>
                </c:pt>
                <c:pt idx="495">
                  <c:v>0.10347073520447277</c:v>
                </c:pt>
                <c:pt idx="496">
                  <c:v>0.10347073520447277</c:v>
                </c:pt>
                <c:pt idx="497">
                  <c:v>0.10347073520447277</c:v>
                </c:pt>
                <c:pt idx="498">
                  <c:v>0.10347073520447277</c:v>
                </c:pt>
                <c:pt idx="499">
                  <c:v>0.10347073520447277</c:v>
                </c:pt>
                <c:pt idx="500">
                  <c:v>0.10347073520447277</c:v>
                </c:pt>
                <c:pt idx="501">
                  <c:v>0.10347073520447277</c:v>
                </c:pt>
                <c:pt idx="502">
                  <c:v>0.10347073520447277</c:v>
                </c:pt>
                <c:pt idx="503">
                  <c:v>0.10347073520447277</c:v>
                </c:pt>
                <c:pt idx="504">
                  <c:v>0.10347073520447277</c:v>
                </c:pt>
                <c:pt idx="505">
                  <c:v>0.10347073520447277</c:v>
                </c:pt>
                <c:pt idx="506">
                  <c:v>0.10347073520447277</c:v>
                </c:pt>
                <c:pt idx="507">
                  <c:v>0.10347073520447277</c:v>
                </c:pt>
                <c:pt idx="508">
                  <c:v>0.10613811801589461</c:v>
                </c:pt>
                <c:pt idx="509">
                  <c:v>0.10613811801589461</c:v>
                </c:pt>
                <c:pt idx="510">
                  <c:v>0.10613811801589461</c:v>
                </c:pt>
                <c:pt idx="511">
                  <c:v>0.10613811801589461</c:v>
                </c:pt>
                <c:pt idx="512">
                  <c:v>0.10613811801589461</c:v>
                </c:pt>
                <c:pt idx="513">
                  <c:v>0.10882310731452056</c:v>
                </c:pt>
                <c:pt idx="514">
                  <c:v>0.10882310731452056</c:v>
                </c:pt>
                <c:pt idx="515">
                  <c:v>0.10882310731452056</c:v>
                </c:pt>
                <c:pt idx="516">
                  <c:v>0.10882310731452056</c:v>
                </c:pt>
                <c:pt idx="517">
                  <c:v>0.10882310731452056</c:v>
                </c:pt>
                <c:pt idx="518">
                  <c:v>0.10882310731452056</c:v>
                </c:pt>
                <c:pt idx="519">
                  <c:v>0.10882310731452056</c:v>
                </c:pt>
                <c:pt idx="520">
                  <c:v>0.10882310731452056</c:v>
                </c:pt>
                <c:pt idx="521">
                  <c:v>0.10882310731452056</c:v>
                </c:pt>
                <c:pt idx="522">
                  <c:v>0.10882310731452056</c:v>
                </c:pt>
                <c:pt idx="523">
                  <c:v>0.10882310731452056</c:v>
                </c:pt>
                <c:pt idx="524">
                  <c:v>0.10882310731452056</c:v>
                </c:pt>
                <c:pt idx="525">
                  <c:v>0.10882310731452056</c:v>
                </c:pt>
                <c:pt idx="526">
                  <c:v>0.10882310731452056</c:v>
                </c:pt>
                <c:pt idx="527">
                  <c:v>0.10882310731452056</c:v>
                </c:pt>
                <c:pt idx="528">
                  <c:v>0.10882310731452056</c:v>
                </c:pt>
                <c:pt idx="529">
                  <c:v>0.10882310731452056</c:v>
                </c:pt>
                <c:pt idx="530">
                  <c:v>0.10882310731452056</c:v>
                </c:pt>
                <c:pt idx="531">
                  <c:v>0.10882310731452056</c:v>
                </c:pt>
                <c:pt idx="532">
                  <c:v>0.10882310731452056</c:v>
                </c:pt>
                <c:pt idx="533">
                  <c:v>0.10882310731452056</c:v>
                </c:pt>
                <c:pt idx="534">
                  <c:v>0.10882310731452056</c:v>
                </c:pt>
                <c:pt idx="535">
                  <c:v>0.10882310731452056</c:v>
                </c:pt>
                <c:pt idx="536">
                  <c:v>0.10882310731452056</c:v>
                </c:pt>
                <c:pt idx="537">
                  <c:v>0.10882310731452056</c:v>
                </c:pt>
                <c:pt idx="538">
                  <c:v>0.10882310731452056</c:v>
                </c:pt>
                <c:pt idx="539">
                  <c:v>0.10882310731452056</c:v>
                </c:pt>
                <c:pt idx="540">
                  <c:v>0.10882310731452056</c:v>
                </c:pt>
                <c:pt idx="541">
                  <c:v>0.10882310731452056</c:v>
                </c:pt>
                <c:pt idx="542">
                  <c:v>0.10882310731452056</c:v>
                </c:pt>
                <c:pt idx="543">
                  <c:v>0.10882310731452056</c:v>
                </c:pt>
                <c:pt idx="544">
                  <c:v>0.10882310731452056</c:v>
                </c:pt>
                <c:pt idx="545">
                  <c:v>0.10882310731452056</c:v>
                </c:pt>
                <c:pt idx="546">
                  <c:v>0.10882310731452056</c:v>
                </c:pt>
                <c:pt idx="547">
                  <c:v>0.10882310731452056</c:v>
                </c:pt>
                <c:pt idx="548">
                  <c:v>0.10882310731452056</c:v>
                </c:pt>
                <c:pt idx="549">
                  <c:v>0.10882310731452056</c:v>
                </c:pt>
                <c:pt idx="550">
                  <c:v>0.10882310731452056</c:v>
                </c:pt>
                <c:pt idx="551">
                  <c:v>0.10882310731452056</c:v>
                </c:pt>
                <c:pt idx="552">
                  <c:v>0.10882310731452056</c:v>
                </c:pt>
                <c:pt idx="553">
                  <c:v>0.10882310731452056</c:v>
                </c:pt>
                <c:pt idx="554">
                  <c:v>0.10882310731452056</c:v>
                </c:pt>
                <c:pt idx="555">
                  <c:v>0.10882310731452056</c:v>
                </c:pt>
                <c:pt idx="556">
                  <c:v>0.10882310731452056</c:v>
                </c:pt>
                <c:pt idx="557">
                  <c:v>0.10882310731452056</c:v>
                </c:pt>
                <c:pt idx="558">
                  <c:v>0.10882310731452056</c:v>
                </c:pt>
                <c:pt idx="559">
                  <c:v>0.10882310731452056</c:v>
                </c:pt>
                <c:pt idx="560">
                  <c:v>0.10882310731452056</c:v>
                </c:pt>
                <c:pt idx="561">
                  <c:v>0.10882310731452056</c:v>
                </c:pt>
                <c:pt idx="562">
                  <c:v>0.10882310731452056</c:v>
                </c:pt>
                <c:pt idx="563">
                  <c:v>0.10882310731452056</c:v>
                </c:pt>
                <c:pt idx="564">
                  <c:v>0.10882310731452056</c:v>
                </c:pt>
                <c:pt idx="565">
                  <c:v>0.10882310731452056</c:v>
                </c:pt>
                <c:pt idx="566">
                  <c:v>0.10882310731452056</c:v>
                </c:pt>
                <c:pt idx="567">
                  <c:v>0.10882310731452056</c:v>
                </c:pt>
                <c:pt idx="568">
                  <c:v>0.10882310731452056</c:v>
                </c:pt>
                <c:pt idx="569">
                  <c:v>0.10882310731452056</c:v>
                </c:pt>
                <c:pt idx="570">
                  <c:v>0.10882310731452056</c:v>
                </c:pt>
                <c:pt idx="571">
                  <c:v>0.10882310731452056</c:v>
                </c:pt>
                <c:pt idx="572">
                  <c:v>0.10882310731452056</c:v>
                </c:pt>
                <c:pt idx="573">
                  <c:v>0.10882310731452056</c:v>
                </c:pt>
                <c:pt idx="574">
                  <c:v>0.10882310731452056</c:v>
                </c:pt>
                <c:pt idx="575">
                  <c:v>0.10882310731452056</c:v>
                </c:pt>
                <c:pt idx="576">
                  <c:v>0.10882310731452056</c:v>
                </c:pt>
                <c:pt idx="577">
                  <c:v>0.10882310731452056</c:v>
                </c:pt>
                <c:pt idx="578">
                  <c:v>0.10882310731452056</c:v>
                </c:pt>
                <c:pt idx="579">
                  <c:v>0.10882310731452056</c:v>
                </c:pt>
                <c:pt idx="580">
                  <c:v>0.10882310731452056</c:v>
                </c:pt>
                <c:pt idx="581">
                  <c:v>0.10882310731452056</c:v>
                </c:pt>
                <c:pt idx="582">
                  <c:v>0.10882310731452056</c:v>
                </c:pt>
                <c:pt idx="583">
                  <c:v>0.10882310731452056</c:v>
                </c:pt>
                <c:pt idx="584">
                  <c:v>0.10882310731452056</c:v>
                </c:pt>
                <c:pt idx="585">
                  <c:v>0.10882310731452056</c:v>
                </c:pt>
                <c:pt idx="586">
                  <c:v>0.10882310731452056</c:v>
                </c:pt>
                <c:pt idx="587">
                  <c:v>0.10882310731452056</c:v>
                </c:pt>
                <c:pt idx="588">
                  <c:v>0.10882310731452056</c:v>
                </c:pt>
                <c:pt idx="589">
                  <c:v>0.10882310731452056</c:v>
                </c:pt>
                <c:pt idx="590">
                  <c:v>0.10882310731452056</c:v>
                </c:pt>
                <c:pt idx="591">
                  <c:v>0.10882310731452056</c:v>
                </c:pt>
                <c:pt idx="592">
                  <c:v>0.10882310731452056</c:v>
                </c:pt>
                <c:pt idx="593">
                  <c:v>0.10882310731452056</c:v>
                </c:pt>
                <c:pt idx="594">
                  <c:v>0.10882310731452056</c:v>
                </c:pt>
                <c:pt idx="595">
                  <c:v>0.10882310731452056</c:v>
                </c:pt>
                <c:pt idx="596">
                  <c:v>0.10882310731452056</c:v>
                </c:pt>
                <c:pt idx="597">
                  <c:v>0.10882310731452056</c:v>
                </c:pt>
                <c:pt idx="598">
                  <c:v>0.10882310731452056</c:v>
                </c:pt>
                <c:pt idx="599">
                  <c:v>0.10882310731452056</c:v>
                </c:pt>
                <c:pt idx="600">
                  <c:v>0.10882310731452056</c:v>
                </c:pt>
                <c:pt idx="601">
                  <c:v>0.10882310731452056</c:v>
                </c:pt>
                <c:pt idx="602">
                  <c:v>0.10882310731452056</c:v>
                </c:pt>
                <c:pt idx="603">
                  <c:v>0.10882310731452056</c:v>
                </c:pt>
                <c:pt idx="604">
                  <c:v>0.10882310731452056</c:v>
                </c:pt>
                <c:pt idx="605">
                  <c:v>0.10882310731452056</c:v>
                </c:pt>
                <c:pt idx="606">
                  <c:v>0.10882310731452056</c:v>
                </c:pt>
                <c:pt idx="607">
                  <c:v>0.10882310731452056</c:v>
                </c:pt>
                <c:pt idx="608">
                  <c:v>0.10882310731452056</c:v>
                </c:pt>
                <c:pt idx="609">
                  <c:v>0.10882310731452056</c:v>
                </c:pt>
                <c:pt idx="610">
                  <c:v>0.10882310731452056</c:v>
                </c:pt>
                <c:pt idx="611">
                  <c:v>0.10882310731452056</c:v>
                </c:pt>
                <c:pt idx="612">
                  <c:v>0.10882310731452056</c:v>
                </c:pt>
                <c:pt idx="613">
                  <c:v>0.10882310731452056</c:v>
                </c:pt>
                <c:pt idx="614">
                  <c:v>0.10882310731452056</c:v>
                </c:pt>
                <c:pt idx="615">
                  <c:v>0.10882310731452056</c:v>
                </c:pt>
                <c:pt idx="616">
                  <c:v>0.10882310731452056</c:v>
                </c:pt>
                <c:pt idx="617">
                  <c:v>0.10882310731452056</c:v>
                </c:pt>
                <c:pt idx="618">
                  <c:v>0.10882310731452056</c:v>
                </c:pt>
                <c:pt idx="619">
                  <c:v>0.10882310731452056</c:v>
                </c:pt>
                <c:pt idx="620">
                  <c:v>0.10882310731452056</c:v>
                </c:pt>
                <c:pt idx="621">
                  <c:v>0.10882310731452056</c:v>
                </c:pt>
                <c:pt idx="622">
                  <c:v>0.10882310731452056</c:v>
                </c:pt>
                <c:pt idx="623">
                  <c:v>0.10882310731452056</c:v>
                </c:pt>
                <c:pt idx="624">
                  <c:v>0.10882310731452056</c:v>
                </c:pt>
                <c:pt idx="625">
                  <c:v>0.10882310731452056</c:v>
                </c:pt>
                <c:pt idx="626">
                  <c:v>0.10882310731452056</c:v>
                </c:pt>
                <c:pt idx="627">
                  <c:v>0.10882310731452056</c:v>
                </c:pt>
                <c:pt idx="628">
                  <c:v>0.10882310731452056</c:v>
                </c:pt>
                <c:pt idx="629">
                  <c:v>0.10882310731452056</c:v>
                </c:pt>
                <c:pt idx="630">
                  <c:v>0.10882310731452056</c:v>
                </c:pt>
                <c:pt idx="631">
                  <c:v>0.10882310731452056</c:v>
                </c:pt>
                <c:pt idx="632">
                  <c:v>0.10882310731452056</c:v>
                </c:pt>
                <c:pt idx="633">
                  <c:v>0.10882310731452056</c:v>
                </c:pt>
                <c:pt idx="634">
                  <c:v>0.10882310731452056</c:v>
                </c:pt>
                <c:pt idx="635">
                  <c:v>0.10882310731452056</c:v>
                </c:pt>
                <c:pt idx="636">
                  <c:v>0.10882310731452056</c:v>
                </c:pt>
                <c:pt idx="637">
                  <c:v>0.10882310731452056</c:v>
                </c:pt>
                <c:pt idx="638">
                  <c:v>0.10882310731452056</c:v>
                </c:pt>
                <c:pt idx="639">
                  <c:v>0.10882310731452056</c:v>
                </c:pt>
                <c:pt idx="640">
                  <c:v>0.10882310731452056</c:v>
                </c:pt>
                <c:pt idx="641">
                  <c:v>0.10882310731452056</c:v>
                </c:pt>
                <c:pt idx="642">
                  <c:v>0.10882310731452056</c:v>
                </c:pt>
                <c:pt idx="643">
                  <c:v>0.10882310731452056</c:v>
                </c:pt>
                <c:pt idx="644">
                  <c:v>0.10882310731452056</c:v>
                </c:pt>
                <c:pt idx="645">
                  <c:v>0.10882310731452056</c:v>
                </c:pt>
                <c:pt idx="646">
                  <c:v>0.10882310731452056</c:v>
                </c:pt>
                <c:pt idx="647">
                  <c:v>0.10882310731452056</c:v>
                </c:pt>
                <c:pt idx="648">
                  <c:v>0.10882310731452056</c:v>
                </c:pt>
                <c:pt idx="649">
                  <c:v>0.10882310731452056</c:v>
                </c:pt>
                <c:pt idx="650">
                  <c:v>0.10882310731452056</c:v>
                </c:pt>
                <c:pt idx="651">
                  <c:v>0.10882310731452056</c:v>
                </c:pt>
                <c:pt idx="652">
                  <c:v>0.10882310731452056</c:v>
                </c:pt>
                <c:pt idx="653">
                  <c:v>0.10882310731452056</c:v>
                </c:pt>
                <c:pt idx="654">
                  <c:v>0.10882310731452056</c:v>
                </c:pt>
                <c:pt idx="655">
                  <c:v>0.10882310731452056</c:v>
                </c:pt>
                <c:pt idx="656">
                  <c:v>0.11195127397759447</c:v>
                </c:pt>
                <c:pt idx="657">
                  <c:v>0.11195127397759447</c:v>
                </c:pt>
                <c:pt idx="658">
                  <c:v>0.11195127397759447</c:v>
                </c:pt>
                <c:pt idx="659">
                  <c:v>0.11195127397759447</c:v>
                </c:pt>
                <c:pt idx="660">
                  <c:v>0.11195127397759447</c:v>
                </c:pt>
                <c:pt idx="661">
                  <c:v>0.11195127397759447</c:v>
                </c:pt>
                <c:pt idx="662">
                  <c:v>0.11195127397759447</c:v>
                </c:pt>
                <c:pt idx="663">
                  <c:v>0.11195127397759447</c:v>
                </c:pt>
                <c:pt idx="664">
                  <c:v>0.11195127397759447</c:v>
                </c:pt>
                <c:pt idx="665">
                  <c:v>0.11195127397759447</c:v>
                </c:pt>
                <c:pt idx="666">
                  <c:v>0.11195127397759447</c:v>
                </c:pt>
                <c:pt idx="667">
                  <c:v>0.11195127397759447</c:v>
                </c:pt>
                <c:pt idx="668">
                  <c:v>0.11195127397759447</c:v>
                </c:pt>
                <c:pt idx="669">
                  <c:v>0.11195127397759447</c:v>
                </c:pt>
                <c:pt idx="670">
                  <c:v>0.11195127397759447</c:v>
                </c:pt>
                <c:pt idx="671">
                  <c:v>0.11195127397759447</c:v>
                </c:pt>
                <c:pt idx="672">
                  <c:v>0.11195127397759447</c:v>
                </c:pt>
                <c:pt idx="673">
                  <c:v>0.11195127397759447</c:v>
                </c:pt>
                <c:pt idx="674">
                  <c:v>0.11195127397759447</c:v>
                </c:pt>
                <c:pt idx="675">
                  <c:v>0.11195127397759447</c:v>
                </c:pt>
                <c:pt idx="676">
                  <c:v>0.11195127397759447</c:v>
                </c:pt>
                <c:pt idx="677">
                  <c:v>0.11195127397759447</c:v>
                </c:pt>
                <c:pt idx="678">
                  <c:v>0.11195127397759447</c:v>
                </c:pt>
                <c:pt idx="679">
                  <c:v>0.11195127397759447</c:v>
                </c:pt>
                <c:pt idx="680">
                  <c:v>0.1151574302553479</c:v>
                </c:pt>
                <c:pt idx="681">
                  <c:v>0.1151574302553479</c:v>
                </c:pt>
                <c:pt idx="682">
                  <c:v>0.1151574302553479</c:v>
                </c:pt>
                <c:pt idx="683">
                  <c:v>0.1151574302553479</c:v>
                </c:pt>
                <c:pt idx="684">
                  <c:v>0.1151574302553479</c:v>
                </c:pt>
                <c:pt idx="685">
                  <c:v>0.1151574302553479</c:v>
                </c:pt>
                <c:pt idx="686">
                  <c:v>0.1151574302553479</c:v>
                </c:pt>
                <c:pt idx="687">
                  <c:v>0.1151574302553479</c:v>
                </c:pt>
                <c:pt idx="688">
                  <c:v>0.1151574302553479</c:v>
                </c:pt>
                <c:pt idx="689">
                  <c:v>0.1151574302553479</c:v>
                </c:pt>
                <c:pt idx="690">
                  <c:v>0.1151574302553479</c:v>
                </c:pt>
                <c:pt idx="691">
                  <c:v>0.1151574302553479</c:v>
                </c:pt>
                <c:pt idx="692">
                  <c:v>0.1151574302553479</c:v>
                </c:pt>
                <c:pt idx="693">
                  <c:v>0.1151574302553479</c:v>
                </c:pt>
                <c:pt idx="694">
                  <c:v>0.1151574302553479</c:v>
                </c:pt>
                <c:pt idx="695">
                  <c:v>0.1151574302553479</c:v>
                </c:pt>
                <c:pt idx="696">
                  <c:v>0.1151574302553479</c:v>
                </c:pt>
                <c:pt idx="697">
                  <c:v>0.1151574302553479</c:v>
                </c:pt>
                <c:pt idx="698">
                  <c:v>0.1151574302553479</c:v>
                </c:pt>
                <c:pt idx="699">
                  <c:v>0.1151574302553479</c:v>
                </c:pt>
                <c:pt idx="700">
                  <c:v>0.1151574302553479</c:v>
                </c:pt>
                <c:pt idx="701">
                  <c:v>0.1151574302553479</c:v>
                </c:pt>
                <c:pt idx="702">
                  <c:v>0.11848929351514066</c:v>
                </c:pt>
                <c:pt idx="703">
                  <c:v>0.11848929351514066</c:v>
                </c:pt>
                <c:pt idx="704">
                  <c:v>0.11848929351514066</c:v>
                </c:pt>
                <c:pt idx="705">
                  <c:v>0.11848929351514066</c:v>
                </c:pt>
                <c:pt idx="706">
                  <c:v>0.11848929351514066</c:v>
                </c:pt>
                <c:pt idx="707">
                  <c:v>0.11848929351514066</c:v>
                </c:pt>
                <c:pt idx="708">
                  <c:v>0.11848929351514066</c:v>
                </c:pt>
                <c:pt idx="709">
                  <c:v>0.11848929351514066</c:v>
                </c:pt>
                <c:pt idx="710">
                  <c:v>0.11848929351514066</c:v>
                </c:pt>
                <c:pt idx="711">
                  <c:v>0.11848929351514066</c:v>
                </c:pt>
                <c:pt idx="712">
                  <c:v>0.11848929351514066</c:v>
                </c:pt>
                <c:pt idx="713">
                  <c:v>0.11848929351514066</c:v>
                </c:pt>
                <c:pt idx="714">
                  <c:v>0.11848929351514066</c:v>
                </c:pt>
                <c:pt idx="715">
                  <c:v>0.11848929351514066</c:v>
                </c:pt>
                <c:pt idx="716">
                  <c:v>0.11848929351514066</c:v>
                </c:pt>
                <c:pt idx="717">
                  <c:v>0.11848929351514066</c:v>
                </c:pt>
                <c:pt idx="718">
                  <c:v>0.11848929351514066</c:v>
                </c:pt>
                <c:pt idx="719">
                  <c:v>0.12199083499649695</c:v>
                </c:pt>
                <c:pt idx="720">
                  <c:v>0.12199083499649695</c:v>
                </c:pt>
                <c:pt idx="721">
                  <c:v>0.12199083499649695</c:v>
                </c:pt>
                <c:pt idx="722">
                  <c:v>0.12199083499649695</c:v>
                </c:pt>
                <c:pt idx="723">
                  <c:v>0.12199083499649695</c:v>
                </c:pt>
                <c:pt idx="724">
                  <c:v>0.12199083499649695</c:v>
                </c:pt>
                <c:pt idx="725">
                  <c:v>0.12199083499649695</c:v>
                </c:pt>
                <c:pt idx="726">
                  <c:v>0.12199083499649695</c:v>
                </c:pt>
                <c:pt idx="727">
                  <c:v>0.12199083499649695</c:v>
                </c:pt>
                <c:pt idx="728">
                  <c:v>0.12199083499649695</c:v>
                </c:pt>
                <c:pt idx="729">
                  <c:v>0.12199083499649695</c:v>
                </c:pt>
                <c:pt idx="730">
                  <c:v>0.12554192659315544</c:v>
                </c:pt>
                <c:pt idx="731">
                  <c:v>0.12554192659315544</c:v>
                </c:pt>
                <c:pt idx="732">
                  <c:v>0.12554192659315544</c:v>
                </c:pt>
                <c:pt idx="733">
                  <c:v>0.12554192659315544</c:v>
                </c:pt>
                <c:pt idx="734">
                  <c:v>0.12554192659315544</c:v>
                </c:pt>
                <c:pt idx="735">
                  <c:v>0.12554192659315544</c:v>
                </c:pt>
                <c:pt idx="736">
                  <c:v>0.12554192659315544</c:v>
                </c:pt>
                <c:pt idx="737">
                  <c:v>0.12554192659315544</c:v>
                </c:pt>
                <c:pt idx="738">
                  <c:v>0.12554192659315544</c:v>
                </c:pt>
                <c:pt idx="739">
                  <c:v>0.12554192659315544</c:v>
                </c:pt>
                <c:pt idx="740">
                  <c:v>0.12554192659315544</c:v>
                </c:pt>
                <c:pt idx="741">
                  <c:v>0.12554192659315544</c:v>
                </c:pt>
                <c:pt idx="742">
                  <c:v>0.12554192659315544</c:v>
                </c:pt>
                <c:pt idx="743">
                  <c:v>0.12554192659315544</c:v>
                </c:pt>
                <c:pt idx="744">
                  <c:v>0.12554192659315544</c:v>
                </c:pt>
                <c:pt idx="745">
                  <c:v>0.12554192659315544</c:v>
                </c:pt>
                <c:pt idx="746">
                  <c:v>0.12554192659315544</c:v>
                </c:pt>
                <c:pt idx="747">
                  <c:v>0.12554192659315544</c:v>
                </c:pt>
                <c:pt idx="748">
                  <c:v>0.12554192659315544</c:v>
                </c:pt>
                <c:pt idx="749">
                  <c:v>0.12554192659315544</c:v>
                </c:pt>
                <c:pt idx="750">
                  <c:v>0.12554192659315544</c:v>
                </c:pt>
                <c:pt idx="751">
                  <c:v>0.12554192659315544</c:v>
                </c:pt>
                <c:pt idx="752">
                  <c:v>0.12554192659315544</c:v>
                </c:pt>
                <c:pt idx="753">
                  <c:v>0.12554192659315544</c:v>
                </c:pt>
                <c:pt idx="754">
                  <c:v>0.12554192659315544</c:v>
                </c:pt>
                <c:pt idx="755">
                  <c:v>0.12554192659315544</c:v>
                </c:pt>
                <c:pt idx="756">
                  <c:v>0.12554192659315544</c:v>
                </c:pt>
                <c:pt idx="757">
                  <c:v>0.12554192659315544</c:v>
                </c:pt>
                <c:pt idx="758">
                  <c:v>0.12554192659315544</c:v>
                </c:pt>
                <c:pt idx="759">
                  <c:v>0.12554192659315544</c:v>
                </c:pt>
                <c:pt idx="760">
                  <c:v>0.12554192659315544</c:v>
                </c:pt>
                <c:pt idx="761">
                  <c:v>0.12554192659315544</c:v>
                </c:pt>
                <c:pt idx="762">
                  <c:v>0.12554192659315544</c:v>
                </c:pt>
                <c:pt idx="763">
                  <c:v>0.12554192659315544</c:v>
                </c:pt>
                <c:pt idx="764">
                  <c:v>0.12554192659315544</c:v>
                </c:pt>
                <c:pt idx="765">
                  <c:v>0.12554192659315544</c:v>
                </c:pt>
                <c:pt idx="766">
                  <c:v>0.12554192659315544</c:v>
                </c:pt>
                <c:pt idx="767">
                  <c:v>0.12554192659315544</c:v>
                </c:pt>
                <c:pt idx="768">
                  <c:v>0.12554192659315544</c:v>
                </c:pt>
                <c:pt idx="769">
                  <c:v>0.12554192659315544</c:v>
                </c:pt>
                <c:pt idx="770">
                  <c:v>0.12554192659315544</c:v>
                </c:pt>
                <c:pt idx="771">
                  <c:v>0.12554192659315544</c:v>
                </c:pt>
                <c:pt idx="772">
                  <c:v>0.12554192659315544</c:v>
                </c:pt>
                <c:pt idx="773">
                  <c:v>0.12554192659315544</c:v>
                </c:pt>
                <c:pt idx="774">
                  <c:v>0.12554192659315544</c:v>
                </c:pt>
                <c:pt idx="775">
                  <c:v>0.12554192659315544</c:v>
                </c:pt>
                <c:pt idx="776">
                  <c:v>0.12554192659315544</c:v>
                </c:pt>
                <c:pt idx="777">
                  <c:v>0.12554192659315544</c:v>
                </c:pt>
                <c:pt idx="778">
                  <c:v>0.12554192659315544</c:v>
                </c:pt>
                <c:pt idx="779">
                  <c:v>0.12554192659315544</c:v>
                </c:pt>
                <c:pt idx="780">
                  <c:v>0.12554192659315544</c:v>
                </c:pt>
                <c:pt idx="781">
                  <c:v>0.12554192659315544</c:v>
                </c:pt>
                <c:pt idx="782">
                  <c:v>0.12554192659315544</c:v>
                </c:pt>
                <c:pt idx="783">
                  <c:v>0.12554192659315544</c:v>
                </c:pt>
                <c:pt idx="784">
                  <c:v>0.12554192659315544</c:v>
                </c:pt>
                <c:pt idx="785">
                  <c:v>0.12554192659315544</c:v>
                </c:pt>
                <c:pt idx="786">
                  <c:v>0.12554192659315544</c:v>
                </c:pt>
                <c:pt idx="787">
                  <c:v>0.12554192659315544</c:v>
                </c:pt>
                <c:pt idx="788">
                  <c:v>0.12554192659315544</c:v>
                </c:pt>
                <c:pt idx="789">
                  <c:v>0.12554192659315544</c:v>
                </c:pt>
                <c:pt idx="790">
                  <c:v>0.12554192659315544</c:v>
                </c:pt>
                <c:pt idx="791">
                  <c:v>0.12554192659315544</c:v>
                </c:pt>
                <c:pt idx="792">
                  <c:v>0.12554192659315544</c:v>
                </c:pt>
                <c:pt idx="793">
                  <c:v>0.12554192659315544</c:v>
                </c:pt>
                <c:pt idx="794">
                  <c:v>0.12554192659315544</c:v>
                </c:pt>
                <c:pt idx="795">
                  <c:v>0.12554192659315544</c:v>
                </c:pt>
                <c:pt idx="796">
                  <c:v>0.12554192659315544</c:v>
                </c:pt>
                <c:pt idx="797">
                  <c:v>0.12554192659315544</c:v>
                </c:pt>
                <c:pt idx="798">
                  <c:v>0.12554192659315544</c:v>
                </c:pt>
                <c:pt idx="799">
                  <c:v>0.12554192659315544</c:v>
                </c:pt>
                <c:pt idx="800">
                  <c:v>0.12950860056798147</c:v>
                </c:pt>
                <c:pt idx="801">
                  <c:v>0.12950860056798147</c:v>
                </c:pt>
                <c:pt idx="802">
                  <c:v>0.12950860056798147</c:v>
                </c:pt>
                <c:pt idx="803">
                  <c:v>0.12950860056798147</c:v>
                </c:pt>
                <c:pt idx="804">
                  <c:v>0.12950860056798147</c:v>
                </c:pt>
                <c:pt idx="805">
                  <c:v>0.12950860056798147</c:v>
                </c:pt>
                <c:pt idx="806">
                  <c:v>0.12950860056798147</c:v>
                </c:pt>
                <c:pt idx="807">
                  <c:v>0.12950860056798147</c:v>
                </c:pt>
                <c:pt idx="808">
                  <c:v>0.12950860056798147</c:v>
                </c:pt>
                <c:pt idx="809">
                  <c:v>0.12950860056798147</c:v>
                </c:pt>
                <c:pt idx="810">
                  <c:v>0.12950860056798147</c:v>
                </c:pt>
                <c:pt idx="811">
                  <c:v>0.12950860056798147</c:v>
                </c:pt>
                <c:pt idx="812">
                  <c:v>0.12950860056798147</c:v>
                </c:pt>
                <c:pt idx="813">
                  <c:v>0.12950860056798147</c:v>
                </c:pt>
                <c:pt idx="814">
                  <c:v>0.12950860056798147</c:v>
                </c:pt>
                <c:pt idx="815">
                  <c:v>0.12950860056798147</c:v>
                </c:pt>
                <c:pt idx="816">
                  <c:v>0.12950860056798147</c:v>
                </c:pt>
                <c:pt idx="817">
                  <c:v>0.12950860056798147</c:v>
                </c:pt>
                <c:pt idx="818">
                  <c:v>0.12950860056798147</c:v>
                </c:pt>
                <c:pt idx="819">
                  <c:v>0.12950860056798147</c:v>
                </c:pt>
                <c:pt idx="820">
                  <c:v>0.12950860056798147</c:v>
                </c:pt>
                <c:pt idx="821">
                  <c:v>0.12950860056798147</c:v>
                </c:pt>
                <c:pt idx="822">
                  <c:v>0.12950860056798147</c:v>
                </c:pt>
                <c:pt idx="823">
                  <c:v>0.12950860056798147</c:v>
                </c:pt>
                <c:pt idx="824">
                  <c:v>0.12950860056798147</c:v>
                </c:pt>
                <c:pt idx="825">
                  <c:v>0.12950860056798147</c:v>
                </c:pt>
                <c:pt idx="826">
                  <c:v>0.12950860056798147</c:v>
                </c:pt>
                <c:pt idx="827">
                  <c:v>0.12950860056798147</c:v>
                </c:pt>
                <c:pt idx="828">
                  <c:v>0.12950860056798147</c:v>
                </c:pt>
                <c:pt idx="829">
                  <c:v>0.12950860056798147</c:v>
                </c:pt>
                <c:pt idx="830">
                  <c:v>0.12950860056798147</c:v>
                </c:pt>
                <c:pt idx="831">
                  <c:v>0.12950860056798147</c:v>
                </c:pt>
                <c:pt idx="832">
                  <c:v>0.12950860056798147</c:v>
                </c:pt>
                <c:pt idx="833">
                  <c:v>0.12950860056798147</c:v>
                </c:pt>
                <c:pt idx="834">
                  <c:v>0.12950860056798147</c:v>
                </c:pt>
                <c:pt idx="835">
                  <c:v>0.12950860056798147</c:v>
                </c:pt>
                <c:pt idx="836">
                  <c:v>0.12950860056798147</c:v>
                </c:pt>
                <c:pt idx="837">
                  <c:v>0.12950860056798147</c:v>
                </c:pt>
                <c:pt idx="838">
                  <c:v>0.12950860056798147</c:v>
                </c:pt>
                <c:pt idx="839">
                  <c:v>0.12950860056798147</c:v>
                </c:pt>
                <c:pt idx="840">
                  <c:v>0.12950860056798147</c:v>
                </c:pt>
                <c:pt idx="841">
                  <c:v>0.12950860056798147</c:v>
                </c:pt>
                <c:pt idx="842">
                  <c:v>0.12950860056798147</c:v>
                </c:pt>
                <c:pt idx="843">
                  <c:v>0.12950860056798147</c:v>
                </c:pt>
                <c:pt idx="844">
                  <c:v>0.12950860056798147</c:v>
                </c:pt>
                <c:pt idx="845">
                  <c:v>0.12950860056798147</c:v>
                </c:pt>
                <c:pt idx="846">
                  <c:v>0.12950860056798147</c:v>
                </c:pt>
                <c:pt idx="847">
                  <c:v>0.12950860056798147</c:v>
                </c:pt>
                <c:pt idx="848">
                  <c:v>0.13382408874478122</c:v>
                </c:pt>
                <c:pt idx="849">
                  <c:v>0.13382408874478122</c:v>
                </c:pt>
                <c:pt idx="850">
                  <c:v>0.13382408874478122</c:v>
                </c:pt>
                <c:pt idx="851">
                  <c:v>0.13382408874478122</c:v>
                </c:pt>
                <c:pt idx="852">
                  <c:v>0.13382408874478122</c:v>
                </c:pt>
                <c:pt idx="853">
                  <c:v>0.13382408874478122</c:v>
                </c:pt>
                <c:pt idx="854">
                  <c:v>0.13382408874478122</c:v>
                </c:pt>
                <c:pt idx="855">
                  <c:v>0.13382408874478122</c:v>
                </c:pt>
                <c:pt idx="856">
                  <c:v>0.13382408874478122</c:v>
                </c:pt>
                <c:pt idx="857">
                  <c:v>0.13382408874478122</c:v>
                </c:pt>
                <c:pt idx="858">
                  <c:v>0.13382408874478122</c:v>
                </c:pt>
                <c:pt idx="859">
                  <c:v>0.13382408874478122</c:v>
                </c:pt>
                <c:pt idx="860">
                  <c:v>0.13382408874478122</c:v>
                </c:pt>
                <c:pt idx="861">
                  <c:v>0.13382408874478122</c:v>
                </c:pt>
                <c:pt idx="862">
                  <c:v>0.13382408874478122</c:v>
                </c:pt>
                <c:pt idx="863">
                  <c:v>0.13382408874478122</c:v>
                </c:pt>
                <c:pt idx="864">
                  <c:v>0.13382408874478122</c:v>
                </c:pt>
                <c:pt idx="865">
                  <c:v>0.13382408874478122</c:v>
                </c:pt>
                <c:pt idx="866">
                  <c:v>0.13382408874478122</c:v>
                </c:pt>
                <c:pt idx="867">
                  <c:v>0.13382408874478122</c:v>
                </c:pt>
                <c:pt idx="868">
                  <c:v>0.13382408874478122</c:v>
                </c:pt>
                <c:pt idx="869">
                  <c:v>0.13382408874478122</c:v>
                </c:pt>
                <c:pt idx="870">
                  <c:v>0.13382408874478122</c:v>
                </c:pt>
                <c:pt idx="871">
                  <c:v>0.13382408874478122</c:v>
                </c:pt>
                <c:pt idx="872">
                  <c:v>0.13382408874478122</c:v>
                </c:pt>
                <c:pt idx="873">
                  <c:v>0.13382408874478122</c:v>
                </c:pt>
                <c:pt idx="874">
                  <c:v>0.13382408874478122</c:v>
                </c:pt>
                <c:pt idx="875">
                  <c:v>0.13382408874478122</c:v>
                </c:pt>
                <c:pt idx="876">
                  <c:v>0.13382408874478122</c:v>
                </c:pt>
                <c:pt idx="877">
                  <c:v>0.13382408874478122</c:v>
                </c:pt>
                <c:pt idx="878">
                  <c:v>0.1384428495949743</c:v>
                </c:pt>
                <c:pt idx="879">
                  <c:v>0.1384428495949743</c:v>
                </c:pt>
                <c:pt idx="880">
                  <c:v>0.1384428495949743</c:v>
                </c:pt>
                <c:pt idx="881">
                  <c:v>0.1384428495949743</c:v>
                </c:pt>
                <c:pt idx="882">
                  <c:v>0.1384428495949743</c:v>
                </c:pt>
                <c:pt idx="883">
                  <c:v>0.1384428495949743</c:v>
                </c:pt>
                <c:pt idx="884">
                  <c:v>0.1384428495949743</c:v>
                </c:pt>
                <c:pt idx="885">
                  <c:v>0.1384428495949743</c:v>
                </c:pt>
                <c:pt idx="886">
                  <c:v>0.1384428495949743</c:v>
                </c:pt>
                <c:pt idx="887">
                  <c:v>0.1384428495949743</c:v>
                </c:pt>
                <c:pt idx="888">
                  <c:v>0.1384428495949743</c:v>
                </c:pt>
                <c:pt idx="889">
                  <c:v>0.1384428495949743</c:v>
                </c:pt>
                <c:pt idx="890">
                  <c:v>0.1384428495949743</c:v>
                </c:pt>
                <c:pt idx="891">
                  <c:v>0.1384428495949743</c:v>
                </c:pt>
                <c:pt idx="892">
                  <c:v>0.1384428495949743</c:v>
                </c:pt>
                <c:pt idx="893">
                  <c:v>0.1384428495949743</c:v>
                </c:pt>
                <c:pt idx="894">
                  <c:v>0.1384428495949743</c:v>
                </c:pt>
                <c:pt idx="895">
                  <c:v>0.1384428495949743</c:v>
                </c:pt>
                <c:pt idx="896">
                  <c:v>0.1384428495949743</c:v>
                </c:pt>
                <c:pt idx="897">
                  <c:v>0.1384428495949743</c:v>
                </c:pt>
                <c:pt idx="898">
                  <c:v>0.1384428495949743</c:v>
                </c:pt>
                <c:pt idx="899">
                  <c:v>0.1384428495949743</c:v>
                </c:pt>
                <c:pt idx="900">
                  <c:v>0.1384428495949743</c:v>
                </c:pt>
                <c:pt idx="901">
                  <c:v>0.1384428495949743</c:v>
                </c:pt>
                <c:pt idx="902">
                  <c:v>0.1384428495949743</c:v>
                </c:pt>
                <c:pt idx="903">
                  <c:v>0.1384428495949743</c:v>
                </c:pt>
                <c:pt idx="904">
                  <c:v>0.1384428495949743</c:v>
                </c:pt>
                <c:pt idx="905">
                  <c:v>0.1384428495949743</c:v>
                </c:pt>
                <c:pt idx="906">
                  <c:v>0.1384428495949743</c:v>
                </c:pt>
                <c:pt idx="907">
                  <c:v>0.1384428495949743</c:v>
                </c:pt>
                <c:pt idx="908">
                  <c:v>0.1384428495949743</c:v>
                </c:pt>
                <c:pt idx="909">
                  <c:v>0.1384428495949743</c:v>
                </c:pt>
                <c:pt idx="910">
                  <c:v>0.1384428495949743</c:v>
                </c:pt>
                <c:pt idx="911">
                  <c:v>0.14338309594698329</c:v>
                </c:pt>
                <c:pt idx="912">
                  <c:v>0.14338309594698329</c:v>
                </c:pt>
                <c:pt idx="913">
                  <c:v>0.14338309594698329</c:v>
                </c:pt>
                <c:pt idx="914">
                  <c:v>0.14338309594698329</c:v>
                </c:pt>
                <c:pt idx="915">
                  <c:v>0.14338309594698329</c:v>
                </c:pt>
                <c:pt idx="916">
                  <c:v>0.14338309594698329</c:v>
                </c:pt>
                <c:pt idx="917">
                  <c:v>0.14338309594698329</c:v>
                </c:pt>
                <c:pt idx="918">
                  <c:v>0.14338309594698329</c:v>
                </c:pt>
                <c:pt idx="919">
                  <c:v>0.14338309594698329</c:v>
                </c:pt>
                <c:pt idx="920">
                  <c:v>0.14338309594698329</c:v>
                </c:pt>
                <c:pt idx="921">
                  <c:v>0.14338309594698329</c:v>
                </c:pt>
                <c:pt idx="922">
                  <c:v>0.14338309594698329</c:v>
                </c:pt>
                <c:pt idx="923">
                  <c:v>0.14338309594698329</c:v>
                </c:pt>
                <c:pt idx="924">
                  <c:v>0.15347838197065383</c:v>
                </c:pt>
                <c:pt idx="925">
                  <c:v>0.15347838197065383</c:v>
                </c:pt>
                <c:pt idx="926">
                  <c:v>0.15347838197065383</c:v>
                </c:pt>
                <c:pt idx="927">
                  <c:v>0.15347838197065383</c:v>
                </c:pt>
                <c:pt idx="928">
                  <c:v>0.15347838197065383</c:v>
                </c:pt>
                <c:pt idx="929">
                  <c:v>0.15347838197065383</c:v>
                </c:pt>
                <c:pt idx="930">
                  <c:v>0.15347838197065383</c:v>
                </c:pt>
                <c:pt idx="931">
                  <c:v>0.15347838197065383</c:v>
                </c:pt>
                <c:pt idx="932">
                  <c:v>0.15347838197065383</c:v>
                </c:pt>
                <c:pt idx="933">
                  <c:v>0.15347838197065383</c:v>
                </c:pt>
                <c:pt idx="934">
                  <c:v>0.15347838197065383</c:v>
                </c:pt>
                <c:pt idx="935">
                  <c:v>0.15347838197065383</c:v>
                </c:pt>
                <c:pt idx="936">
                  <c:v>0.15347838197065383</c:v>
                </c:pt>
                <c:pt idx="937">
                  <c:v>0.15347838197065383</c:v>
                </c:pt>
                <c:pt idx="938">
                  <c:v>0.15347838197065383</c:v>
                </c:pt>
                <c:pt idx="939">
                  <c:v>0.15347838197065383</c:v>
                </c:pt>
                <c:pt idx="940">
                  <c:v>0.15347838197065383</c:v>
                </c:pt>
                <c:pt idx="941">
                  <c:v>0.15347838197065383</c:v>
                </c:pt>
                <c:pt idx="942">
                  <c:v>0.15347838197065383</c:v>
                </c:pt>
                <c:pt idx="943">
                  <c:v>0.15347838197065383</c:v>
                </c:pt>
                <c:pt idx="944">
                  <c:v>0.15347838197065383</c:v>
                </c:pt>
                <c:pt idx="945">
                  <c:v>0.15347838197065383</c:v>
                </c:pt>
                <c:pt idx="946">
                  <c:v>0.15347838197065383</c:v>
                </c:pt>
                <c:pt idx="947">
                  <c:v>0.15347838197065383</c:v>
                </c:pt>
                <c:pt idx="948">
                  <c:v>0.15347838197065383</c:v>
                </c:pt>
                <c:pt idx="949">
                  <c:v>0.15347838197065383</c:v>
                </c:pt>
                <c:pt idx="950">
                  <c:v>0.15347838197065383</c:v>
                </c:pt>
                <c:pt idx="951">
                  <c:v>0.15347838197065383</c:v>
                </c:pt>
                <c:pt idx="952">
                  <c:v>0.15347838197065383</c:v>
                </c:pt>
                <c:pt idx="953">
                  <c:v>0.15347838197065383</c:v>
                </c:pt>
                <c:pt idx="954">
                  <c:v>0.15347838197065383</c:v>
                </c:pt>
                <c:pt idx="955">
                  <c:v>0.15347838197065383</c:v>
                </c:pt>
                <c:pt idx="956">
                  <c:v>0.15347838197065383</c:v>
                </c:pt>
                <c:pt idx="957">
                  <c:v>0.15347838197065383</c:v>
                </c:pt>
                <c:pt idx="958">
                  <c:v>0.15347838197065383</c:v>
                </c:pt>
                <c:pt idx="959">
                  <c:v>0.15347838197065383</c:v>
                </c:pt>
                <c:pt idx="960">
                  <c:v>0.15347838197065383</c:v>
                </c:pt>
                <c:pt idx="961">
                  <c:v>0.15347838197065383</c:v>
                </c:pt>
                <c:pt idx="962">
                  <c:v>0.15347838197065383</c:v>
                </c:pt>
                <c:pt idx="963">
                  <c:v>0.15347838197065383</c:v>
                </c:pt>
                <c:pt idx="964">
                  <c:v>0.15347838197065383</c:v>
                </c:pt>
                <c:pt idx="965">
                  <c:v>0.15347838197065383</c:v>
                </c:pt>
                <c:pt idx="966">
                  <c:v>0.15347838197065383</c:v>
                </c:pt>
                <c:pt idx="967">
                  <c:v>0.15347838197065383</c:v>
                </c:pt>
                <c:pt idx="968">
                  <c:v>0.15347838197065383</c:v>
                </c:pt>
                <c:pt idx="969">
                  <c:v>0.15347838197065383</c:v>
                </c:pt>
                <c:pt idx="970">
                  <c:v>0.15347838197065383</c:v>
                </c:pt>
                <c:pt idx="971">
                  <c:v>0.15347838197065383</c:v>
                </c:pt>
                <c:pt idx="972">
                  <c:v>0.15347838197065383</c:v>
                </c:pt>
                <c:pt idx="973">
                  <c:v>0.15347838197065383</c:v>
                </c:pt>
                <c:pt idx="974">
                  <c:v>0.15347838197065383</c:v>
                </c:pt>
                <c:pt idx="975">
                  <c:v>0.15347838197065383</c:v>
                </c:pt>
                <c:pt idx="976">
                  <c:v>0.15347838197065383</c:v>
                </c:pt>
                <c:pt idx="977">
                  <c:v>0.15916076033455243</c:v>
                </c:pt>
                <c:pt idx="978">
                  <c:v>0.15916076033455243</c:v>
                </c:pt>
                <c:pt idx="979">
                  <c:v>0.15916076033455243</c:v>
                </c:pt>
                <c:pt idx="980">
                  <c:v>0.15916076033455243</c:v>
                </c:pt>
                <c:pt idx="981">
                  <c:v>0.15916076033455243</c:v>
                </c:pt>
                <c:pt idx="982">
                  <c:v>0.15916076033455243</c:v>
                </c:pt>
                <c:pt idx="983">
                  <c:v>0.15916076033455243</c:v>
                </c:pt>
                <c:pt idx="984">
                  <c:v>0.15916076033455243</c:v>
                </c:pt>
                <c:pt idx="985">
                  <c:v>0.15916076033455243</c:v>
                </c:pt>
                <c:pt idx="986">
                  <c:v>0.15916076033455243</c:v>
                </c:pt>
                <c:pt idx="987">
                  <c:v>0.15916076033455243</c:v>
                </c:pt>
                <c:pt idx="988">
                  <c:v>0.15916076033455243</c:v>
                </c:pt>
                <c:pt idx="989">
                  <c:v>0.15916076033455243</c:v>
                </c:pt>
                <c:pt idx="990">
                  <c:v>0.15916076033455243</c:v>
                </c:pt>
                <c:pt idx="991">
                  <c:v>0.15916076033455243</c:v>
                </c:pt>
                <c:pt idx="992">
                  <c:v>0.15916076033455243</c:v>
                </c:pt>
                <c:pt idx="993">
                  <c:v>0.15916076033455243</c:v>
                </c:pt>
                <c:pt idx="994">
                  <c:v>0.15916076033455243</c:v>
                </c:pt>
                <c:pt idx="995">
                  <c:v>0.15916076033455243</c:v>
                </c:pt>
                <c:pt idx="996">
                  <c:v>0.15916076033455243</c:v>
                </c:pt>
                <c:pt idx="997">
                  <c:v>0.15916076033455243</c:v>
                </c:pt>
                <c:pt idx="998">
                  <c:v>0.15916076033455243</c:v>
                </c:pt>
                <c:pt idx="999">
                  <c:v>0.15916076033455243</c:v>
                </c:pt>
                <c:pt idx="1000">
                  <c:v>0.15916076033455243</c:v>
                </c:pt>
                <c:pt idx="1001">
                  <c:v>0.15916076033455243</c:v>
                </c:pt>
                <c:pt idx="1002">
                  <c:v>0.15916076033455243</c:v>
                </c:pt>
                <c:pt idx="1003">
                  <c:v>0.15916076033455243</c:v>
                </c:pt>
                <c:pt idx="1004">
                  <c:v>0.15916076033455243</c:v>
                </c:pt>
                <c:pt idx="1005">
                  <c:v>0.15916076033455243</c:v>
                </c:pt>
                <c:pt idx="1006">
                  <c:v>0.15916076033455243</c:v>
                </c:pt>
                <c:pt idx="1007">
                  <c:v>0.15916076033455243</c:v>
                </c:pt>
                <c:pt idx="1008">
                  <c:v>0.15916076033455243</c:v>
                </c:pt>
                <c:pt idx="1009">
                  <c:v>0.15916076033455243</c:v>
                </c:pt>
                <c:pt idx="1010">
                  <c:v>0.15916076033455243</c:v>
                </c:pt>
                <c:pt idx="1011">
                  <c:v>0.15916076033455243</c:v>
                </c:pt>
                <c:pt idx="1012">
                  <c:v>0.15916076033455243</c:v>
                </c:pt>
                <c:pt idx="1013">
                  <c:v>0.15916076033455243</c:v>
                </c:pt>
                <c:pt idx="1014">
                  <c:v>0.15916076033455243</c:v>
                </c:pt>
                <c:pt idx="1015">
                  <c:v>0.15916076033455243</c:v>
                </c:pt>
                <c:pt idx="1016">
                  <c:v>0.15916076033455243</c:v>
                </c:pt>
                <c:pt idx="1017">
                  <c:v>0.15916076033455243</c:v>
                </c:pt>
                <c:pt idx="1018">
                  <c:v>0.15916076033455243</c:v>
                </c:pt>
                <c:pt idx="1019">
                  <c:v>0.15916076033455243</c:v>
                </c:pt>
                <c:pt idx="1020">
                  <c:v>0.15916076033455243</c:v>
                </c:pt>
                <c:pt idx="1021">
                  <c:v>0.15916076033455243</c:v>
                </c:pt>
                <c:pt idx="1022">
                  <c:v>0.15916076033455243</c:v>
                </c:pt>
                <c:pt idx="1023">
                  <c:v>0.15916076033455243</c:v>
                </c:pt>
                <c:pt idx="1024">
                  <c:v>0.15916076033455243</c:v>
                </c:pt>
                <c:pt idx="1025">
                  <c:v>0.15916076033455243</c:v>
                </c:pt>
                <c:pt idx="1026">
                  <c:v>0.15916076033455243</c:v>
                </c:pt>
                <c:pt idx="1027">
                  <c:v>0.15916076033455243</c:v>
                </c:pt>
                <c:pt idx="1028">
                  <c:v>0.15916076033455243</c:v>
                </c:pt>
                <c:pt idx="1029">
                  <c:v>0.15916076033455243</c:v>
                </c:pt>
                <c:pt idx="1030">
                  <c:v>0.15916076033455243</c:v>
                </c:pt>
                <c:pt idx="1031">
                  <c:v>0.15916076033455243</c:v>
                </c:pt>
                <c:pt idx="1032">
                  <c:v>0.15916076033455243</c:v>
                </c:pt>
                <c:pt idx="1033">
                  <c:v>0.15916076033455243</c:v>
                </c:pt>
                <c:pt idx="1034">
                  <c:v>0.15916076033455243</c:v>
                </c:pt>
                <c:pt idx="1035">
                  <c:v>0.15916076033455243</c:v>
                </c:pt>
                <c:pt idx="1036">
                  <c:v>0.15916076033455243</c:v>
                </c:pt>
                <c:pt idx="1037">
                  <c:v>0.15916076033455243</c:v>
                </c:pt>
                <c:pt idx="1038">
                  <c:v>0.15916076033455243</c:v>
                </c:pt>
                <c:pt idx="1039">
                  <c:v>0.15916076033455243</c:v>
                </c:pt>
                <c:pt idx="1040">
                  <c:v>0.15916076033455243</c:v>
                </c:pt>
                <c:pt idx="1041">
                  <c:v>0.15916076033455243</c:v>
                </c:pt>
                <c:pt idx="1042">
                  <c:v>0.15916076033455243</c:v>
                </c:pt>
                <c:pt idx="1043">
                  <c:v>0.15916076033455243</c:v>
                </c:pt>
                <c:pt idx="1044">
                  <c:v>0.15916076033455243</c:v>
                </c:pt>
                <c:pt idx="1045">
                  <c:v>0.15916076033455243</c:v>
                </c:pt>
                <c:pt idx="1046">
                  <c:v>0.15916076033455243</c:v>
                </c:pt>
                <c:pt idx="1047">
                  <c:v>0.15916076033455243</c:v>
                </c:pt>
                <c:pt idx="1048">
                  <c:v>0.15916076033455243</c:v>
                </c:pt>
                <c:pt idx="1049">
                  <c:v>0.15916076033455243</c:v>
                </c:pt>
                <c:pt idx="1050">
                  <c:v>0.15916076033455243</c:v>
                </c:pt>
                <c:pt idx="1051">
                  <c:v>0.15916076033455243</c:v>
                </c:pt>
                <c:pt idx="1052">
                  <c:v>0.15916076033455243</c:v>
                </c:pt>
                <c:pt idx="1053">
                  <c:v>0.15916076033455243</c:v>
                </c:pt>
                <c:pt idx="1054">
                  <c:v>0.15916076033455243</c:v>
                </c:pt>
                <c:pt idx="1055">
                  <c:v>0.15916076033455243</c:v>
                </c:pt>
                <c:pt idx="1056">
                  <c:v>0.15916076033455243</c:v>
                </c:pt>
                <c:pt idx="1057">
                  <c:v>0.15916076033455243</c:v>
                </c:pt>
                <c:pt idx="1058">
                  <c:v>0.15916076033455243</c:v>
                </c:pt>
                <c:pt idx="1059">
                  <c:v>0.15916076033455243</c:v>
                </c:pt>
                <c:pt idx="1060">
                  <c:v>0.15916076033455243</c:v>
                </c:pt>
                <c:pt idx="1061">
                  <c:v>0.15916076033455243</c:v>
                </c:pt>
                <c:pt idx="1062">
                  <c:v>0.15916076033455243</c:v>
                </c:pt>
                <c:pt idx="1063">
                  <c:v>0.15916076033455243</c:v>
                </c:pt>
                <c:pt idx="1064">
                  <c:v>0.15916076033455243</c:v>
                </c:pt>
                <c:pt idx="1065">
                  <c:v>0.15916076033455243</c:v>
                </c:pt>
                <c:pt idx="1066">
                  <c:v>0.15916076033455243</c:v>
                </c:pt>
                <c:pt idx="1067">
                  <c:v>0.15916076033455243</c:v>
                </c:pt>
                <c:pt idx="1068">
                  <c:v>0.15916076033455243</c:v>
                </c:pt>
                <c:pt idx="1069">
                  <c:v>0.15916076033455243</c:v>
                </c:pt>
                <c:pt idx="1070">
                  <c:v>0.15916076033455243</c:v>
                </c:pt>
                <c:pt idx="1071">
                  <c:v>0.15916076033455243</c:v>
                </c:pt>
                <c:pt idx="1072">
                  <c:v>0.15916076033455243</c:v>
                </c:pt>
                <c:pt idx="1073">
                  <c:v>0.15916076033455243</c:v>
                </c:pt>
                <c:pt idx="1074">
                  <c:v>0.15916076033455243</c:v>
                </c:pt>
                <c:pt idx="1075">
                  <c:v>0.15916076033455243</c:v>
                </c:pt>
                <c:pt idx="1076">
                  <c:v>0.15916076033455243</c:v>
                </c:pt>
                <c:pt idx="1077">
                  <c:v>0.15916076033455243</c:v>
                </c:pt>
                <c:pt idx="1078">
                  <c:v>0.15916076033455243</c:v>
                </c:pt>
                <c:pt idx="1079">
                  <c:v>0.15916076033455243</c:v>
                </c:pt>
                <c:pt idx="1080">
                  <c:v>0.15916076033455243</c:v>
                </c:pt>
                <c:pt idx="1081">
                  <c:v>0.15916076033455243</c:v>
                </c:pt>
                <c:pt idx="1082">
                  <c:v>0.15916076033455243</c:v>
                </c:pt>
                <c:pt idx="1083">
                  <c:v>0.15916076033455243</c:v>
                </c:pt>
                <c:pt idx="1084">
                  <c:v>0.15916076033455243</c:v>
                </c:pt>
                <c:pt idx="1085">
                  <c:v>0.15916076033455243</c:v>
                </c:pt>
                <c:pt idx="1086">
                  <c:v>0.15916076033455243</c:v>
                </c:pt>
                <c:pt idx="1087">
                  <c:v>0.15916076033455243</c:v>
                </c:pt>
                <c:pt idx="1088">
                  <c:v>0.15916076033455243</c:v>
                </c:pt>
                <c:pt idx="1089">
                  <c:v>0.15916076033455243</c:v>
                </c:pt>
                <c:pt idx="1090">
                  <c:v>0.15916076033455243</c:v>
                </c:pt>
                <c:pt idx="1091">
                  <c:v>0.15916076033455243</c:v>
                </c:pt>
                <c:pt idx="1092">
                  <c:v>0.15916076033455243</c:v>
                </c:pt>
                <c:pt idx="1093">
                  <c:v>0.15916076033455243</c:v>
                </c:pt>
                <c:pt idx="1094">
                  <c:v>0.15916076033455243</c:v>
                </c:pt>
                <c:pt idx="1095">
                  <c:v>0.15916076033455243</c:v>
                </c:pt>
                <c:pt idx="1096">
                  <c:v>0.15916076033455243</c:v>
                </c:pt>
                <c:pt idx="1097">
                  <c:v>0.15916076033455243</c:v>
                </c:pt>
                <c:pt idx="1098">
                  <c:v>0.15916076033455243</c:v>
                </c:pt>
                <c:pt idx="1099">
                  <c:v>0.15916076033455243</c:v>
                </c:pt>
                <c:pt idx="1100">
                  <c:v>0.15916076033455243</c:v>
                </c:pt>
                <c:pt idx="1101">
                  <c:v>0.15916076033455243</c:v>
                </c:pt>
                <c:pt idx="1102">
                  <c:v>0.15916076033455243</c:v>
                </c:pt>
                <c:pt idx="1103">
                  <c:v>0.15916076033455243</c:v>
                </c:pt>
                <c:pt idx="1104">
                  <c:v>0.15916076033455243</c:v>
                </c:pt>
                <c:pt idx="1105">
                  <c:v>0.15916076033455243</c:v>
                </c:pt>
                <c:pt idx="1106">
                  <c:v>0.15916076033455243</c:v>
                </c:pt>
                <c:pt idx="1107">
                  <c:v>0.15916076033455243</c:v>
                </c:pt>
                <c:pt idx="1108">
                  <c:v>0.15916076033455243</c:v>
                </c:pt>
                <c:pt idx="1109">
                  <c:v>0.15916076033455243</c:v>
                </c:pt>
                <c:pt idx="1110">
                  <c:v>0.15916076033455243</c:v>
                </c:pt>
                <c:pt idx="1111">
                  <c:v>0.15916076033455243</c:v>
                </c:pt>
                <c:pt idx="1112">
                  <c:v>0.15916076033455243</c:v>
                </c:pt>
                <c:pt idx="1113">
                  <c:v>0.15916076033455243</c:v>
                </c:pt>
                <c:pt idx="1114">
                  <c:v>0.15916076033455243</c:v>
                </c:pt>
                <c:pt idx="1115">
                  <c:v>0.15916076033455243</c:v>
                </c:pt>
                <c:pt idx="1116">
                  <c:v>0.15916076033455243</c:v>
                </c:pt>
                <c:pt idx="1117">
                  <c:v>0.15916076033455243</c:v>
                </c:pt>
                <c:pt idx="1118">
                  <c:v>0.15916076033455243</c:v>
                </c:pt>
                <c:pt idx="1119">
                  <c:v>0.15916076033455243</c:v>
                </c:pt>
                <c:pt idx="1120">
                  <c:v>0.15916076033455243</c:v>
                </c:pt>
                <c:pt idx="1121">
                  <c:v>0.15916076033455243</c:v>
                </c:pt>
                <c:pt idx="1122">
                  <c:v>0.15916076033455243</c:v>
                </c:pt>
                <c:pt idx="1123">
                  <c:v>0.15916076033455243</c:v>
                </c:pt>
                <c:pt idx="1124">
                  <c:v>0.15916076033455243</c:v>
                </c:pt>
                <c:pt idx="1125">
                  <c:v>0.15916076033455243</c:v>
                </c:pt>
                <c:pt idx="1126">
                  <c:v>0.15916076033455243</c:v>
                </c:pt>
                <c:pt idx="1127">
                  <c:v>0.15916076033455243</c:v>
                </c:pt>
                <c:pt idx="1128">
                  <c:v>0.15916076033455243</c:v>
                </c:pt>
                <c:pt idx="1129">
                  <c:v>0.15916076033455243</c:v>
                </c:pt>
                <c:pt idx="1130">
                  <c:v>0.15916076033455243</c:v>
                </c:pt>
                <c:pt idx="1131">
                  <c:v>0.15916076033455243</c:v>
                </c:pt>
                <c:pt idx="1132">
                  <c:v>0.15916076033455243</c:v>
                </c:pt>
                <c:pt idx="1133">
                  <c:v>0.15916076033455243</c:v>
                </c:pt>
                <c:pt idx="1134">
                  <c:v>0.15916076033455243</c:v>
                </c:pt>
                <c:pt idx="1135">
                  <c:v>0.15916076033455243</c:v>
                </c:pt>
                <c:pt idx="1136">
                  <c:v>0.15916076033455243</c:v>
                </c:pt>
                <c:pt idx="1137">
                  <c:v>0.15916076033455243</c:v>
                </c:pt>
                <c:pt idx="1138">
                  <c:v>0.15916076033455243</c:v>
                </c:pt>
                <c:pt idx="1139">
                  <c:v>0.15916076033455243</c:v>
                </c:pt>
                <c:pt idx="1140">
                  <c:v>0.15916076033455243</c:v>
                </c:pt>
                <c:pt idx="1141">
                  <c:v>0.15916076033455243</c:v>
                </c:pt>
                <c:pt idx="1142">
                  <c:v>0.15916076033455243</c:v>
                </c:pt>
                <c:pt idx="1143">
                  <c:v>0.15916076033455243</c:v>
                </c:pt>
                <c:pt idx="1144">
                  <c:v>0.15916076033455243</c:v>
                </c:pt>
                <c:pt idx="1145">
                  <c:v>0.15916076033455243</c:v>
                </c:pt>
                <c:pt idx="1146">
                  <c:v>0.15916076033455243</c:v>
                </c:pt>
                <c:pt idx="1147">
                  <c:v>0.15916076033455243</c:v>
                </c:pt>
                <c:pt idx="1148">
                  <c:v>0.15916076033455243</c:v>
                </c:pt>
                <c:pt idx="1149">
                  <c:v>0.15916076033455243</c:v>
                </c:pt>
                <c:pt idx="1150">
                  <c:v>0.15916076033455243</c:v>
                </c:pt>
                <c:pt idx="1151">
                  <c:v>0.15916076033455243</c:v>
                </c:pt>
                <c:pt idx="1152">
                  <c:v>0.15916076033455243</c:v>
                </c:pt>
                <c:pt idx="1153">
                  <c:v>0.15916076033455243</c:v>
                </c:pt>
                <c:pt idx="1154">
                  <c:v>0.15916076033455243</c:v>
                </c:pt>
                <c:pt idx="1155">
                  <c:v>0.15916076033455243</c:v>
                </c:pt>
                <c:pt idx="1156">
                  <c:v>0.15916076033455243</c:v>
                </c:pt>
                <c:pt idx="1157">
                  <c:v>0.15916076033455243</c:v>
                </c:pt>
                <c:pt idx="1158">
                  <c:v>0.15916076033455243</c:v>
                </c:pt>
                <c:pt idx="1159">
                  <c:v>0.15916076033455243</c:v>
                </c:pt>
                <c:pt idx="1160">
                  <c:v>0.15916076033455243</c:v>
                </c:pt>
                <c:pt idx="1161">
                  <c:v>0.15916076033455243</c:v>
                </c:pt>
                <c:pt idx="1162">
                  <c:v>0.15916076033455243</c:v>
                </c:pt>
                <c:pt idx="1163">
                  <c:v>0.15916076033455243</c:v>
                </c:pt>
                <c:pt idx="1164">
                  <c:v>0.15916076033455243</c:v>
                </c:pt>
                <c:pt idx="1165">
                  <c:v>0.15916076033455243</c:v>
                </c:pt>
                <c:pt idx="1166">
                  <c:v>0.15916076033455243</c:v>
                </c:pt>
                <c:pt idx="1167">
                  <c:v>0.15916076033455243</c:v>
                </c:pt>
                <c:pt idx="1168">
                  <c:v>0.15916076033455243</c:v>
                </c:pt>
                <c:pt idx="1169">
                  <c:v>0.15916076033455243</c:v>
                </c:pt>
                <c:pt idx="1170">
                  <c:v>0.15916076033455243</c:v>
                </c:pt>
                <c:pt idx="1171">
                  <c:v>0.15916076033455243</c:v>
                </c:pt>
                <c:pt idx="1172">
                  <c:v>0.15916076033455243</c:v>
                </c:pt>
                <c:pt idx="1173">
                  <c:v>0.15916076033455243</c:v>
                </c:pt>
                <c:pt idx="1174">
                  <c:v>0.15916076033455243</c:v>
                </c:pt>
                <c:pt idx="1175">
                  <c:v>0.15916076033455243</c:v>
                </c:pt>
                <c:pt idx="1176">
                  <c:v>0.15916076033455243</c:v>
                </c:pt>
                <c:pt idx="1177">
                  <c:v>0.15916076033455243</c:v>
                </c:pt>
                <c:pt idx="1178">
                  <c:v>0.15916076033455243</c:v>
                </c:pt>
                <c:pt idx="1179">
                  <c:v>0.15916076033455243</c:v>
                </c:pt>
                <c:pt idx="1180">
                  <c:v>0.15916076033455243</c:v>
                </c:pt>
                <c:pt idx="1181">
                  <c:v>0.15916076033455243</c:v>
                </c:pt>
                <c:pt idx="1182">
                  <c:v>0.15916076033455243</c:v>
                </c:pt>
                <c:pt idx="1183">
                  <c:v>0.15916076033455243</c:v>
                </c:pt>
                <c:pt idx="1184">
                  <c:v>0.15916076033455243</c:v>
                </c:pt>
                <c:pt idx="1185">
                  <c:v>0.15916076033455243</c:v>
                </c:pt>
                <c:pt idx="1186">
                  <c:v>0.15916076033455243</c:v>
                </c:pt>
                <c:pt idx="1187">
                  <c:v>0.15916076033455243</c:v>
                </c:pt>
                <c:pt idx="1188">
                  <c:v>0.15916076033455243</c:v>
                </c:pt>
                <c:pt idx="1189">
                  <c:v>0.15916076033455243</c:v>
                </c:pt>
                <c:pt idx="1190">
                  <c:v>0.15916076033455243</c:v>
                </c:pt>
                <c:pt idx="1191">
                  <c:v>0.15916076033455243</c:v>
                </c:pt>
                <c:pt idx="1192">
                  <c:v>0.15916076033455243</c:v>
                </c:pt>
                <c:pt idx="1193">
                  <c:v>0.15916076033455243</c:v>
                </c:pt>
                <c:pt idx="1194">
                  <c:v>0.15916076033455243</c:v>
                </c:pt>
                <c:pt idx="1195">
                  <c:v>0.15916076033455243</c:v>
                </c:pt>
                <c:pt idx="1196">
                  <c:v>0.15916076033455243</c:v>
                </c:pt>
                <c:pt idx="1197">
                  <c:v>0.15916076033455243</c:v>
                </c:pt>
                <c:pt idx="1198">
                  <c:v>0.15916076033455243</c:v>
                </c:pt>
                <c:pt idx="1199">
                  <c:v>0.15916076033455243</c:v>
                </c:pt>
                <c:pt idx="1200">
                  <c:v>0.15916076033455243</c:v>
                </c:pt>
                <c:pt idx="1201">
                  <c:v>0.17168346353163935</c:v>
                </c:pt>
                <c:pt idx="1202">
                  <c:v>0.17168346353163935</c:v>
                </c:pt>
                <c:pt idx="1203">
                  <c:v>0.17168346353163935</c:v>
                </c:pt>
                <c:pt idx="1204">
                  <c:v>0.17168346353163935</c:v>
                </c:pt>
                <c:pt idx="1205">
                  <c:v>0.17168346353163935</c:v>
                </c:pt>
                <c:pt idx="1206">
                  <c:v>0.17168346353163935</c:v>
                </c:pt>
                <c:pt idx="1207">
                  <c:v>0.17168346353163935</c:v>
                </c:pt>
                <c:pt idx="1208">
                  <c:v>0.17168346353163935</c:v>
                </c:pt>
                <c:pt idx="1209">
                  <c:v>0.17168346353163935</c:v>
                </c:pt>
                <c:pt idx="1210">
                  <c:v>0.17168346353163935</c:v>
                </c:pt>
                <c:pt idx="1211">
                  <c:v>0.17168346353163935</c:v>
                </c:pt>
                <c:pt idx="1212">
                  <c:v>0.17168346353163935</c:v>
                </c:pt>
                <c:pt idx="1213">
                  <c:v>0.17168346353163935</c:v>
                </c:pt>
                <c:pt idx="1214">
                  <c:v>0.17168346353163935</c:v>
                </c:pt>
                <c:pt idx="1215">
                  <c:v>0.17168346353163935</c:v>
                </c:pt>
                <c:pt idx="1216">
                  <c:v>0.1847279460286049</c:v>
                </c:pt>
                <c:pt idx="1217">
                  <c:v>0.1847279460286049</c:v>
                </c:pt>
                <c:pt idx="1218">
                  <c:v>0.1847279460286049</c:v>
                </c:pt>
                <c:pt idx="1219">
                  <c:v>0.1847279460286049</c:v>
                </c:pt>
                <c:pt idx="1220">
                  <c:v>0.1847279460286049</c:v>
                </c:pt>
                <c:pt idx="1221">
                  <c:v>0.1847279460286049</c:v>
                </c:pt>
                <c:pt idx="1222">
                  <c:v>0.1847279460286049</c:v>
                </c:pt>
                <c:pt idx="1223">
                  <c:v>0.1847279460286049</c:v>
                </c:pt>
                <c:pt idx="1224">
                  <c:v>0.1847279460286049</c:v>
                </c:pt>
                <c:pt idx="1225">
                  <c:v>0.1847279460286049</c:v>
                </c:pt>
                <c:pt idx="1226">
                  <c:v>0.1847279460286049</c:v>
                </c:pt>
                <c:pt idx="1227">
                  <c:v>0.1847279460286049</c:v>
                </c:pt>
                <c:pt idx="1228">
                  <c:v>0.1847279460286049</c:v>
                </c:pt>
                <c:pt idx="1229">
                  <c:v>0.1847279460286049</c:v>
                </c:pt>
                <c:pt idx="1230">
                  <c:v>0.1847279460286049</c:v>
                </c:pt>
                <c:pt idx="1231">
                  <c:v>0.1847279460286049</c:v>
                </c:pt>
                <c:pt idx="1232">
                  <c:v>0.1847279460286049</c:v>
                </c:pt>
                <c:pt idx="1233">
                  <c:v>0.1847279460286049</c:v>
                </c:pt>
                <c:pt idx="1234">
                  <c:v>0.1847279460286049</c:v>
                </c:pt>
                <c:pt idx="1235">
                  <c:v>0.1847279460286049</c:v>
                </c:pt>
                <c:pt idx="1236">
                  <c:v>0.1847279460286049</c:v>
                </c:pt>
                <c:pt idx="1237">
                  <c:v>0.1847279460286049</c:v>
                </c:pt>
                <c:pt idx="1238">
                  <c:v>0.1847279460286049</c:v>
                </c:pt>
                <c:pt idx="1239">
                  <c:v>0.1847279460286049</c:v>
                </c:pt>
                <c:pt idx="1240">
                  <c:v>0.1847279460286049</c:v>
                </c:pt>
                <c:pt idx="1241">
                  <c:v>0.1847279460286049</c:v>
                </c:pt>
                <c:pt idx="1242">
                  <c:v>0.1847279460286049</c:v>
                </c:pt>
                <c:pt idx="1243">
                  <c:v>0.1847279460286049</c:v>
                </c:pt>
                <c:pt idx="1244">
                  <c:v>0.1847279460286049</c:v>
                </c:pt>
                <c:pt idx="1245">
                  <c:v>0.1847279460286049</c:v>
                </c:pt>
                <c:pt idx="1246">
                  <c:v>0.1847279460286049</c:v>
                </c:pt>
                <c:pt idx="1247">
                  <c:v>0.1847279460286049</c:v>
                </c:pt>
                <c:pt idx="1248">
                  <c:v>0.1847279460286049</c:v>
                </c:pt>
                <c:pt idx="1249">
                  <c:v>0.1847279460286049</c:v>
                </c:pt>
                <c:pt idx="1250">
                  <c:v>0.1847279460286049</c:v>
                </c:pt>
                <c:pt idx="1251">
                  <c:v>0.1847279460286049</c:v>
                </c:pt>
                <c:pt idx="1252">
                  <c:v>0.1847279460286049</c:v>
                </c:pt>
                <c:pt idx="1253">
                  <c:v>0.1847279460286049</c:v>
                </c:pt>
                <c:pt idx="1254">
                  <c:v>0.1847279460286049</c:v>
                </c:pt>
                <c:pt idx="1255">
                  <c:v>0.1847279460286049</c:v>
                </c:pt>
                <c:pt idx="1256">
                  <c:v>0.1847279460286049</c:v>
                </c:pt>
                <c:pt idx="1257">
                  <c:v>0.1847279460286049</c:v>
                </c:pt>
                <c:pt idx="1258">
                  <c:v>0.1847279460286049</c:v>
                </c:pt>
                <c:pt idx="1259">
                  <c:v>0.1847279460286049</c:v>
                </c:pt>
                <c:pt idx="1260">
                  <c:v>0.1847279460286049</c:v>
                </c:pt>
                <c:pt idx="1261">
                  <c:v>0.1847279460286049</c:v>
                </c:pt>
                <c:pt idx="1262">
                  <c:v>0.1847279460286049</c:v>
                </c:pt>
                <c:pt idx="1263">
                  <c:v>0.1847279460286049</c:v>
                </c:pt>
                <c:pt idx="1264">
                  <c:v>0.1847279460286049</c:v>
                </c:pt>
                <c:pt idx="1265">
                  <c:v>0.1847279460286049</c:v>
                </c:pt>
                <c:pt idx="1266">
                  <c:v>0.1847279460286049</c:v>
                </c:pt>
                <c:pt idx="1267">
                  <c:v>0.1847279460286049</c:v>
                </c:pt>
                <c:pt idx="1268">
                  <c:v>0.1847279460286049</c:v>
                </c:pt>
                <c:pt idx="1269">
                  <c:v>0.1847279460286049</c:v>
                </c:pt>
                <c:pt idx="1270">
                  <c:v>0.1847279460286049</c:v>
                </c:pt>
                <c:pt idx="1271">
                  <c:v>0.1847279460286049</c:v>
                </c:pt>
                <c:pt idx="1272">
                  <c:v>0.1847279460286049</c:v>
                </c:pt>
                <c:pt idx="1273">
                  <c:v>0.1847279460286049</c:v>
                </c:pt>
                <c:pt idx="1274">
                  <c:v>0.1847279460286049</c:v>
                </c:pt>
                <c:pt idx="1275">
                  <c:v>0.1847279460286049</c:v>
                </c:pt>
                <c:pt idx="1276">
                  <c:v>0.1847279460286049</c:v>
                </c:pt>
                <c:pt idx="1277">
                  <c:v>0.1847279460286049</c:v>
                </c:pt>
                <c:pt idx="1278">
                  <c:v>0.1847279460286049</c:v>
                </c:pt>
                <c:pt idx="1279">
                  <c:v>0.1847279460286049</c:v>
                </c:pt>
                <c:pt idx="1280">
                  <c:v>0.1847279460286049</c:v>
                </c:pt>
                <c:pt idx="1281">
                  <c:v>0.1847279460286049</c:v>
                </c:pt>
                <c:pt idx="1282">
                  <c:v>0.1847279460286049</c:v>
                </c:pt>
                <c:pt idx="1283">
                  <c:v>0.1847279460286049</c:v>
                </c:pt>
                <c:pt idx="1284">
                  <c:v>0.1847279460286049</c:v>
                </c:pt>
                <c:pt idx="1285">
                  <c:v>0.1847279460286049</c:v>
                </c:pt>
                <c:pt idx="1286">
                  <c:v>0.1847279460286049</c:v>
                </c:pt>
                <c:pt idx="1287">
                  <c:v>0.1847279460286049</c:v>
                </c:pt>
                <c:pt idx="1288">
                  <c:v>0.1847279460286049</c:v>
                </c:pt>
                <c:pt idx="1289">
                  <c:v>0.1847279460286049</c:v>
                </c:pt>
                <c:pt idx="1290">
                  <c:v>0.1847279460286049</c:v>
                </c:pt>
                <c:pt idx="1291">
                  <c:v>0.1847279460286049</c:v>
                </c:pt>
                <c:pt idx="1292">
                  <c:v>0.1847279460286049</c:v>
                </c:pt>
                <c:pt idx="1293">
                  <c:v>0.1847279460286049</c:v>
                </c:pt>
                <c:pt idx="1294">
                  <c:v>0.1847279460286049</c:v>
                </c:pt>
                <c:pt idx="1295">
                  <c:v>0.1847279460286049</c:v>
                </c:pt>
                <c:pt idx="1296">
                  <c:v>0.1847279460286049</c:v>
                </c:pt>
                <c:pt idx="1297">
                  <c:v>0.1847279460286049</c:v>
                </c:pt>
                <c:pt idx="1298">
                  <c:v>0.1847279460286049</c:v>
                </c:pt>
                <c:pt idx="1299">
                  <c:v>0.1847279460286049</c:v>
                </c:pt>
                <c:pt idx="1300">
                  <c:v>0.1847279460286049</c:v>
                </c:pt>
                <c:pt idx="1301">
                  <c:v>0.1847279460286049</c:v>
                </c:pt>
                <c:pt idx="1302">
                  <c:v>0.1847279460286049</c:v>
                </c:pt>
                <c:pt idx="1303">
                  <c:v>0.1847279460286049</c:v>
                </c:pt>
                <c:pt idx="1304">
                  <c:v>0.1847279460286049</c:v>
                </c:pt>
                <c:pt idx="1305">
                  <c:v>0.1847279460286049</c:v>
                </c:pt>
                <c:pt idx="1306">
                  <c:v>0.1847279460286049</c:v>
                </c:pt>
                <c:pt idx="1307">
                  <c:v>0.1847279460286049</c:v>
                </c:pt>
                <c:pt idx="1308">
                  <c:v>0.1847279460286049</c:v>
                </c:pt>
                <c:pt idx="1309">
                  <c:v>0.1847279460286049</c:v>
                </c:pt>
                <c:pt idx="1310">
                  <c:v>0.1847279460286049</c:v>
                </c:pt>
                <c:pt idx="1311">
                  <c:v>0.1847279460286049</c:v>
                </c:pt>
                <c:pt idx="1312">
                  <c:v>0.1847279460286049</c:v>
                </c:pt>
                <c:pt idx="1313">
                  <c:v>0.1847279460286049</c:v>
                </c:pt>
                <c:pt idx="1314">
                  <c:v>0.1847279460286049</c:v>
                </c:pt>
                <c:pt idx="1315">
                  <c:v>0.1847279460286049</c:v>
                </c:pt>
                <c:pt idx="1316">
                  <c:v>0.1847279460286049</c:v>
                </c:pt>
                <c:pt idx="1317">
                  <c:v>0.1847279460286049</c:v>
                </c:pt>
                <c:pt idx="1318">
                  <c:v>0.1847279460286049</c:v>
                </c:pt>
                <c:pt idx="1319">
                  <c:v>0.1847279460286049</c:v>
                </c:pt>
                <c:pt idx="1320">
                  <c:v>0.1847279460286049</c:v>
                </c:pt>
                <c:pt idx="1321">
                  <c:v>0.1847279460286049</c:v>
                </c:pt>
                <c:pt idx="1322">
                  <c:v>0.1847279460286049</c:v>
                </c:pt>
                <c:pt idx="1323">
                  <c:v>0.1847279460286049</c:v>
                </c:pt>
                <c:pt idx="1324">
                  <c:v>0.1847279460286049</c:v>
                </c:pt>
                <c:pt idx="1325">
                  <c:v>0.1847279460286049</c:v>
                </c:pt>
                <c:pt idx="1326">
                  <c:v>0.1847279460286049</c:v>
                </c:pt>
                <c:pt idx="1327">
                  <c:v>0.1847279460286049</c:v>
                </c:pt>
                <c:pt idx="1328">
                  <c:v>0.1847279460286049</c:v>
                </c:pt>
                <c:pt idx="1329">
                  <c:v>0.1847279460286049</c:v>
                </c:pt>
                <c:pt idx="1330">
                  <c:v>0.1847279460286049</c:v>
                </c:pt>
                <c:pt idx="1331">
                  <c:v>0.1847279460286049</c:v>
                </c:pt>
                <c:pt idx="1332">
                  <c:v>0.1847279460286049</c:v>
                </c:pt>
                <c:pt idx="1333">
                  <c:v>0.1847279460286049</c:v>
                </c:pt>
                <c:pt idx="1334">
                  <c:v>0.1847279460286049</c:v>
                </c:pt>
                <c:pt idx="1335">
                  <c:v>0.1847279460286049</c:v>
                </c:pt>
                <c:pt idx="1336">
                  <c:v>0.1847279460286049</c:v>
                </c:pt>
                <c:pt idx="1337">
                  <c:v>0.1847279460286049</c:v>
                </c:pt>
                <c:pt idx="1338">
                  <c:v>0.1847279460286049</c:v>
                </c:pt>
                <c:pt idx="1339">
                  <c:v>0.1847279460286049</c:v>
                </c:pt>
                <c:pt idx="1340">
                  <c:v>0.1847279460286049</c:v>
                </c:pt>
                <c:pt idx="1341">
                  <c:v>0.1847279460286049</c:v>
                </c:pt>
                <c:pt idx="1342">
                  <c:v>0.1847279460286049</c:v>
                </c:pt>
                <c:pt idx="1343">
                  <c:v>0.1847279460286049</c:v>
                </c:pt>
                <c:pt idx="1344">
                  <c:v>0.1847279460286049</c:v>
                </c:pt>
                <c:pt idx="1345">
                  <c:v>0.1847279460286049</c:v>
                </c:pt>
                <c:pt idx="1346">
                  <c:v>0.1847279460286049</c:v>
                </c:pt>
                <c:pt idx="1347">
                  <c:v>0.1847279460286049</c:v>
                </c:pt>
                <c:pt idx="1348">
                  <c:v>0.1847279460286049</c:v>
                </c:pt>
                <c:pt idx="1349">
                  <c:v>0.1847279460286049</c:v>
                </c:pt>
                <c:pt idx="1350">
                  <c:v>0.1847279460286049</c:v>
                </c:pt>
                <c:pt idx="1351">
                  <c:v>0.1847279460286049</c:v>
                </c:pt>
                <c:pt idx="1352">
                  <c:v>0.1847279460286049</c:v>
                </c:pt>
                <c:pt idx="1353">
                  <c:v>0.1847279460286049</c:v>
                </c:pt>
                <c:pt idx="1354">
                  <c:v>0.1847279460286049</c:v>
                </c:pt>
                <c:pt idx="1355">
                  <c:v>0.1847279460286049</c:v>
                </c:pt>
                <c:pt idx="1356">
                  <c:v>0.1847279460286049</c:v>
                </c:pt>
                <c:pt idx="1357">
                  <c:v>0.1847279460286049</c:v>
                </c:pt>
                <c:pt idx="1358">
                  <c:v>0.1847279460286049</c:v>
                </c:pt>
                <c:pt idx="1359">
                  <c:v>0.1847279460286049</c:v>
                </c:pt>
                <c:pt idx="1360">
                  <c:v>0.1847279460286049</c:v>
                </c:pt>
                <c:pt idx="1361">
                  <c:v>0.1847279460286049</c:v>
                </c:pt>
                <c:pt idx="1362">
                  <c:v>0.1847279460286049</c:v>
                </c:pt>
                <c:pt idx="1363">
                  <c:v>0.1847279460286049</c:v>
                </c:pt>
                <c:pt idx="1364">
                  <c:v>0.1847279460286049</c:v>
                </c:pt>
                <c:pt idx="1365">
                  <c:v>0.1847279460286049</c:v>
                </c:pt>
                <c:pt idx="1366">
                  <c:v>0.1847279460286049</c:v>
                </c:pt>
                <c:pt idx="1367">
                  <c:v>0.1847279460286049</c:v>
                </c:pt>
                <c:pt idx="1368">
                  <c:v>0.1847279460286049</c:v>
                </c:pt>
                <c:pt idx="1369">
                  <c:v>0.1847279460286049</c:v>
                </c:pt>
                <c:pt idx="1370">
                  <c:v>0.1847279460286049</c:v>
                </c:pt>
                <c:pt idx="1371">
                  <c:v>0.1847279460286049</c:v>
                </c:pt>
                <c:pt idx="1372">
                  <c:v>0.1847279460286049</c:v>
                </c:pt>
                <c:pt idx="1373">
                  <c:v>0.1847279460286049</c:v>
                </c:pt>
                <c:pt idx="1374">
                  <c:v>0.1847279460286049</c:v>
                </c:pt>
                <c:pt idx="1375">
                  <c:v>0.1847279460286049</c:v>
                </c:pt>
                <c:pt idx="1376">
                  <c:v>0.1847279460286049</c:v>
                </c:pt>
                <c:pt idx="1377">
                  <c:v>0.1847279460286049</c:v>
                </c:pt>
                <c:pt idx="1378">
                  <c:v>0.1847279460286049</c:v>
                </c:pt>
                <c:pt idx="1379">
                  <c:v>0.1847279460286049</c:v>
                </c:pt>
                <c:pt idx="1380">
                  <c:v>0.1847279460286049</c:v>
                </c:pt>
                <c:pt idx="1381">
                  <c:v>0.1847279460286049</c:v>
                </c:pt>
                <c:pt idx="1382">
                  <c:v>0.1847279460286049</c:v>
                </c:pt>
                <c:pt idx="1383">
                  <c:v>0.1847279460286049</c:v>
                </c:pt>
                <c:pt idx="1384">
                  <c:v>0.1847279460286049</c:v>
                </c:pt>
                <c:pt idx="1385">
                  <c:v>0.1847279460286049</c:v>
                </c:pt>
                <c:pt idx="1386">
                  <c:v>0.1847279460286049</c:v>
                </c:pt>
                <c:pt idx="1387">
                  <c:v>0.1847279460286049</c:v>
                </c:pt>
                <c:pt idx="1388">
                  <c:v>0.1847279460286049</c:v>
                </c:pt>
                <c:pt idx="1389">
                  <c:v>0.1847279460286049</c:v>
                </c:pt>
                <c:pt idx="1390">
                  <c:v>0.1847279460286049</c:v>
                </c:pt>
                <c:pt idx="1391">
                  <c:v>0.1847279460286049</c:v>
                </c:pt>
                <c:pt idx="1392">
                  <c:v>0.1847279460286049</c:v>
                </c:pt>
                <c:pt idx="1393">
                  <c:v>0.1847279460286049</c:v>
                </c:pt>
                <c:pt idx="1394">
                  <c:v>0.1847279460286049</c:v>
                </c:pt>
                <c:pt idx="1395">
                  <c:v>0.1847279460286049</c:v>
                </c:pt>
                <c:pt idx="1396">
                  <c:v>0.1847279460286049</c:v>
                </c:pt>
                <c:pt idx="1397">
                  <c:v>0.1847279460286049</c:v>
                </c:pt>
                <c:pt idx="1398">
                  <c:v>0.1847279460286049</c:v>
                </c:pt>
                <c:pt idx="1399">
                  <c:v>0.1847279460286049</c:v>
                </c:pt>
                <c:pt idx="1400">
                  <c:v>0.1847279460286049</c:v>
                </c:pt>
                <c:pt idx="1401">
                  <c:v>0.1847279460286049</c:v>
                </c:pt>
                <c:pt idx="1402">
                  <c:v>0.1847279460286049</c:v>
                </c:pt>
                <c:pt idx="1403">
                  <c:v>0.1847279460286049</c:v>
                </c:pt>
                <c:pt idx="1404">
                  <c:v>0.1847279460286049</c:v>
                </c:pt>
                <c:pt idx="1405">
                  <c:v>0.1847279460286049</c:v>
                </c:pt>
                <c:pt idx="1406">
                  <c:v>0.1847279460286049</c:v>
                </c:pt>
                <c:pt idx="1407">
                  <c:v>0.1847279460286049</c:v>
                </c:pt>
                <c:pt idx="1408">
                  <c:v>0.1847279460286049</c:v>
                </c:pt>
                <c:pt idx="1409">
                  <c:v>0.1847279460286049</c:v>
                </c:pt>
                <c:pt idx="1410">
                  <c:v>0.1847279460286049</c:v>
                </c:pt>
                <c:pt idx="1411">
                  <c:v>0.1847279460286049</c:v>
                </c:pt>
                <c:pt idx="1412">
                  <c:v>0.1847279460286049</c:v>
                </c:pt>
                <c:pt idx="1413">
                  <c:v>0.1847279460286049</c:v>
                </c:pt>
                <c:pt idx="1414">
                  <c:v>0.1847279460286049</c:v>
                </c:pt>
                <c:pt idx="1415">
                  <c:v>0.1847279460286049</c:v>
                </c:pt>
                <c:pt idx="1416">
                  <c:v>0.1847279460286049</c:v>
                </c:pt>
                <c:pt idx="1417">
                  <c:v>0.1847279460286049</c:v>
                </c:pt>
                <c:pt idx="1418">
                  <c:v>0.1847279460286049</c:v>
                </c:pt>
                <c:pt idx="1419">
                  <c:v>0.1847279460286049</c:v>
                </c:pt>
                <c:pt idx="1420">
                  <c:v>0.1847279460286049</c:v>
                </c:pt>
                <c:pt idx="1421">
                  <c:v>0.1847279460286049</c:v>
                </c:pt>
                <c:pt idx="1422">
                  <c:v>0.1847279460286049</c:v>
                </c:pt>
                <c:pt idx="1423">
                  <c:v>0.1847279460286049</c:v>
                </c:pt>
                <c:pt idx="1424">
                  <c:v>0.1847279460286049</c:v>
                </c:pt>
                <c:pt idx="1425">
                  <c:v>0.1847279460286049</c:v>
                </c:pt>
                <c:pt idx="1426">
                  <c:v>0.1847279460286049</c:v>
                </c:pt>
                <c:pt idx="1427">
                  <c:v>0.1847279460286049</c:v>
                </c:pt>
                <c:pt idx="1428">
                  <c:v>0.1847279460286049</c:v>
                </c:pt>
                <c:pt idx="1429">
                  <c:v>0.1847279460286049</c:v>
                </c:pt>
                <c:pt idx="1430">
                  <c:v>0.1847279460286049</c:v>
                </c:pt>
                <c:pt idx="1431">
                  <c:v>0.1847279460286049</c:v>
                </c:pt>
                <c:pt idx="1432">
                  <c:v>0.1847279460286049</c:v>
                </c:pt>
                <c:pt idx="1433">
                  <c:v>0.1847279460286049</c:v>
                </c:pt>
                <c:pt idx="1434">
                  <c:v>0.1847279460286049</c:v>
                </c:pt>
                <c:pt idx="1435">
                  <c:v>0.1847279460286049</c:v>
                </c:pt>
                <c:pt idx="1436">
                  <c:v>0.1847279460286049</c:v>
                </c:pt>
                <c:pt idx="1437">
                  <c:v>0.1847279460286049</c:v>
                </c:pt>
                <c:pt idx="1438">
                  <c:v>0.1847279460286049</c:v>
                </c:pt>
                <c:pt idx="1439">
                  <c:v>0.1847279460286049</c:v>
                </c:pt>
                <c:pt idx="1440">
                  <c:v>0.1847279460286049</c:v>
                </c:pt>
                <c:pt idx="1441">
                  <c:v>0.1847279460286049</c:v>
                </c:pt>
                <c:pt idx="1442">
                  <c:v>0.1847279460286049</c:v>
                </c:pt>
                <c:pt idx="1443">
                  <c:v>0.1847279460286049</c:v>
                </c:pt>
                <c:pt idx="1444">
                  <c:v>0.1847279460286049</c:v>
                </c:pt>
                <c:pt idx="1445">
                  <c:v>0.1847279460286049</c:v>
                </c:pt>
                <c:pt idx="1446">
                  <c:v>0.1847279460286049</c:v>
                </c:pt>
                <c:pt idx="1447">
                  <c:v>0.1847279460286049</c:v>
                </c:pt>
                <c:pt idx="1448">
                  <c:v>0.1847279460286049</c:v>
                </c:pt>
                <c:pt idx="1449">
                  <c:v>0.1847279460286049</c:v>
                </c:pt>
                <c:pt idx="1450">
                  <c:v>0.1847279460286049</c:v>
                </c:pt>
                <c:pt idx="1451">
                  <c:v>0.1847279460286049</c:v>
                </c:pt>
                <c:pt idx="1452">
                  <c:v>0.1847279460286049</c:v>
                </c:pt>
                <c:pt idx="1453">
                  <c:v>0.1847279460286049</c:v>
                </c:pt>
                <c:pt idx="1454">
                  <c:v>0.1847279460286049</c:v>
                </c:pt>
                <c:pt idx="1455">
                  <c:v>0.1847279460286049</c:v>
                </c:pt>
                <c:pt idx="1456">
                  <c:v>0.1847279460286049</c:v>
                </c:pt>
                <c:pt idx="1457">
                  <c:v>0.1847279460286049</c:v>
                </c:pt>
                <c:pt idx="1458">
                  <c:v>0.1847279460286049</c:v>
                </c:pt>
                <c:pt idx="1459">
                  <c:v>0.1847279460286049</c:v>
                </c:pt>
                <c:pt idx="1460">
                  <c:v>0.1847279460286049</c:v>
                </c:pt>
                <c:pt idx="1461">
                  <c:v>0.1847279460286049</c:v>
                </c:pt>
                <c:pt idx="1462">
                  <c:v>0.1847279460286049</c:v>
                </c:pt>
                <c:pt idx="1463">
                  <c:v>0.1847279460286049</c:v>
                </c:pt>
                <c:pt idx="1464">
                  <c:v>0.1847279460286049</c:v>
                </c:pt>
                <c:pt idx="1465">
                  <c:v>0.1847279460286049</c:v>
                </c:pt>
                <c:pt idx="1466">
                  <c:v>0.1847279460286049</c:v>
                </c:pt>
                <c:pt idx="1467">
                  <c:v>0.1847279460286049</c:v>
                </c:pt>
                <c:pt idx="1468">
                  <c:v>0.1847279460286049</c:v>
                </c:pt>
                <c:pt idx="1469">
                  <c:v>0.1847279460286049</c:v>
                </c:pt>
                <c:pt idx="1470">
                  <c:v>0.1847279460286049</c:v>
                </c:pt>
                <c:pt idx="1471">
                  <c:v>0.1847279460286049</c:v>
                </c:pt>
                <c:pt idx="1472">
                  <c:v>0.1847279460286049</c:v>
                </c:pt>
                <c:pt idx="1473">
                  <c:v>0.1847279460286049</c:v>
                </c:pt>
                <c:pt idx="1474">
                  <c:v>0.1847279460286049</c:v>
                </c:pt>
                <c:pt idx="1475">
                  <c:v>0.1847279460286049</c:v>
                </c:pt>
                <c:pt idx="1476">
                  <c:v>0.1847279460286049</c:v>
                </c:pt>
                <c:pt idx="1477">
                  <c:v>0.1847279460286049</c:v>
                </c:pt>
                <c:pt idx="1478">
                  <c:v>0.1847279460286049</c:v>
                </c:pt>
                <c:pt idx="1479">
                  <c:v>0.1847279460286049</c:v>
                </c:pt>
                <c:pt idx="1480">
                  <c:v>0.1847279460286049</c:v>
                </c:pt>
                <c:pt idx="1481">
                  <c:v>0.1847279460286049</c:v>
                </c:pt>
                <c:pt idx="1482">
                  <c:v>0.1847279460286049</c:v>
                </c:pt>
                <c:pt idx="1483">
                  <c:v>0.1847279460286049</c:v>
                </c:pt>
                <c:pt idx="1484">
                  <c:v>0.1847279460286049</c:v>
                </c:pt>
                <c:pt idx="1485">
                  <c:v>0.1847279460286049</c:v>
                </c:pt>
                <c:pt idx="1486">
                  <c:v>0.1847279460286049</c:v>
                </c:pt>
                <c:pt idx="1487">
                  <c:v>0.1847279460286049</c:v>
                </c:pt>
                <c:pt idx="1488">
                  <c:v>0.1847279460286049</c:v>
                </c:pt>
                <c:pt idx="1489">
                  <c:v>0.1847279460286049</c:v>
                </c:pt>
                <c:pt idx="1490">
                  <c:v>0.1847279460286049</c:v>
                </c:pt>
                <c:pt idx="1491">
                  <c:v>0.1847279460286049</c:v>
                </c:pt>
                <c:pt idx="1492">
                  <c:v>0.1847279460286049</c:v>
                </c:pt>
                <c:pt idx="1493">
                  <c:v>0.1847279460286049</c:v>
                </c:pt>
                <c:pt idx="1494">
                  <c:v>0.1847279460286049</c:v>
                </c:pt>
                <c:pt idx="1495">
                  <c:v>0.1847279460286049</c:v>
                </c:pt>
                <c:pt idx="1496">
                  <c:v>0.1847279460286049</c:v>
                </c:pt>
                <c:pt idx="1497">
                  <c:v>0.1847279460286049</c:v>
                </c:pt>
                <c:pt idx="1498">
                  <c:v>0.1847279460286049</c:v>
                </c:pt>
                <c:pt idx="1499">
                  <c:v>0.1847279460286049</c:v>
                </c:pt>
                <c:pt idx="1500">
                  <c:v>0.1847279460286049</c:v>
                </c:pt>
                <c:pt idx="1501">
                  <c:v>0.1847279460286049</c:v>
                </c:pt>
                <c:pt idx="1502">
                  <c:v>0.1847279460286049</c:v>
                </c:pt>
                <c:pt idx="1503">
                  <c:v>0.1847279460286049</c:v>
                </c:pt>
                <c:pt idx="1504">
                  <c:v>0.1847279460286049</c:v>
                </c:pt>
                <c:pt idx="1505">
                  <c:v>0.1847279460286049</c:v>
                </c:pt>
                <c:pt idx="1506">
                  <c:v>0.1847279460286049</c:v>
                </c:pt>
                <c:pt idx="1507">
                  <c:v>0.1847279460286049</c:v>
                </c:pt>
                <c:pt idx="1508">
                  <c:v>0.1847279460286049</c:v>
                </c:pt>
                <c:pt idx="1509">
                  <c:v>0.1847279460286049</c:v>
                </c:pt>
                <c:pt idx="1510">
                  <c:v>0.1847279460286049</c:v>
                </c:pt>
                <c:pt idx="1511">
                  <c:v>0.1847279460286049</c:v>
                </c:pt>
                <c:pt idx="1512">
                  <c:v>0.1847279460286049</c:v>
                </c:pt>
                <c:pt idx="1513">
                  <c:v>0.1847279460286049</c:v>
                </c:pt>
                <c:pt idx="1514">
                  <c:v>0.1847279460286049</c:v>
                </c:pt>
                <c:pt idx="1515">
                  <c:v>0.1847279460286049</c:v>
                </c:pt>
                <c:pt idx="1516">
                  <c:v>0.1847279460286049</c:v>
                </c:pt>
                <c:pt idx="1517">
                  <c:v>0.1847279460286049</c:v>
                </c:pt>
                <c:pt idx="1518">
                  <c:v>0.1847279460286049</c:v>
                </c:pt>
                <c:pt idx="1519">
                  <c:v>0.1847279460286049</c:v>
                </c:pt>
                <c:pt idx="1520">
                  <c:v>0.1847279460286049</c:v>
                </c:pt>
                <c:pt idx="1521">
                  <c:v>0.1847279460286049</c:v>
                </c:pt>
                <c:pt idx="1522">
                  <c:v>0.1847279460286049</c:v>
                </c:pt>
                <c:pt idx="1523">
                  <c:v>0.1847279460286049</c:v>
                </c:pt>
                <c:pt idx="1524">
                  <c:v>0.1847279460286049</c:v>
                </c:pt>
                <c:pt idx="1525">
                  <c:v>0.1847279460286049</c:v>
                </c:pt>
                <c:pt idx="1526">
                  <c:v>0.1847279460286049</c:v>
                </c:pt>
                <c:pt idx="1527">
                  <c:v>0.1847279460286049</c:v>
                </c:pt>
                <c:pt idx="1528">
                  <c:v>0.1847279460286049</c:v>
                </c:pt>
                <c:pt idx="1529">
                  <c:v>0.1847279460286049</c:v>
                </c:pt>
                <c:pt idx="1530">
                  <c:v>0.1847279460286049</c:v>
                </c:pt>
                <c:pt idx="1531">
                  <c:v>0.1847279460286049</c:v>
                </c:pt>
                <c:pt idx="1532">
                  <c:v>0.1847279460286049</c:v>
                </c:pt>
                <c:pt idx="1533">
                  <c:v>0.1847279460286049</c:v>
                </c:pt>
                <c:pt idx="1534">
                  <c:v>0.1847279460286049</c:v>
                </c:pt>
                <c:pt idx="1535">
                  <c:v>0.1847279460286049</c:v>
                </c:pt>
                <c:pt idx="1536">
                  <c:v>0.1847279460286049</c:v>
                </c:pt>
                <c:pt idx="1537">
                  <c:v>0.1847279460286049</c:v>
                </c:pt>
                <c:pt idx="1538">
                  <c:v>0.1847279460286049</c:v>
                </c:pt>
                <c:pt idx="1539">
                  <c:v>0.1847279460286049</c:v>
                </c:pt>
                <c:pt idx="1540">
                  <c:v>0.1847279460286049</c:v>
                </c:pt>
                <c:pt idx="1541">
                  <c:v>0.1847279460286049</c:v>
                </c:pt>
                <c:pt idx="1542">
                  <c:v>0.1847279460286049</c:v>
                </c:pt>
                <c:pt idx="1543">
                  <c:v>0.1847279460286049</c:v>
                </c:pt>
                <c:pt idx="1544">
                  <c:v>0.1847279460286049</c:v>
                </c:pt>
                <c:pt idx="1545">
                  <c:v>0.1847279460286049</c:v>
                </c:pt>
                <c:pt idx="1546">
                  <c:v>0.1847279460286049</c:v>
                </c:pt>
                <c:pt idx="1547">
                  <c:v>0.1847279460286049</c:v>
                </c:pt>
                <c:pt idx="1548">
                  <c:v>0.1847279460286049</c:v>
                </c:pt>
                <c:pt idx="1549">
                  <c:v>0.1847279460286049</c:v>
                </c:pt>
                <c:pt idx="1550">
                  <c:v>0.1847279460286049</c:v>
                </c:pt>
                <c:pt idx="1551">
                  <c:v>0.1847279460286049</c:v>
                </c:pt>
                <c:pt idx="1552">
                  <c:v>0.1847279460286049</c:v>
                </c:pt>
                <c:pt idx="1553">
                  <c:v>0.1847279460286049</c:v>
                </c:pt>
                <c:pt idx="1554">
                  <c:v>0.1847279460286049</c:v>
                </c:pt>
                <c:pt idx="1555">
                  <c:v>0.1847279460286049</c:v>
                </c:pt>
                <c:pt idx="1556">
                  <c:v>0.1847279460286049</c:v>
                </c:pt>
                <c:pt idx="1557">
                  <c:v>0.1847279460286049</c:v>
                </c:pt>
                <c:pt idx="1558">
                  <c:v>0.1847279460286049</c:v>
                </c:pt>
                <c:pt idx="1559">
                  <c:v>0.1847279460286049</c:v>
                </c:pt>
                <c:pt idx="1560">
                  <c:v>0.1847279460286049</c:v>
                </c:pt>
                <c:pt idx="1561">
                  <c:v>0.1847279460286049</c:v>
                </c:pt>
                <c:pt idx="1562">
                  <c:v>0.1847279460286049</c:v>
                </c:pt>
                <c:pt idx="1563">
                  <c:v>0.1847279460286049</c:v>
                </c:pt>
                <c:pt idx="1564">
                  <c:v>0.1847279460286049</c:v>
                </c:pt>
                <c:pt idx="1565">
                  <c:v>0.1847279460286049</c:v>
                </c:pt>
                <c:pt idx="1566">
                  <c:v>0.1847279460286049</c:v>
                </c:pt>
                <c:pt idx="1567">
                  <c:v>0.1847279460286049</c:v>
                </c:pt>
                <c:pt idx="1568">
                  <c:v>0.1847279460286049</c:v>
                </c:pt>
                <c:pt idx="1569">
                  <c:v>0.1847279460286049</c:v>
                </c:pt>
                <c:pt idx="1570">
                  <c:v>0.1847279460286049</c:v>
                </c:pt>
                <c:pt idx="1571">
                  <c:v>0.1847279460286049</c:v>
                </c:pt>
                <c:pt idx="1572">
                  <c:v>0.1847279460286049</c:v>
                </c:pt>
                <c:pt idx="1573">
                  <c:v>0.1847279460286049</c:v>
                </c:pt>
                <c:pt idx="1574">
                  <c:v>0.1847279460286049</c:v>
                </c:pt>
                <c:pt idx="1575">
                  <c:v>0.1847279460286049</c:v>
                </c:pt>
                <c:pt idx="1576">
                  <c:v>0.1847279460286049</c:v>
                </c:pt>
                <c:pt idx="1577">
                  <c:v>0.1847279460286049</c:v>
                </c:pt>
                <c:pt idx="1578">
                  <c:v>0.1847279460286049</c:v>
                </c:pt>
                <c:pt idx="1579">
                  <c:v>0.1847279460286049</c:v>
                </c:pt>
                <c:pt idx="1580">
                  <c:v>0.1847279460286049</c:v>
                </c:pt>
                <c:pt idx="1581">
                  <c:v>0.1847279460286049</c:v>
                </c:pt>
                <c:pt idx="1582">
                  <c:v>0.1847279460286049</c:v>
                </c:pt>
                <c:pt idx="1583">
                  <c:v>0.1847279460286049</c:v>
                </c:pt>
                <c:pt idx="1584">
                  <c:v>0.1847279460286049</c:v>
                </c:pt>
                <c:pt idx="1585">
                  <c:v>0.1847279460286049</c:v>
                </c:pt>
                <c:pt idx="1586">
                  <c:v>0.1847279460286049</c:v>
                </c:pt>
                <c:pt idx="1587">
                  <c:v>0.1847279460286049</c:v>
                </c:pt>
                <c:pt idx="1588">
                  <c:v>0.1847279460286049</c:v>
                </c:pt>
                <c:pt idx="1589">
                  <c:v>0.1847279460286049</c:v>
                </c:pt>
                <c:pt idx="1590">
                  <c:v>0.1847279460286049</c:v>
                </c:pt>
                <c:pt idx="1591">
                  <c:v>0.1847279460286049</c:v>
                </c:pt>
                <c:pt idx="1592">
                  <c:v>0.1847279460286049</c:v>
                </c:pt>
                <c:pt idx="1593">
                  <c:v>0.1847279460286049</c:v>
                </c:pt>
                <c:pt idx="1594">
                  <c:v>0.1847279460286049</c:v>
                </c:pt>
                <c:pt idx="1595">
                  <c:v>0.1847279460286049</c:v>
                </c:pt>
                <c:pt idx="1596">
                  <c:v>0.1847279460286049</c:v>
                </c:pt>
                <c:pt idx="1597">
                  <c:v>0.1847279460286049</c:v>
                </c:pt>
                <c:pt idx="1598">
                  <c:v>0.1847279460286049</c:v>
                </c:pt>
                <c:pt idx="1599">
                  <c:v>0.1847279460286049</c:v>
                </c:pt>
                <c:pt idx="1600">
                  <c:v>0.1847279460286049</c:v>
                </c:pt>
                <c:pt idx="1601">
                  <c:v>0.1847279460286049</c:v>
                </c:pt>
                <c:pt idx="1602">
                  <c:v>0.1847279460286049</c:v>
                </c:pt>
                <c:pt idx="1603">
                  <c:v>0.1847279460286049</c:v>
                </c:pt>
                <c:pt idx="1604">
                  <c:v>0.1847279460286049</c:v>
                </c:pt>
                <c:pt idx="1605">
                  <c:v>0.1847279460286049</c:v>
                </c:pt>
                <c:pt idx="1606">
                  <c:v>0.1847279460286049</c:v>
                </c:pt>
                <c:pt idx="1607">
                  <c:v>0.1847279460286049</c:v>
                </c:pt>
                <c:pt idx="1608">
                  <c:v>0.1847279460286049</c:v>
                </c:pt>
                <c:pt idx="1609">
                  <c:v>0.1847279460286049</c:v>
                </c:pt>
                <c:pt idx="1610">
                  <c:v>0.1847279460286049</c:v>
                </c:pt>
                <c:pt idx="1611">
                  <c:v>0.1847279460286049</c:v>
                </c:pt>
                <c:pt idx="1612">
                  <c:v>0.1847279460286049</c:v>
                </c:pt>
                <c:pt idx="1613">
                  <c:v>0.1847279460286049</c:v>
                </c:pt>
                <c:pt idx="1614">
                  <c:v>0.1847279460286049</c:v>
                </c:pt>
                <c:pt idx="1615">
                  <c:v>0.1847279460286049</c:v>
                </c:pt>
                <c:pt idx="1616">
                  <c:v>0.1847279460286049</c:v>
                </c:pt>
                <c:pt idx="1617">
                  <c:v>0.1847279460286049</c:v>
                </c:pt>
                <c:pt idx="1618">
                  <c:v>0.1847279460286049</c:v>
                </c:pt>
                <c:pt idx="1619">
                  <c:v>0.1847279460286049</c:v>
                </c:pt>
                <c:pt idx="1620">
                  <c:v>0.1847279460286049</c:v>
                </c:pt>
                <c:pt idx="1621">
                  <c:v>0.1847279460286049</c:v>
                </c:pt>
                <c:pt idx="1622">
                  <c:v>0.1847279460286049</c:v>
                </c:pt>
                <c:pt idx="1623">
                  <c:v>0.1847279460286049</c:v>
                </c:pt>
                <c:pt idx="1624">
                  <c:v>0.1847279460286049</c:v>
                </c:pt>
                <c:pt idx="1625">
                  <c:v>0.1847279460286049</c:v>
                </c:pt>
                <c:pt idx="1626">
                  <c:v>0.1847279460286049</c:v>
                </c:pt>
                <c:pt idx="1627">
                  <c:v>0.1847279460286049</c:v>
                </c:pt>
                <c:pt idx="1628">
                  <c:v>0.1847279460286049</c:v>
                </c:pt>
                <c:pt idx="1629">
                  <c:v>0.1847279460286049</c:v>
                </c:pt>
                <c:pt idx="1630">
                  <c:v>0.1847279460286049</c:v>
                </c:pt>
                <c:pt idx="1631">
                  <c:v>0.1847279460286049</c:v>
                </c:pt>
                <c:pt idx="1632">
                  <c:v>0.1847279460286049</c:v>
                </c:pt>
                <c:pt idx="1633">
                  <c:v>0.1847279460286049</c:v>
                </c:pt>
                <c:pt idx="1634">
                  <c:v>0.1847279460286049</c:v>
                </c:pt>
                <c:pt idx="1635">
                  <c:v>0.1847279460286049</c:v>
                </c:pt>
                <c:pt idx="1636">
                  <c:v>0.1847279460286049</c:v>
                </c:pt>
                <c:pt idx="1637">
                  <c:v>0.1847279460286049</c:v>
                </c:pt>
                <c:pt idx="1638">
                  <c:v>0.1847279460286049</c:v>
                </c:pt>
                <c:pt idx="1639">
                  <c:v>0.1847279460286049</c:v>
                </c:pt>
                <c:pt idx="1640">
                  <c:v>0.1847279460286049</c:v>
                </c:pt>
                <c:pt idx="1641">
                  <c:v>0.1847279460286049</c:v>
                </c:pt>
                <c:pt idx="1642">
                  <c:v>0.1847279460286049</c:v>
                </c:pt>
                <c:pt idx="1643">
                  <c:v>0.1847279460286049</c:v>
                </c:pt>
                <c:pt idx="1644">
                  <c:v>0.1847279460286049</c:v>
                </c:pt>
                <c:pt idx="1645">
                  <c:v>0.1847279460286049</c:v>
                </c:pt>
                <c:pt idx="1646">
                  <c:v>0.1847279460286049</c:v>
                </c:pt>
                <c:pt idx="1647">
                  <c:v>0.1847279460286049</c:v>
                </c:pt>
                <c:pt idx="1648">
                  <c:v>0.1847279460286049</c:v>
                </c:pt>
                <c:pt idx="1649">
                  <c:v>0.1847279460286049</c:v>
                </c:pt>
                <c:pt idx="1650">
                  <c:v>0.1847279460286049</c:v>
                </c:pt>
                <c:pt idx="1651">
                  <c:v>0.1847279460286049</c:v>
                </c:pt>
                <c:pt idx="1652">
                  <c:v>0.1847279460286049</c:v>
                </c:pt>
                <c:pt idx="1653">
                  <c:v>0.1847279460286049</c:v>
                </c:pt>
                <c:pt idx="1654">
                  <c:v>0.1847279460286049</c:v>
                </c:pt>
                <c:pt idx="1655">
                  <c:v>0.1847279460286049</c:v>
                </c:pt>
                <c:pt idx="1656">
                  <c:v>0.1847279460286049</c:v>
                </c:pt>
                <c:pt idx="1657">
                  <c:v>0.1847279460286049</c:v>
                </c:pt>
                <c:pt idx="1658">
                  <c:v>0.1847279460286049</c:v>
                </c:pt>
                <c:pt idx="1659">
                  <c:v>0.1847279460286049</c:v>
                </c:pt>
                <c:pt idx="1660">
                  <c:v>0.1847279460286049</c:v>
                </c:pt>
                <c:pt idx="1661">
                  <c:v>0.1847279460286049</c:v>
                </c:pt>
                <c:pt idx="1662">
                  <c:v>0.1847279460286049</c:v>
                </c:pt>
                <c:pt idx="1663">
                  <c:v>0.1847279460286049</c:v>
                </c:pt>
                <c:pt idx="1664">
                  <c:v>0.1847279460286049</c:v>
                </c:pt>
                <c:pt idx="1665">
                  <c:v>0.1847279460286049</c:v>
                </c:pt>
                <c:pt idx="1666">
                  <c:v>0.1847279460286049</c:v>
                </c:pt>
                <c:pt idx="1667">
                  <c:v>0.1847279460286049</c:v>
                </c:pt>
                <c:pt idx="1668">
                  <c:v>0.1847279460286049</c:v>
                </c:pt>
                <c:pt idx="1669">
                  <c:v>0.1847279460286049</c:v>
                </c:pt>
                <c:pt idx="1670">
                  <c:v>0.1847279460286049</c:v>
                </c:pt>
                <c:pt idx="1671">
                  <c:v>0.1847279460286049</c:v>
                </c:pt>
                <c:pt idx="1672">
                  <c:v>0.1847279460286049</c:v>
                </c:pt>
                <c:pt idx="1673">
                  <c:v>0.1847279460286049</c:v>
                </c:pt>
                <c:pt idx="1674">
                  <c:v>0.1847279460286049</c:v>
                </c:pt>
                <c:pt idx="1675">
                  <c:v>0.1847279460286049</c:v>
                </c:pt>
                <c:pt idx="1676">
                  <c:v>0.1847279460286049</c:v>
                </c:pt>
                <c:pt idx="1677">
                  <c:v>0.1847279460286049</c:v>
                </c:pt>
                <c:pt idx="1678">
                  <c:v>0.1847279460286049</c:v>
                </c:pt>
                <c:pt idx="1679">
                  <c:v>0.1847279460286049</c:v>
                </c:pt>
                <c:pt idx="1680">
                  <c:v>0.1847279460286049</c:v>
                </c:pt>
                <c:pt idx="1681">
                  <c:v>0.1847279460286049</c:v>
                </c:pt>
                <c:pt idx="1682">
                  <c:v>0.1847279460286049</c:v>
                </c:pt>
                <c:pt idx="1683">
                  <c:v>0.1847279460286049</c:v>
                </c:pt>
                <c:pt idx="1684">
                  <c:v>0.1847279460286049</c:v>
                </c:pt>
                <c:pt idx="1685">
                  <c:v>0.1847279460286049</c:v>
                </c:pt>
                <c:pt idx="1686">
                  <c:v>0.1847279460286049</c:v>
                </c:pt>
                <c:pt idx="1687">
                  <c:v>0.1847279460286049</c:v>
                </c:pt>
                <c:pt idx="1688">
                  <c:v>0.1847279460286049</c:v>
                </c:pt>
                <c:pt idx="1689">
                  <c:v>0.1847279460286049</c:v>
                </c:pt>
                <c:pt idx="1690">
                  <c:v>0.1847279460286049</c:v>
                </c:pt>
                <c:pt idx="1691">
                  <c:v>0.1847279460286049</c:v>
                </c:pt>
                <c:pt idx="1692">
                  <c:v>0.1847279460286049</c:v>
                </c:pt>
                <c:pt idx="1693">
                  <c:v>0.1847279460286049</c:v>
                </c:pt>
                <c:pt idx="1694">
                  <c:v>0.1847279460286049</c:v>
                </c:pt>
                <c:pt idx="1695">
                  <c:v>0.1847279460286049</c:v>
                </c:pt>
                <c:pt idx="1696">
                  <c:v>0.1847279460286049</c:v>
                </c:pt>
                <c:pt idx="1697">
                  <c:v>0.1847279460286049</c:v>
                </c:pt>
                <c:pt idx="1698">
                  <c:v>0.1847279460286049</c:v>
                </c:pt>
                <c:pt idx="1699">
                  <c:v>0.1847279460286049</c:v>
                </c:pt>
                <c:pt idx="1700">
                  <c:v>0.1847279460286049</c:v>
                </c:pt>
                <c:pt idx="1701">
                  <c:v>0.1847279460286049</c:v>
                </c:pt>
                <c:pt idx="1702">
                  <c:v>0.1847279460286049</c:v>
                </c:pt>
                <c:pt idx="1703">
                  <c:v>0.1847279460286049</c:v>
                </c:pt>
                <c:pt idx="1704">
                  <c:v>0.1847279460286049</c:v>
                </c:pt>
                <c:pt idx="1705">
                  <c:v>0.1847279460286049</c:v>
                </c:pt>
                <c:pt idx="1706">
                  <c:v>0.1847279460286049</c:v>
                </c:pt>
                <c:pt idx="1707">
                  <c:v>0.1847279460286049</c:v>
                </c:pt>
                <c:pt idx="1708">
                  <c:v>0.1847279460286049</c:v>
                </c:pt>
                <c:pt idx="1709">
                  <c:v>0.1847279460286049</c:v>
                </c:pt>
                <c:pt idx="1710">
                  <c:v>0.1847279460286049</c:v>
                </c:pt>
                <c:pt idx="1711">
                  <c:v>0.1847279460286049</c:v>
                </c:pt>
                <c:pt idx="1712">
                  <c:v>0.1847279460286049</c:v>
                </c:pt>
                <c:pt idx="1713">
                  <c:v>0.1847279460286049</c:v>
                </c:pt>
                <c:pt idx="1714">
                  <c:v>0.1847279460286049</c:v>
                </c:pt>
                <c:pt idx="1715">
                  <c:v>0.1847279460286049</c:v>
                </c:pt>
                <c:pt idx="1716">
                  <c:v>0.1847279460286049</c:v>
                </c:pt>
                <c:pt idx="1717">
                  <c:v>0.1847279460286049</c:v>
                </c:pt>
                <c:pt idx="1718">
                  <c:v>0.1847279460286049</c:v>
                </c:pt>
                <c:pt idx="1719">
                  <c:v>0.1847279460286049</c:v>
                </c:pt>
                <c:pt idx="1720">
                  <c:v>0.1847279460286049</c:v>
                </c:pt>
                <c:pt idx="1721">
                  <c:v>0.1847279460286049</c:v>
                </c:pt>
                <c:pt idx="1722">
                  <c:v>0.1847279460286049</c:v>
                </c:pt>
                <c:pt idx="1723">
                  <c:v>0.1847279460286049</c:v>
                </c:pt>
                <c:pt idx="1724">
                  <c:v>0.1847279460286049</c:v>
                </c:pt>
                <c:pt idx="1725">
                  <c:v>0.1847279460286049</c:v>
                </c:pt>
                <c:pt idx="1726">
                  <c:v>0.1847279460286049</c:v>
                </c:pt>
                <c:pt idx="1727">
                  <c:v>0.1847279460286049</c:v>
                </c:pt>
                <c:pt idx="1728">
                  <c:v>0.1847279460286049</c:v>
                </c:pt>
                <c:pt idx="1729">
                  <c:v>0.1847279460286049</c:v>
                </c:pt>
                <c:pt idx="1730">
                  <c:v>0.1847279460286049</c:v>
                </c:pt>
                <c:pt idx="1731">
                  <c:v>0.1847279460286049</c:v>
                </c:pt>
                <c:pt idx="1732">
                  <c:v>0.1847279460286049</c:v>
                </c:pt>
                <c:pt idx="1733">
                  <c:v>0.1847279460286049</c:v>
                </c:pt>
                <c:pt idx="1734">
                  <c:v>0.1847279460286049</c:v>
                </c:pt>
                <c:pt idx="1735">
                  <c:v>0.1847279460286049</c:v>
                </c:pt>
                <c:pt idx="1736">
                  <c:v>0.1847279460286049</c:v>
                </c:pt>
                <c:pt idx="1737">
                  <c:v>0.1847279460286049</c:v>
                </c:pt>
                <c:pt idx="1738">
                  <c:v>0.1847279460286049</c:v>
                </c:pt>
                <c:pt idx="1739">
                  <c:v>0.1847279460286049</c:v>
                </c:pt>
                <c:pt idx="1740">
                  <c:v>0.1847279460286049</c:v>
                </c:pt>
                <c:pt idx="1741">
                  <c:v>0.1847279460286049</c:v>
                </c:pt>
                <c:pt idx="1742">
                  <c:v>0.1847279460286049</c:v>
                </c:pt>
                <c:pt idx="1743">
                  <c:v>0.1847279460286049</c:v>
                </c:pt>
                <c:pt idx="1744">
                  <c:v>0.1847279460286049</c:v>
                </c:pt>
                <c:pt idx="1745">
                  <c:v>0.1847279460286049</c:v>
                </c:pt>
                <c:pt idx="1746">
                  <c:v>0.1847279460286049</c:v>
                </c:pt>
                <c:pt idx="1747">
                  <c:v>0.1847279460286049</c:v>
                </c:pt>
                <c:pt idx="1748">
                  <c:v>0.1847279460286049</c:v>
                </c:pt>
                <c:pt idx="1749">
                  <c:v>0.1847279460286049</c:v>
                </c:pt>
                <c:pt idx="1750">
                  <c:v>0.1847279460286049</c:v>
                </c:pt>
                <c:pt idx="1751">
                  <c:v>0.1847279460286049</c:v>
                </c:pt>
                <c:pt idx="1752">
                  <c:v>0.1847279460286049</c:v>
                </c:pt>
                <c:pt idx="1753">
                  <c:v>0.1847279460286049</c:v>
                </c:pt>
                <c:pt idx="1754">
                  <c:v>0.1847279460286049</c:v>
                </c:pt>
                <c:pt idx="1755">
                  <c:v>0.1847279460286049</c:v>
                </c:pt>
                <c:pt idx="1756">
                  <c:v>0.1847279460286049</c:v>
                </c:pt>
                <c:pt idx="1757">
                  <c:v>0.1847279460286049</c:v>
                </c:pt>
                <c:pt idx="1758">
                  <c:v>0.1847279460286049</c:v>
                </c:pt>
                <c:pt idx="1759">
                  <c:v>0.1847279460286049</c:v>
                </c:pt>
                <c:pt idx="1760">
                  <c:v>0.1847279460286049</c:v>
                </c:pt>
                <c:pt idx="1761">
                  <c:v>0.1847279460286049</c:v>
                </c:pt>
                <c:pt idx="1762">
                  <c:v>0.1847279460286049</c:v>
                </c:pt>
                <c:pt idx="1763">
                  <c:v>0.1847279460286049</c:v>
                </c:pt>
                <c:pt idx="1764">
                  <c:v>0.1847279460286049</c:v>
                </c:pt>
                <c:pt idx="1765">
                  <c:v>0.1847279460286049</c:v>
                </c:pt>
                <c:pt idx="1766">
                  <c:v>0.1847279460286049</c:v>
                </c:pt>
                <c:pt idx="1767">
                  <c:v>0.1847279460286049</c:v>
                </c:pt>
                <c:pt idx="1768">
                  <c:v>0.1847279460286049</c:v>
                </c:pt>
                <c:pt idx="1769">
                  <c:v>0.1847279460286049</c:v>
                </c:pt>
                <c:pt idx="1770">
                  <c:v>0.1847279460286049</c:v>
                </c:pt>
                <c:pt idx="1771">
                  <c:v>0.1847279460286049</c:v>
                </c:pt>
                <c:pt idx="1772">
                  <c:v>0.1847279460286049</c:v>
                </c:pt>
                <c:pt idx="1773">
                  <c:v>0.1847279460286049</c:v>
                </c:pt>
                <c:pt idx="1774">
                  <c:v>0.1847279460286049</c:v>
                </c:pt>
                <c:pt idx="1775">
                  <c:v>0.1847279460286049</c:v>
                </c:pt>
                <c:pt idx="1776">
                  <c:v>0.1847279460286049</c:v>
                </c:pt>
                <c:pt idx="1777">
                  <c:v>0.1847279460286049</c:v>
                </c:pt>
                <c:pt idx="1778">
                  <c:v>0.1847279460286049</c:v>
                </c:pt>
                <c:pt idx="1779">
                  <c:v>0.1847279460286049</c:v>
                </c:pt>
                <c:pt idx="1780">
                  <c:v>0.1847279460286049</c:v>
                </c:pt>
                <c:pt idx="1781">
                  <c:v>0.1847279460286049</c:v>
                </c:pt>
                <c:pt idx="1782">
                  <c:v>0.1847279460286049</c:v>
                </c:pt>
                <c:pt idx="1783">
                  <c:v>0.1847279460286049</c:v>
                </c:pt>
                <c:pt idx="1784">
                  <c:v>0.1847279460286049</c:v>
                </c:pt>
                <c:pt idx="1785">
                  <c:v>0.1847279460286049</c:v>
                </c:pt>
                <c:pt idx="1786">
                  <c:v>0.1847279460286049</c:v>
                </c:pt>
                <c:pt idx="1787">
                  <c:v>0.1847279460286049</c:v>
                </c:pt>
                <c:pt idx="1788">
                  <c:v>0.1847279460286049</c:v>
                </c:pt>
                <c:pt idx="1789">
                  <c:v>0.1847279460286049</c:v>
                </c:pt>
                <c:pt idx="1790">
                  <c:v>0.1847279460286049</c:v>
                </c:pt>
                <c:pt idx="1791">
                  <c:v>0.1847279460286049</c:v>
                </c:pt>
                <c:pt idx="1792">
                  <c:v>0.1847279460286049</c:v>
                </c:pt>
                <c:pt idx="1793">
                  <c:v>0.1847279460286049</c:v>
                </c:pt>
                <c:pt idx="1794">
                  <c:v>0.1847279460286049</c:v>
                </c:pt>
                <c:pt idx="1795">
                  <c:v>0.1847279460286049</c:v>
                </c:pt>
                <c:pt idx="1796">
                  <c:v>0.1847279460286049</c:v>
                </c:pt>
                <c:pt idx="1797">
                  <c:v>0.1847279460286049</c:v>
                </c:pt>
                <c:pt idx="1798">
                  <c:v>0.1847279460286049</c:v>
                </c:pt>
                <c:pt idx="1799">
                  <c:v>0.1847279460286049</c:v>
                </c:pt>
                <c:pt idx="1826">
                  <c:v>8.5365738530033514E-2</c:v>
                </c:pt>
                <c:pt idx="1827">
                  <c:v>8.5365738530033514E-2</c:v>
                </c:pt>
                <c:pt idx="1828">
                  <c:v>8.8055839299062827E-2</c:v>
                </c:pt>
                <c:pt idx="1829">
                  <c:v>9.0761905057819309E-2</c:v>
                </c:pt>
                <c:pt idx="1830">
                  <c:v>9.0761905057819309E-2</c:v>
                </c:pt>
                <c:pt idx="1831">
                  <c:v>9.0761905057819309E-2</c:v>
                </c:pt>
                <c:pt idx="1832">
                  <c:v>9.0761905057819309E-2</c:v>
                </c:pt>
                <c:pt idx="1833">
                  <c:v>9.0761905057819309E-2</c:v>
                </c:pt>
                <c:pt idx="1834">
                  <c:v>9.0761905057819309E-2</c:v>
                </c:pt>
                <c:pt idx="1835">
                  <c:v>9.0761905057819309E-2</c:v>
                </c:pt>
                <c:pt idx="1836">
                  <c:v>9.0761905057819309E-2</c:v>
                </c:pt>
                <c:pt idx="1837">
                  <c:v>9.0761905057819309E-2</c:v>
                </c:pt>
                <c:pt idx="1838">
                  <c:v>9.0761905057819309E-2</c:v>
                </c:pt>
                <c:pt idx="1839">
                  <c:v>9.0761905057819309E-2</c:v>
                </c:pt>
                <c:pt idx="1840">
                  <c:v>9.0761905057819309E-2</c:v>
                </c:pt>
                <c:pt idx="1841">
                  <c:v>9.0761905057819309E-2</c:v>
                </c:pt>
                <c:pt idx="1842">
                  <c:v>9.0761905057819309E-2</c:v>
                </c:pt>
                <c:pt idx="1843">
                  <c:v>9.0761905057819309E-2</c:v>
                </c:pt>
                <c:pt idx="1844">
                  <c:v>9.0761905057819309E-2</c:v>
                </c:pt>
                <c:pt idx="1845">
                  <c:v>9.0761905057819309E-2</c:v>
                </c:pt>
                <c:pt idx="1846">
                  <c:v>9.0761905057819309E-2</c:v>
                </c:pt>
                <c:pt idx="1847">
                  <c:v>9.0761905057819309E-2</c:v>
                </c:pt>
                <c:pt idx="1848">
                  <c:v>9.0761905057819309E-2</c:v>
                </c:pt>
                <c:pt idx="1849">
                  <c:v>9.0761905057819309E-2</c:v>
                </c:pt>
                <c:pt idx="1850">
                  <c:v>9.0761905057819309E-2</c:v>
                </c:pt>
                <c:pt idx="1851">
                  <c:v>9.0761905057819309E-2</c:v>
                </c:pt>
                <c:pt idx="1852">
                  <c:v>9.0761905057819309E-2</c:v>
                </c:pt>
                <c:pt idx="1853">
                  <c:v>9.0761905057819309E-2</c:v>
                </c:pt>
                <c:pt idx="1854">
                  <c:v>9.0761905057819309E-2</c:v>
                </c:pt>
                <c:pt idx="1855">
                  <c:v>9.0761905057819309E-2</c:v>
                </c:pt>
                <c:pt idx="1856">
                  <c:v>9.0761905057819309E-2</c:v>
                </c:pt>
                <c:pt idx="1857">
                  <c:v>9.0761905057819309E-2</c:v>
                </c:pt>
                <c:pt idx="1858">
                  <c:v>9.0761905057819309E-2</c:v>
                </c:pt>
                <c:pt idx="1859">
                  <c:v>9.0761905057819309E-2</c:v>
                </c:pt>
                <c:pt idx="1860">
                  <c:v>9.0761905057819309E-2</c:v>
                </c:pt>
                <c:pt idx="1861">
                  <c:v>9.0761905057819309E-2</c:v>
                </c:pt>
                <c:pt idx="1862">
                  <c:v>9.0761905057819309E-2</c:v>
                </c:pt>
                <c:pt idx="1863">
                  <c:v>9.0761905057819309E-2</c:v>
                </c:pt>
                <c:pt idx="1864">
                  <c:v>9.0761905057819309E-2</c:v>
                </c:pt>
                <c:pt idx="1865">
                  <c:v>9.0761905057819309E-2</c:v>
                </c:pt>
                <c:pt idx="1866">
                  <c:v>9.0761905057819309E-2</c:v>
                </c:pt>
                <c:pt idx="1867">
                  <c:v>9.0761905057819309E-2</c:v>
                </c:pt>
                <c:pt idx="1868">
                  <c:v>9.0761905057819309E-2</c:v>
                </c:pt>
                <c:pt idx="1869">
                  <c:v>9.0761905057819309E-2</c:v>
                </c:pt>
                <c:pt idx="1870">
                  <c:v>9.0761905057819309E-2</c:v>
                </c:pt>
                <c:pt idx="1871">
                  <c:v>9.0761905057819309E-2</c:v>
                </c:pt>
                <c:pt idx="1872">
                  <c:v>9.0761905057819309E-2</c:v>
                </c:pt>
                <c:pt idx="1873">
                  <c:v>9.0761905057819309E-2</c:v>
                </c:pt>
                <c:pt idx="1874">
                  <c:v>9.0761905057819309E-2</c:v>
                </c:pt>
                <c:pt idx="1875">
                  <c:v>9.0761905057819309E-2</c:v>
                </c:pt>
                <c:pt idx="1876">
                  <c:v>9.0761905057819309E-2</c:v>
                </c:pt>
                <c:pt idx="1877">
                  <c:v>9.0761905057819309E-2</c:v>
                </c:pt>
                <c:pt idx="1878">
                  <c:v>9.0761905057819309E-2</c:v>
                </c:pt>
                <c:pt idx="1879">
                  <c:v>9.0761905057819309E-2</c:v>
                </c:pt>
                <c:pt idx="1880">
                  <c:v>9.0761905057819309E-2</c:v>
                </c:pt>
                <c:pt idx="1881">
                  <c:v>9.3941059235938817E-2</c:v>
                </c:pt>
                <c:pt idx="1882">
                  <c:v>9.3941059235938817E-2</c:v>
                </c:pt>
                <c:pt idx="1883">
                  <c:v>9.3941059235938817E-2</c:v>
                </c:pt>
                <c:pt idx="1884">
                  <c:v>9.3941059235938817E-2</c:v>
                </c:pt>
                <c:pt idx="1885">
                  <c:v>9.3941059235938817E-2</c:v>
                </c:pt>
                <c:pt idx="1886">
                  <c:v>9.3941059235938817E-2</c:v>
                </c:pt>
                <c:pt idx="1887">
                  <c:v>9.3941059235938817E-2</c:v>
                </c:pt>
                <c:pt idx="1888">
                  <c:v>9.3941059235938817E-2</c:v>
                </c:pt>
                <c:pt idx="1889">
                  <c:v>9.3941059235938817E-2</c:v>
                </c:pt>
                <c:pt idx="1890">
                  <c:v>9.3941059235938817E-2</c:v>
                </c:pt>
                <c:pt idx="1891">
                  <c:v>9.3941059235938817E-2</c:v>
                </c:pt>
                <c:pt idx="1892">
                  <c:v>9.3941059235938817E-2</c:v>
                </c:pt>
                <c:pt idx="1893">
                  <c:v>9.3941059235938817E-2</c:v>
                </c:pt>
                <c:pt idx="1894">
                  <c:v>9.3941059235938817E-2</c:v>
                </c:pt>
                <c:pt idx="1895">
                  <c:v>9.3941059235938817E-2</c:v>
                </c:pt>
                <c:pt idx="1896">
                  <c:v>9.3941059235938817E-2</c:v>
                </c:pt>
                <c:pt idx="1897">
                  <c:v>9.3941059235938817E-2</c:v>
                </c:pt>
                <c:pt idx="1898">
                  <c:v>9.3941059235938817E-2</c:v>
                </c:pt>
                <c:pt idx="1899">
                  <c:v>9.3941059235938817E-2</c:v>
                </c:pt>
                <c:pt idx="1900">
                  <c:v>9.3941059235938817E-2</c:v>
                </c:pt>
                <c:pt idx="1901">
                  <c:v>9.3941059235938817E-2</c:v>
                </c:pt>
                <c:pt idx="1902">
                  <c:v>9.3941059235938817E-2</c:v>
                </c:pt>
                <c:pt idx="1903">
                  <c:v>9.3941059235938817E-2</c:v>
                </c:pt>
                <c:pt idx="1904">
                  <c:v>9.3941059235938817E-2</c:v>
                </c:pt>
                <c:pt idx="1905">
                  <c:v>9.3941059235938817E-2</c:v>
                </c:pt>
                <c:pt idx="1906">
                  <c:v>9.3941059235938817E-2</c:v>
                </c:pt>
                <c:pt idx="1907">
                  <c:v>9.3941059235938817E-2</c:v>
                </c:pt>
                <c:pt idx="1908">
                  <c:v>9.3941059235938817E-2</c:v>
                </c:pt>
                <c:pt idx="1909">
                  <c:v>9.3941059235938817E-2</c:v>
                </c:pt>
                <c:pt idx="1910">
                  <c:v>9.3941059235938817E-2</c:v>
                </c:pt>
                <c:pt idx="1911">
                  <c:v>9.3941059235938817E-2</c:v>
                </c:pt>
                <c:pt idx="1912">
                  <c:v>9.3941059235938817E-2</c:v>
                </c:pt>
                <c:pt idx="1913">
                  <c:v>9.3941059235938817E-2</c:v>
                </c:pt>
                <c:pt idx="1914">
                  <c:v>9.3941059235938817E-2</c:v>
                </c:pt>
                <c:pt idx="1915">
                  <c:v>9.3941059235938817E-2</c:v>
                </c:pt>
                <c:pt idx="1916">
                  <c:v>9.3941059235938817E-2</c:v>
                </c:pt>
                <c:pt idx="1917">
                  <c:v>9.3941059235938817E-2</c:v>
                </c:pt>
                <c:pt idx="1918">
                  <c:v>9.3941059235938817E-2</c:v>
                </c:pt>
                <c:pt idx="1919">
                  <c:v>9.3941059235938817E-2</c:v>
                </c:pt>
                <c:pt idx="1920">
                  <c:v>9.3941059235938817E-2</c:v>
                </c:pt>
                <c:pt idx="1921">
                  <c:v>9.3941059235938817E-2</c:v>
                </c:pt>
                <c:pt idx="1922">
                  <c:v>9.3941059235938817E-2</c:v>
                </c:pt>
                <c:pt idx="1923">
                  <c:v>9.3941059235938817E-2</c:v>
                </c:pt>
                <c:pt idx="1924">
                  <c:v>9.3941059235938817E-2</c:v>
                </c:pt>
                <c:pt idx="1925">
                  <c:v>9.3941059235938817E-2</c:v>
                </c:pt>
                <c:pt idx="1926">
                  <c:v>9.3941059235938817E-2</c:v>
                </c:pt>
                <c:pt idx="1927">
                  <c:v>9.3941059235938817E-2</c:v>
                </c:pt>
                <c:pt idx="1928">
                  <c:v>9.3941059235938817E-2</c:v>
                </c:pt>
                <c:pt idx="1929">
                  <c:v>9.3941059235938817E-2</c:v>
                </c:pt>
                <c:pt idx="1930">
                  <c:v>9.3941059235938817E-2</c:v>
                </c:pt>
                <c:pt idx="1931">
                  <c:v>9.3941059235938817E-2</c:v>
                </c:pt>
                <c:pt idx="1932">
                  <c:v>9.3941059235938817E-2</c:v>
                </c:pt>
                <c:pt idx="1933">
                  <c:v>9.3941059235938817E-2</c:v>
                </c:pt>
                <c:pt idx="1934">
                  <c:v>9.3941059235938817E-2</c:v>
                </c:pt>
                <c:pt idx="1935">
                  <c:v>9.3941059235938817E-2</c:v>
                </c:pt>
                <c:pt idx="1936">
                  <c:v>9.3941059235938817E-2</c:v>
                </c:pt>
                <c:pt idx="1937">
                  <c:v>9.3941059235938817E-2</c:v>
                </c:pt>
                <c:pt idx="1938">
                  <c:v>9.3941059235938817E-2</c:v>
                </c:pt>
                <c:pt idx="1939">
                  <c:v>9.3941059235938817E-2</c:v>
                </c:pt>
                <c:pt idx="1940">
                  <c:v>9.3941059235938817E-2</c:v>
                </c:pt>
                <c:pt idx="1941">
                  <c:v>9.3941059235938817E-2</c:v>
                </c:pt>
                <c:pt idx="1942">
                  <c:v>9.3941059235938817E-2</c:v>
                </c:pt>
                <c:pt idx="1943">
                  <c:v>9.3941059235938817E-2</c:v>
                </c:pt>
                <c:pt idx="1944">
                  <c:v>9.3941059235938817E-2</c:v>
                </c:pt>
                <c:pt idx="1945">
                  <c:v>9.3941059235938817E-2</c:v>
                </c:pt>
                <c:pt idx="1946">
                  <c:v>9.3941059235938817E-2</c:v>
                </c:pt>
                <c:pt idx="1947">
                  <c:v>9.3941059235938817E-2</c:v>
                </c:pt>
                <c:pt idx="1948">
                  <c:v>9.3941059235938817E-2</c:v>
                </c:pt>
                <c:pt idx="1949">
                  <c:v>9.3941059235938817E-2</c:v>
                </c:pt>
                <c:pt idx="1950">
                  <c:v>9.3941059235938817E-2</c:v>
                </c:pt>
                <c:pt idx="1951">
                  <c:v>9.3941059235938817E-2</c:v>
                </c:pt>
                <c:pt idx="1952">
                  <c:v>9.3941059235938817E-2</c:v>
                </c:pt>
                <c:pt idx="1953">
                  <c:v>9.3941059235938817E-2</c:v>
                </c:pt>
                <c:pt idx="1954">
                  <c:v>9.3941059235938817E-2</c:v>
                </c:pt>
                <c:pt idx="1955">
                  <c:v>9.3941059235938817E-2</c:v>
                </c:pt>
                <c:pt idx="1956">
                  <c:v>9.3941059235938817E-2</c:v>
                </c:pt>
                <c:pt idx="1957">
                  <c:v>9.3941059235938817E-2</c:v>
                </c:pt>
                <c:pt idx="1958">
                  <c:v>9.3941059235938817E-2</c:v>
                </c:pt>
                <c:pt idx="1959">
                  <c:v>9.3941059235938817E-2</c:v>
                </c:pt>
                <c:pt idx="1960">
                  <c:v>9.3941059235938817E-2</c:v>
                </c:pt>
                <c:pt idx="1961">
                  <c:v>9.8174979519883021E-2</c:v>
                </c:pt>
                <c:pt idx="1962">
                  <c:v>9.8174979519883021E-2</c:v>
                </c:pt>
                <c:pt idx="1963">
                  <c:v>9.8174979519883021E-2</c:v>
                </c:pt>
                <c:pt idx="1964">
                  <c:v>9.8174979519883021E-2</c:v>
                </c:pt>
                <c:pt idx="1965">
                  <c:v>9.8174979519883021E-2</c:v>
                </c:pt>
                <c:pt idx="1966">
                  <c:v>9.8174979519883021E-2</c:v>
                </c:pt>
                <c:pt idx="1967">
                  <c:v>9.8174979519883021E-2</c:v>
                </c:pt>
                <c:pt idx="1968">
                  <c:v>9.8174979519883021E-2</c:v>
                </c:pt>
                <c:pt idx="1969">
                  <c:v>9.8174979519883021E-2</c:v>
                </c:pt>
                <c:pt idx="1970">
                  <c:v>0.10257412596124944</c:v>
                </c:pt>
                <c:pt idx="1971">
                  <c:v>0.10257412596124944</c:v>
                </c:pt>
                <c:pt idx="1972">
                  <c:v>0.10257412596124944</c:v>
                </c:pt>
                <c:pt idx="1973">
                  <c:v>0.10257412596124944</c:v>
                </c:pt>
                <c:pt idx="1974">
                  <c:v>0.10257412596124944</c:v>
                </c:pt>
                <c:pt idx="1975">
                  <c:v>0.10257412596124944</c:v>
                </c:pt>
                <c:pt idx="1976">
                  <c:v>0.10257412596124944</c:v>
                </c:pt>
                <c:pt idx="1977">
                  <c:v>0.10257412596124944</c:v>
                </c:pt>
                <c:pt idx="1978">
                  <c:v>0.10257412596124944</c:v>
                </c:pt>
                <c:pt idx="1979">
                  <c:v>0.10257412596124944</c:v>
                </c:pt>
                <c:pt idx="1980">
                  <c:v>0.10257412596124944</c:v>
                </c:pt>
                <c:pt idx="1981">
                  <c:v>0.10257412596124944</c:v>
                </c:pt>
                <c:pt idx="1982">
                  <c:v>0.10257412596124944</c:v>
                </c:pt>
                <c:pt idx="1983">
                  <c:v>0.10257412596124944</c:v>
                </c:pt>
                <c:pt idx="1984">
                  <c:v>0.10257412596124944</c:v>
                </c:pt>
                <c:pt idx="1985">
                  <c:v>0.10257412596124944</c:v>
                </c:pt>
                <c:pt idx="1986">
                  <c:v>0.10257412596124944</c:v>
                </c:pt>
                <c:pt idx="1987">
                  <c:v>0.10257412596124944</c:v>
                </c:pt>
                <c:pt idx="1988">
                  <c:v>0.10257412596124944</c:v>
                </c:pt>
                <c:pt idx="1989">
                  <c:v>0.10257412596124944</c:v>
                </c:pt>
                <c:pt idx="1990">
                  <c:v>0.10257412596124944</c:v>
                </c:pt>
                <c:pt idx="1991">
                  <c:v>0.10257412596124944</c:v>
                </c:pt>
                <c:pt idx="1992">
                  <c:v>0.10257412596124944</c:v>
                </c:pt>
                <c:pt idx="1993">
                  <c:v>0.10257412596124944</c:v>
                </c:pt>
                <c:pt idx="1994">
                  <c:v>0.10257412596124944</c:v>
                </c:pt>
                <c:pt idx="1995">
                  <c:v>0.10257412596124944</c:v>
                </c:pt>
                <c:pt idx="1996">
                  <c:v>0.10257412596124944</c:v>
                </c:pt>
                <c:pt idx="1997">
                  <c:v>0.10257412596124944</c:v>
                </c:pt>
                <c:pt idx="1998">
                  <c:v>0.10257412596124944</c:v>
                </c:pt>
                <c:pt idx="1999">
                  <c:v>0.10257412596124944</c:v>
                </c:pt>
                <c:pt idx="2000">
                  <c:v>0.10257412596124944</c:v>
                </c:pt>
                <c:pt idx="2001">
                  <c:v>0.10257412596124944</c:v>
                </c:pt>
                <c:pt idx="2002">
                  <c:v>0.10257412596124944</c:v>
                </c:pt>
                <c:pt idx="2003">
                  <c:v>0.10257412596124944</c:v>
                </c:pt>
                <c:pt idx="2004">
                  <c:v>0.10257412596124944</c:v>
                </c:pt>
                <c:pt idx="2005">
                  <c:v>0.10257412596124944</c:v>
                </c:pt>
                <c:pt idx="2006">
                  <c:v>0.10257412596124944</c:v>
                </c:pt>
                <c:pt idx="2007">
                  <c:v>0.10257412596124944</c:v>
                </c:pt>
                <c:pt idx="2008">
                  <c:v>0.10257412596124944</c:v>
                </c:pt>
                <c:pt idx="2009">
                  <c:v>0.10257412596124944</c:v>
                </c:pt>
                <c:pt idx="2010">
                  <c:v>0.10257412596124944</c:v>
                </c:pt>
                <c:pt idx="2011">
                  <c:v>0.10257412596124944</c:v>
                </c:pt>
                <c:pt idx="2012">
                  <c:v>0.10257412596124944</c:v>
                </c:pt>
                <c:pt idx="2013">
                  <c:v>0.10257412596124944</c:v>
                </c:pt>
                <c:pt idx="2014">
                  <c:v>0.10257412596124944</c:v>
                </c:pt>
                <c:pt idx="2015">
                  <c:v>0.10257412596124944</c:v>
                </c:pt>
                <c:pt idx="2016">
                  <c:v>0.10257412596124944</c:v>
                </c:pt>
                <c:pt idx="2017">
                  <c:v>0.10257412596124944</c:v>
                </c:pt>
                <c:pt idx="2018">
                  <c:v>0.10257412596124944</c:v>
                </c:pt>
                <c:pt idx="2019">
                  <c:v>0.10859711840446253</c:v>
                </c:pt>
                <c:pt idx="2020">
                  <c:v>0.10859711840446253</c:v>
                </c:pt>
                <c:pt idx="2021">
                  <c:v>0.10859711840446253</c:v>
                </c:pt>
                <c:pt idx="2022">
                  <c:v>0.10859711840446253</c:v>
                </c:pt>
                <c:pt idx="2023">
                  <c:v>0.10859711840446253</c:v>
                </c:pt>
                <c:pt idx="2024">
                  <c:v>0.10859711840446253</c:v>
                </c:pt>
                <c:pt idx="2025">
                  <c:v>0.10859711840446253</c:v>
                </c:pt>
                <c:pt idx="2026">
                  <c:v>0.10859711840446253</c:v>
                </c:pt>
                <c:pt idx="2027">
                  <c:v>0.10859711840446253</c:v>
                </c:pt>
                <c:pt idx="2028">
                  <c:v>0.10859711840446253</c:v>
                </c:pt>
                <c:pt idx="2029">
                  <c:v>0.10859711840446253</c:v>
                </c:pt>
                <c:pt idx="2030">
                  <c:v>0.10859711840446253</c:v>
                </c:pt>
                <c:pt idx="2031">
                  <c:v>0.10859711840446253</c:v>
                </c:pt>
                <c:pt idx="2032">
                  <c:v>0.10859711840446253</c:v>
                </c:pt>
                <c:pt idx="2033">
                  <c:v>0.10859711840446253</c:v>
                </c:pt>
                <c:pt idx="2034">
                  <c:v>0.10859711840446253</c:v>
                </c:pt>
                <c:pt idx="2035">
                  <c:v>0.10859711840446253</c:v>
                </c:pt>
                <c:pt idx="2036">
                  <c:v>0.10859711840446253</c:v>
                </c:pt>
                <c:pt idx="2037">
                  <c:v>0.10859711840446253</c:v>
                </c:pt>
                <c:pt idx="2038">
                  <c:v>0.10859711840446253</c:v>
                </c:pt>
                <c:pt idx="2039">
                  <c:v>0.10859711840446253</c:v>
                </c:pt>
                <c:pt idx="2040">
                  <c:v>0.10859711840446253</c:v>
                </c:pt>
                <c:pt idx="2041">
                  <c:v>0.10859711840446253</c:v>
                </c:pt>
                <c:pt idx="2042">
                  <c:v>0.10859711840446253</c:v>
                </c:pt>
                <c:pt idx="2043">
                  <c:v>0.10859711840446253</c:v>
                </c:pt>
                <c:pt idx="2044">
                  <c:v>0.10859711840446253</c:v>
                </c:pt>
                <c:pt idx="2045">
                  <c:v>0.10859711840446253</c:v>
                </c:pt>
                <c:pt idx="2046">
                  <c:v>0.10859711840446253</c:v>
                </c:pt>
                <c:pt idx="2047">
                  <c:v>0.10859711840446253</c:v>
                </c:pt>
                <c:pt idx="2048">
                  <c:v>0.10859711840446253</c:v>
                </c:pt>
                <c:pt idx="2049">
                  <c:v>0.10859711840446253</c:v>
                </c:pt>
                <c:pt idx="2050">
                  <c:v>0.10859711840446253</c:v>
                </c:pt>
                <c:pt idx="2051">
                  <c:v>0.10859711840446253</c:v>
                </c:pt>
                <c:pt idx="2052">
                  <c:v>0.10859711840446253</c:v>
                </c:pt>
                <c:pt idx="2053">
                  <c:v>0.10859711840446253</c:v>
                </c:pt>
                <c:pt idx="2054">
                  <c:v>0.10859711840446253</c:v>
                </c:pt>
                <c:pt idx="2055">
                  <c:v>0.10859711840446253</c:v>
                </c:pt>
                <c:pt idx="2056">
                  <c:v>0.10859711840446253</c:v>
                </c:pt>
                <c:pt idx="2057">
                  <c:v>0.10859711840446253</c:v>
                </c:pt>
                <c:pt idx="2058">
                  <c:v>0.10859711840446253</c:v>
                </c:pt>
                <c:pt idx="2059">
                  <c:v>0.10859711840446253</c:v>
                </c:pt>
                <c:pt idx="2060">
                  <c:v>0.10859711840446253</c:v>
                </c:pt>
                <c:pt idx="2061">
                  <c:v>0.10859711840446253</c:v>
                </c:pt>
                <c:pt idx="2062">
                  <c:v>0.10859711840446253</c:v>
                </c:pt>
                <c:pt idx="2063">
                  <c:v>0.10859711840446253</c:v>
                </c:pt>
                <c:pt idx="2064">
                  <c:v>0.10859711840446253</c:v>
                </c:pt>
                <c:pt idx="2065">
                  <c:v>0.10859711840446253</c:v>
                </c:pt>
                <c:pt idx="2066">
                  <c:v>0.10859711840446253</c:v>
                </c:pt>
                <c:pt idx="2067">
                  <c:v>0.10859711840446253</c:v>
                </c:pt>
                <c:pt idx="2068">
                  <c:v>0.10859711840446253</c:v>
                </c:pt>
                <c:pt idx="2069">
                  <c:v>0.10859711840446253</c:v>
                </c:pt>
                <c:pt idx="2070">
                  <c:v>0.10859711840446253</c:v>
                </c:pt>
                <c:pt idx="2071">
                  <c:v>0.10859711840446253</c:v>
                </c:pt>
                <c:pt idx="2072">
                  <c:v>0.10859711840446253</c:v>
                </c:pt>
                <c:pt idx="2073">
                  <c:v>0.10859711840446253</c:v>
                </c:pt>
                <c:pt idx="2074">
                  <c:v>0.10859711840446253</c:v>
                </c:pt>
                <c:pt idx="2075">
                  <c:v>0.10859711840446253</c:v>
                </c:pt>
                <c:pt idx="2076">
                  <c:v>0.10859711840446253</c:v>
                </c:pt>
                <c:pt idx="2077">
                  <c:v>0.10859711840446253</c:v>
                </c:pt>
                <c:pt idx="2078">
                  <c:v>0.10859711840446253</c:v>
                </c:pt>
                <c:pt idx="2079">
                  <c:v>0.10859711840446253</c:v>
                </c:pt>
                <c:pt idx="2080">
                  <c:v>0.10859711840446253</c:v>
                </c:pt>
                <c:pt idx="2081">
                  <c:v>0.10859711840446253</c:v>
                </c:pt>
                <c:pt idx="2082">
                  <c:v>0.10859711840446253</c:v>
                </c:pt>
                <c:pt idx="2083">
                  <c:v>0.10859711840446253</c:v>
                </c:pt>
                <c:pt idx="2084">
                  <c:v>0.10859711840446253</c:v>
                </c:pt>
                <c:pt idx="2085">
                  <c:v>0.10859711840446253</c:v>
                </c:pt>
                <c:pt idx="2086">
                  <c:v>0.10859711840446253</c:v>
                </c:pt>
                <c:pt idx="2087">
                  <c:v>0.11751114722041789</c:v>
                </c:pt>
                <c:pt idx="2088">
                  <c:v>0.11751114722041789</c:v>
                </c:pt>
                <c:pt idx="2089">
                  <c:v>0.11751114722041789</c:v>
                </c:pt>
                <c:pt idx="2090">
                  <c:v>0.11751114722041789</c:v>
                </c:pt>
                <c:pt idx="2091">
                  <c:v>0.11751114722041789</c:v>
                </c:pt>
                <c:pt idx="2092">
                  <c:v>0.11751114722041789</c:v>
                </c:pt>
                <c:pt idx="2093">
                  <c:v>0.11751114722041789</c:v>
                </c:pt>
                <c:pt idx="2094">
                  <c:v>0.11751114722041789</c:v>
                </c:pt>
                <c:pt idx="2095">
                  <c:v>0.11751114722041789</c:v>
                </c:pt>
                <c:pt idx="2096">
                  <c:v>0.11751114722041789</c:v>
                </c:pt>
                <c:pt idx="2097">
                  <c:v>0.11751114722041789</c:v>
                </c:pt>
                <c:pt idx="2098">
                  <c:v>0.11751114722041789</c:v>
                </c:pt>
                <c:pt idx="2099">
                  <c:v>0.11751114722041789</c:v>
                </c:pt>
                <c:pt idx="2100">
                  <c:v>0.11751114722041789</c:v>
                </c:pt>
                <c:pt idx="2101">
                  <c:v>0.11751114722041789</c:v>
                </c:pt>
                <c:pt idx="2102">
                  <c:v>0.11751114722041789</c:v>
                </c:pt>
                <c:pt idx="2103">
                  <c:v>0.11751114722041789</c:v>
                </c:pt>
                <c:pt idx="2104">
                  <c:v>0.11751114722041789</c:v>
                </c:pt>
                <c:pt idx="2105">
                  <c:v>0.11751114722041789</c:v>
                </c:pt>
                <c:pt idx="2106">
                  <c:v>0.11751114722041789</c:v>
                </c:pt>
                <c:pt idx="2107">
                  <c:v>0.11751114722041789</c:v>
                </c:pt>
                <c:pt idx="2108">
                  <c:v>0.11751114722041789</c:v>
                </c:pt>
                <c:pt idx="2109">
                  <c:v>0.11751114722041789</c:v>
                </c:pt>
                <c:pt idx="2110">
                  <c:v>0.11751114722041789</c:v>
                </c:pt>
                <c:pt idx="2111">
                  <c:v>0.11751114722041789</c:v>
                </c:pt>
                <c:pt idx="2112">
                  <c:v>0.11751114722041789</c:v>
                </c:pt>
                <c:pt idx="2113">
                  <c:v>0.11751114722041789</c:v>
                </c:pt>
                <c:pt idx="2114">
                  <c:v>0.11751114722041789</c:v>
                </c:pt>
                <c:pt idx="2115">
                  <c:v>0.11751114722041789</c:v>
                </c:pt>
                <c:pt idx="2116">
                  <c:v>0.11751114722041789</c:v>
                </c:pt>
                <c:pt idx="2117">
                  <c:v>0.11751114722041789</c:v>
                </c:pt>
                <c:pt idx="2118">
                  <c:v>0.11751114722041789</c:v>
                </c:pt>
                <c:pt idx="2119">
                  <c:v>0.11751114722041789</c:v>
                </c:pt>
                <c:pt idx="2120">
                  <c:v>0.11751114722041789</c:v>
                </c:pt>
                <c:pt idx="2121">
                  <c:v>0.11751114722041789</c:v>
                </c:pt>
                <c:pt idx="2122">
                  <c:v>0.11751114722041789</c:v>
                </c:pt>
                <c:pt idx="2123">
                  <c:v>0.11751114722041789</c:v>
                </c:pt>
                <c:pt idx="2124">
                  <c:v>0.11751114722041789</c:v>
                </c:pt>
                <c:pt idx="2125">
                  <c:v>0.11751114722041789</c:v>
                </c:pt>
                <c:pt idx="2126">
                  <c:v>0.11751114722041789</c:v>
                </c:pt>
                <c:pt idx="2127">
                  <c:v>0.11751114722041789</c:v>
                </c:pt>
                <c:pt idx="2128">
                  <c:v>0.11751114722041789</c:v>
                </c:pt>
                <c:pt idx="2129">
                  <c:v>0.11751114722041789</c:v>
                </c:pt>
                <c:pt idx="2130">
                  <c:v>0.11751114722041789</c:v>
                </c:pt>
                <c:pt idx="2131">
                  <c:v>0.11751114722041789</c:v>
                </c:pt>
                <c:pt idx="2132">
                  <c:v>0.11751114722041789</c:v>
                </c:pt>
                <c:pt idx="2133">
                  <c:v>0.11751114722041789</c:v>
                </c:pt>
                <c:pt idx="2134">
                  <c:v>0.11751114722041789</c:v>
                </c:pt>
                <c:pt idx="2135">
                  <c:v>0.11751114722041789</c:v>
                </c:pt>
                <c:pt idx="2136">
                  <c:v>0.11751114722041789</c:v>
                </c:pt>
                <c:pt idx="2137">
                  <c:v>0.11751114722041789</c:v>
                </c:pt>
                <c:pt idx="2138">
                  <c:v>0.11751114722041789</c:v>
                </c:pt>
                <c:pt idx="2139">
                  <c:v>0.11751114722041789</c:v>
                </c:pt>
                <c:pt idx="2140">
                  <c:v>0.11751114722041789</c:v>
                </c:pt>
                <c:pt idx="2141">
                  <c:v>0.11751114722041789</c:v>
                </c:pt>
                <c:pt idx="2142">
                  <c:v>0.11751114722041789</c:v>
                </c:pt>
                <c:pt idx="2143">
                  <c:v>0.11751114722041789</c:v>
                </c:pt>
                <c:pt idx="2144">
                  <c:v>0.11751114722041789</c:v>
                </c:pt>
                <c:pt idx="2145">
                  <c:v>0.11751114722041789</c:v>
                </c:pt>
                <c:pt idx="2146">
                  <c:v>0.11751114722041789</c:v>
                </c:pt>
                <c:pt idx="2147">
                  <c:v>0.11751114722041789</c:v>
                </c:pt>
                <c:pt idx="2148">
                  <c:v>0.11751114722041789</c:v>
                </c:pt>
                <c:pt idx="2149">
                  <c:v>0.11751114722041789</c:v>
                </c:pt>
                <c:pt idx="2150">
                  <c:v>0.11751114722041789</c:v>
                </c:pt>
                <c:pt idx="2151">
                  <c:v>0.11751114722041789</c:v>
                </c:pt>
                <c:pt idx="2152">
                  <c:v>0.13130003554509886</c:v>
                </c:pt>
                <c:pt idx="2153">
                  <c:v>0.13130003554509886</c:v>
                </c:pt>
                <c:pt idx="2154">
                  <c:v>0.13130003554509886</c:v>
                </c:pt>
                <c:pt idx="2155">
                  <c:v>0.13130003554509886</c:v>
                </c:pt>
                <c:pt idx="2156">
                  <c:v>0.13130003554509886</c:v>
                </c:pt>
                <c:pt idx="2157">
                  <c:v>0.13130003554509886</c:v>
                </c:pt>
                <c:pt idx="2158">
                  <c:v>0.13130003554509886</c:v>
                </c:pt>
                <c:pt idx="2159">
                  <c:v>0.13130003554509886</c:v>
                </c:pt>
                <c:pt idx="2160">
                  <c:v>0.13130003554509886</c:v>
                </c:pt>
                <c:pt idx="2161">
                  <c:v>0.13130003554509886</c:v>
                </c:pt>
                <c:pt idx="2162">
                  <c:v>0.13130003554509886</c:v>
                </c:pt>
                <c:pt idx="2163">
                  <c:v>0.13130003554509886</c:v>
                </c:pt>
                <c:pt idx="2164">
                  <c:v>0.13130003554509886</c:v>
                </c:pt>
                <c:pt idx="2165">
                  <c:v>0.13130003554509886</c:v>
                </c:pt>
                <c:pt idx="2166">
                  <c:v>0.13130003554509886</c:v>
                </c:pt>
                <c:pt idx="2167">
                  <c:v>0.13130003554509886</c:v>
                </c:pt>
                <c:pt idx="2168">
                  <c:v>0.13130003554509886</c:v>
                </c:pt>
                <c:pt idx="2169">
                  <c:v>0.13130003554509886</c:v>
                </c:pt>
                <c:pt idx="2170">
                  <c:v>0.13130003554509886</c:v>
                </c:pt>
                <c:pt idx="2171">
                  <c:v>0.13130003554509886</c:v>
                </c:pt>
                <c:pt idx="2172">
                  <c:v>0.13130003554509886</c:v>
                </c:pt>
                <c:pt idx="2173">
                  <c:v>0.13130003554509886</c:v>
                </c:pt>
                <c:pt idx="2174">
                  <c:v>0.13130003554509886</c:v>
                </c:pt>
                <c:pt idx="2175">
                  <c:v>0.13130003554509886</c:v>
                </c:pt>
                <c:pt idx="2176">
                  <c:v>0.13130003554509886</c:v>
                </c:pt>
                <c:pt idx="2177">
                  <c:v>0.13130003554509886</c:v>
                </c:pt>
                <c:pt idx="2178">
                  <c:v>0.13130003554509886</c:v>
                </c:pt>
                <c:pt idx="2179">
                  <c:v>0.13130003554509886</c:v>
                </c:pt>
                <c:pt idx="2180">
                  <c:v>0.13130003554509886</c:v>
                </c:pt>
                <c:pt idx="2181">
                  <c:v>0.13130003554509886</c:v>
                </c:pt>
                <c:pt idx="2182">
                  <c:v>0.13130003554509886</c:v>
                </c:pt>
                <c:pt idx="2183">
                  <c:v>0.13130003554509886</c:v>
                </c:pt>
                <c:pt idx="2184">
                  <c:v>0.13130003554509886</c:v>
                </c:pt>
                <c:pt idx="2185">
                  <c:v>0.13130003554509886</c:v>
                </c:pt>
                <c:pt idx="2186">
                  <c:v>0.13130003554509886</c:v>
                </c:pt>
                <c:pt idx="2187">
                  <c:v>0.13130003554509886</c:v>
                </c:pt>
                <c:pt idx="2188">
                  <c:v>0.13130003554509886</c:v>
                </c:pt>
                <c:pt idx="2189">
                  <c:v>0.13130003554509886</c:v>
                </c:pt>
                <c:pt idx="2190">
                  <c:v>0.13130003554509886</c:v>
                </c:pt>
                <c:pt idx="2191">
                  <c:v>0.13130003554509886</c:v>
                </c:pt>
                <c:pt idx="2192">
                  <c:v>0.13130003554509886</c:v>
                </c:pt>
                <c:pt idx="2193">
                  <c:v>0.13130003554509886</c:v>
                </c:pt>
                <c:pt idx="2194">
                  <c:v>0.13130003554509886</c:v>
                </c:pt>
                <c:pt idx="2195">
                  <c:v>0.13130003554509886</c:v>
                </c:pt>
                <c:pt idx="2196">
                  <c:v>0.13130003554509886</c:v>
                </c:pt>
                <c:pt idx="2197">
                  <c:v>0.13130003554509886</c:v>
                </c:pt>
                <c:pt idx="2198">
                  <c:v>0.13130003554509886</c:v>
                </c:pt>
                <c:pt idx="2199">
                  <c:v>0.13130003554509886</c:v>
                </c:pt>
                <c:pt idx="2200">
                  <c:v>0.13130003554509886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719-4E03-AD1C-C47537CFEAF3}"/>
            </c:ext>
          </c:extLst>
        </c:ser>
        <c:ser>
          <c:idx val="1"/>
          <c:order val="1"/>
          <c:tx>
            <c:strRef>
              <c:f>CUM_INCID_CR1!$C$1</c:f>
              <c:strCache>
                <c:ptCount val="1"/>
                <c:pt idx="0">
                  <c:v>cif_inv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CUM_INCID_CR1!$A$2:$A$2202</c:f>
              <c:numCache>
                <c:formatCode>General</c:formatCode>
                <c:ptCount val="2201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  <c:pt idx="1827">
                  <c:v>5.0054794520547947</c:v>
                </c:pt>
                <c:pt idx="1828">
                  <c:v>5.0082191780821921</c:v>
                </c:pt>
                <c:pt idx="1829">
                  <c:v>5.0109589041095894</c:v>
                </c:pt>
                <c:pt idx="1830">
                  <c:v>5.0136986301369859</c:v>
                </c:pt>
                <c:pt idx="1831">
                  <c:v>5.0164383561643833</c:v>
                </c:pt>
                <c:pt idx="1832">
                  <c:v>5.0191780821917806</c:v>
                </c:pt>
                <c:pt idx="1833">
                  <c:v>5.021917808219178</c:v>
                </c:pt>
                <c:pt idx="1834">
                  <c:v>5.0246575342465754</c:v>
                </c:pt>
                <c:pt idx="1835">
                  <c:v>5.0273972602739727</c:v>
                </c:pt>
                <c:pt idx="1836">
                  <c:v>5.0301369863013701</c:v>
                </c:pt>
                <c:pt idx="1837">
                  <c:v>5.0328767123287674</c:v>
                </c:pt>
                <c:pt idx="1838">
                  <c:v>5.0356164383561648</c:v>
                </c:pt>
                <c:pt idx="1839">
                  <c:v>5.0383561643835613</c:v>
                </c:pt>
                <c:pt idx="1840">
                  <c:v>5.0410958904109586</c:v>
                </c:pt>
                <c:pt idx="1841">
                  <c:v>5.043835616438356</c:v>
                </c:pt>
                <c:pt idx="1842">
                  <c:v>5.0465753424657533</c:v>
                </c:pt>
                <c:pt idx="1843">
                  <c:v>5.0493150684931507</c:v>
                </c:pt>
                <c:pt idx="1844">
                  <c:v>5.0520547945205481</c:v>
                </c:pt>
                <c:pt idx="1845">
                  <c:v>5.0547945205479454</c:v>
                </c:pt>
                <c:pt idx="1846">
                  <c:v>5.0575342465753428</c:v>
                </c:pt>
                <c:pt idx="1847">
                  <c:v>5.0602739726027401</c:v>
                </c:pt>
                <c:pt idx="1848">
                  <c:v>5.0630136986301366</c:v>
                </c:pt>
                <c:pt idx="1849">
                  <c:v>5.065753424657534</c:v>
                </c:pt>
                <c:pt idx="1850">
                  <c:v>5.0684931506849313</c:v>
                </c:pt>
                <c:pt idx="1851">
                  <c:v>5.0712328767123287</c:v>
                </c:pt>
                <c:pt idx="1852">
                  <c:v>5.0739726027397261</c:v>
                </c:pt>
                <c:pt idx="1853">
                  <c:v>5.0767123287671234</c:v>
                </c:pt>
                <c:pt idx="1854">
                  <c:v>5.0794520547945208</c:v>
                </c:pt>
                <c:pt idx="1855">
                  <c:v>5.0821917808219181</c:v>
                </c:pt>
                <c:pt idx="1856">
                  <c:v>5.0849315068493155</c:v>
                </c:pt>
                <c:pt idx="1857">
                  <c:v>5.087671232876712</c:v>
                </c:pt>
                <c:pt idx="1858">
                  <c:v>5.0904109589041093</c:v>
                </c:pt>
                <c:pt idx="1859">
                  <c:v>5.0931506849315067</c:v>
                </c:pt>
                <c:pt idx="1860">
                  <c:v>5.095890410958904</c:v>
                </c:pt>
                <c:pt idx="1861">
                  <c:v>5.0986301369863014</c:v>
                </c:pt>
                <c:pt idx="1862">
                  <c:v>5.1013698630136988</c:v>
                </c:pt>
                <c:pt idx="1863">
                  <c:v>5.1041095890410961</c:v>
                </c:pt>
                <c:pt idx="1864">
                  <c:v>5.1068493150684935</c:v>
                </c:pt>
                <c:pt idx="1865">
                  <c:v>5.1095890410958908</c:v>
                </c:pt>
                <c:pt idx="1866">
                  <c:v>5.1123287671232873</c:v>
                </c:pt>
                <c:pt idx="1867">
                  <c:v>5.1150684931506847</c:v>
                </c:pt>
                <c:pt idx="1868">
                  <c:v>5.117808219178082</c:v>
                </c:pt>
                <c:pt idx="1869">
                  <c:v>5.1205479452054794</c:v>
                </c:pt>
                <c:pt idx="1870">
                  <c:v>5.1232876712328768</c:v>
                </c:pt>
                <c:pt idx="1871">
                  <c:v>5.1260273972602741</c:v>
                </c:pt>
                <c:pt idx="1872">
                  <c:v>5.1287671232876715</c:v>
                </c:pt>
                <c:pt idx="1873">
                  <c:v>5.1315068493150688</c:v>
                </c:pt>
                <c:pt idx="1874">
                  <c:v>5.1342465753424653</c:v>
                </c:pt>
                <c:pt idx="1875">
                  <c:v>5.1369863013698627</c:v>
                </c:pt>
                <c:pt idx="1876">
                  <c:v>5.13972602739726</c:v>
                </c:pt>
                <c:pt idx="1877">
                  <c:v>5.1424657534246574</c:v>
                </c:pt>
                <c:pt idx="1878">
                  <c:v>5.1452054794520548</c:v>
                </c:pt>
                <c:pt idx="1879">
                  <c:v>5.1479452054794521</c:v>
                </c:pt>
                <c:pt idx="1880">
                  <c:v>5.1506849315068495</c:v>
                </c:pt>
                <c:pt idx="1881">
                  <c:v>5.1534246575342468</c:v>
                </c:pt>
                <c:pt idx="1882">
                  <c:v>5.1561643835616442</c:v>
                </c:pt>
                <c:pt idx="1883">
                  <c:v>5.1589041095890407</c:v>
                </c:pt>
                <c:pt idx="1884">
                  <c:v>5.161643835616438</c:v>
                </c:pt>
                <c:pt idx="1885">
                  <c:v>5.1643835616438354</c:v>
                </c:pt>
                <c:pt idx="1886">
                  <c:v>5.1671232876712327</c:v>
                </c:pt>
                <c:pt idx="1887">
                  <c:v>5.1698630136986301</c:v>
                </c:pt>
                <c:pt idx="1888">
                  <c:v>5.1726027397260275</c:v>
                </c:pt>
                <c:pt idx="1889">
                  <c:v>5.1753424657534248</c:v>
                </c:pt>
                <c:pt idx="1890">
                  <c:v>5.1780821917808222</c:v>
                </c:pt>
                <c:pt idx="1891">
                  <c:v>5.1808219178082195</c:v>
                </c:pt>
                <c:pt idx="1892">
                  <c:v>5.183561643835616</c:v>
                </c:pt>
                <c:pt idx="1893">
                  <c:v>5.1863013698630134</c:v>
                </c:pt>
                <c:pt idx="1894">
                  <c:v>5.1890410958904107</c:v>
                </c:pt>
                <c:pt idx="1895">
                  <c:v>5.1917808219178081</c:v>
                </c:pt>
                <c:pt idx="1896">
                  <c:v>5.1945205479452055</c:v>
                </c:pt>
                <c:pt idx="1897">
                  <c:v>5.1972602739726028</c:v>
                </c:pt>
                <c:pt idx="1898">
                  <c:v>5.2</c:v>
                </c:pt>
                <c:pt idx="1899">
                  <c:v>5.2027397260273975</c:v>
                </c:pt>
                <c:pt idx="1900">
                  <c:v>5.2054794520547949</c:v>
                </c:pt>
                <c:pt idx="1901">
                  <c:v>5.2082191780821914</c:v>
                </c:pt>
                <c:pt idx="1902">
                  <c:v>5.2109589041095887</c:v>
                </c:pt>
                <c:pt idx="1903">
                  <c:v>5.2136986301369861</c:v>
                </c:pt>
                <c:pt idx="1904">
                  <c:v>5.2164383561643834</c:v>
                </c:pt>
                <c:pt idx="1905">
                  <c:v>5.2191780821917808</c:v>
                </c:pt>
                <c:pt idx="1906">
                  <c:v>5.2219178082191782</c:v>
                </c:pt>
                <c:pt idx="1907">
                  <c:v>5.2246575342465755</c:v>
                </c:pt>
                <c:pt idx="1908">
                  <c:v>5.2273972602739729</c:v>
                </c:pt>
                <c:pt idx="1909">
                  <c:v>5.2301369863013702</c:v>
                </c:pt>
                <c:pt idx="1910">
                  <c:v>5.2328767123287667</c:v>
                </c:pt>
                <c:pt idx="1911">
                  <c:v>5.2356164383561641</c:v>
                </c:pt>
                <c:pt idx="1912">
                  <c:v>5.2383561643835614</c:v>
                </c:pt>
                <c:pt idx="1913">
                  <c:v>5.2410958904109588</c:v>
                </c:pt>
                <c:pt idx="1914">
                  <c:v>5.2438356164383562</c:v>
                </c:pt>
                <c:pt idx="1915">
                  <c:v>5.2465753424657535</c:v>
                </c:pt>
                <c:pt idx="1916">
                  <c:v>5.2493150684931509</c:v>
                </c:pt>
                <c:pt idx="1917">
                  <c:v>5.2520547945205482</c:v>
                </c:pt>
                <c:pt idx="1918">
                  <c:v>5.2547945205479456</c:v>
                </c:pt>
                <c:pt idx="1919">
                  <c:v>5.2575342465753421</c:v>
                </c:pt>
                <c:pt idx="1920">
                  <c:v>5.2602739726027394</c:v>
                </c:pt>
                <c:pt idx="1921">
                  <c:v>5.2630136986301368</c:v>
                </c:pt>
                <c:pt idx="1922">
                  <c:v>5.2657534246575342</c:v>
                </c:pt>
                <c:pt idx="1923">
                  <c:v>5.2684931506849315</c:v>
                </c:pt>
                <c:pt idx="1924">
                  <c:v>5.2712328767123289</c:v>
                </c:pt>
                <c:pt idx="1925">
                  <c:v>5.2739726027397262</c:v>
                </c:pt>
                <c:pt idx="1926">
                  <c:v>5.2767123287671236</c:v>
                </c:pt>
                <c:pt idx="1927">
                  <c:v>5.279452054794521</c:v>
                </c:pt>
                <c:pt idx="1928">
                  <c:v>5.2821917808219174</c:v>
                </c:pt>
                <c:pt idx="1929">
                  <c:v>5.2849315068493148</c:v>
                </c:pt>
                <c:pt idx="1930">
                  <c:v>5.2876712328767121</c:v>
                </c:pt>
                <c:pt idx="1931">
                  <c:v>5.2904109589041095</c:v>
                </c:pt>
                <c:pt idx="1932">
                  <c:v>5.2931506849315069</c:v>
                </c:pt>
                <c:pt idx="1933">
                  <c:v>5.2958904109589042</c:v>
                </c:pt>
                <c:pt idx="1934">
                  <c:v>5.2986301369863016</c:v>
                </c:pt>
                <c:pt idx="1935">
                  <c:v>5.3013698630136989</c:v>
                </c:pt>
                <c:pt idx="1936">
                  <c:v>5.3041095890410963</c:v>
                </c:pt>
                <c:pt idx="1937">
                  <c:v>5.3068493150684928</c:v>
                </c:pt>
                <c:pt idx="1938">
                  <c:v>5.3095890410958901</c:v>
                </c:pt>
                <c:pt idx="1939">
                  <c:v>5.3123287671232875</c:v>
                </c:pt>
                <c:pt idx="1940">
                  <c:v>5.3150684931506849</c:v>
                </c:pt>
                <c:pt idx="1941">
                  <c:v>5.3178082191780822</c:v>
                </c:pt>
                <c:pt idx="1942">
                  <c:v>5.3205479452054796</c:v>
                </c:pt>
                <c:pt idx="1943">
                  <c:v>5.3232876712328769</c:v>
                </c:pt>
                <c:pt idx="1944">
                  <c:v>5.3260273972602743</c:v>
                </c:pt>
                <c:pt idx="1945">
                  <c:v>5.3287671232876717</c:v>
                </c:pt>
                <c:pt idx="1946">
                  <c:v>5.3315068493150681</c:v>
                </c:pt>
                <c:pt idx="1947">
                  <c:v>5.3342465753424655</c:v>
                </c:pt>
                <c:pt idx="1948">
                  <c:v>5.3369863013698629</c:v>
                </c:pt>
                <c:pt idx="1949">
                  <c:v>5.3397260273972602</c:v>
                </c:pt>
                <c:pt idx="1950">
                  <c:v>5.3424657534246576</c:v>
                </c:pt>
                <c:pt idx="1951">
                  <c:v>5.3452054794520549</c:v>
                </c:pt>
                <c:pt idx="1952">
                  <c:v>5.3479452054794523</c:v>
                </c:pt>
                <c:pt idx="1953">
                  <c:v>5.3506849315068497</c:v>
                </c:pt>
                <c:pt idx="1954">
                  <c:v>5.353424657534247</c:v>
                </c:pt>
                <c:pt idx="1955">
                  <c:v>5.3561643835616435</c:v>
                </c:pt>
                <c:pt idx="1956">
                  <c:v>5.3589041095890408</c:v>
                </c:pt>
                <c:pt idx="1957">
                  <c:v>5.3616438356164382</c:v>
                </c:pt>
                <c:pt idx="1958">
                  <c:v>5.3643835616438356</c:v>
                </c:pt>
                <c:pt idx="1959">
                  <c:v>5.3671232876712329</c:v>
                </c:pt>
                <c:pt idx="1960">
                  <c:v>5.3698630136986303</c:v>
                </c:pt>
                <c:pt idx="1961">
                  <c:v>5.3726027397260276</c:v>
                </c:pt>
                <c:pt idx="1962">
                  <c:v>5.375342465753425</c:v>
                </c:pt>
                <c:pt idx="1963">
                  <c:v>5.3780821917808215</c:v>
                </c:pt>
                <c:pt idx="1964">
                  <c:v>5.3808219178082188</c:v>
                </c:pt>
                <c:pt idx="1965">
                  <c:v>5.3835616438356162</c:v>
                </c:pt>
                <c:pt idx="1966">
                  <c:v>5.3863013698630136</c:v>
                </c:pt>
                <c:pt idx="1967">
                  <c:v>5.3890410958904109</c:v>
                </c:pt>
                <c:pt idx="1968">
                  <c:v>5.3917808219178083</c:v>
                </c:pt>
                <c:pt idx="1969">
                  <c:v>5.3945205479452056</c:v>
                </c:pt>
                <c:pt idx="1970">
                  <c:v>5.397260273972603</c:v>
                </c:pt>
                <c:pt idx="1971">
                  <c:v>5.4</c:v>
                </c:pt>
                <c:pt idx="1972">
                  <c:v>5.4027397260273968</c:v>
                </c:pt>
                <c:pt idx="1973">
                  <c:v>5.4054794520547942</c:v>
                </c:pt>
                <c:pt idx="1974">
                  <c:v>5.4082191780821915</c:v>
                </c:pt>
                <c:pt idx="1975">
                  <c:v>5.4109589041095889</c:v>
                </c:pt>
                <c:pt idx="1976">
                  <c:v>5.4136986301369863</c:v>
                </c:pt>
                <c:pt idx="1977">
                  <c:v>5.4164383561643836</c:v>
                </c:pt>
                <c:pt idx="1978">
                  <c:v>5.419178082191781</c:v>
                </c:pt>
                <c:pt idx="1979">
                  <c:v>5.4219178082191783</c:v>
                </c:pt>
                <c:pt idx="1980">
                  <c:v>5.4246575342465757</c:v>
                </c:pt>
                <c:pt idx="1981">
                  <c:v>5.4273972602739722</c:v>
                </c:pt>
                <c:pt idx="1982">
                  <c:v>5.4301369863013695</c:v>
                </c:pt>
                <c:pt idx="1983">
                  <c:v>5.4328767123287669</c:v>
                </c:pt>
                <c:pt idx="1984">
                  <c:v>5.4356164383561643</c:v>
                </c:pt>
                <c:pt idx="1985">
                  <c:v>5.4383561643835616</c:v>
                </c:pt>
                <c:pt idx="1986">
                  <c:v>5.441095890410959</c:v>
                </c:pt>
                <c:pt idx="1987">
                  <c:v>5.4438356164383563</c:v>
                </c:pt>
                <c:pt idx="1988">
                  <c:v>5.4465753424657537</c:v>
                </c:pt>
                <c:pt idx="1989">
                  <c:v>5.4493150684931511</c:v>
                </c:pt>
                <c:pt idx="1990">
                  <c:v>5.4520547945205475</c:v>
                </c:pt>
                <c:pt idx="1991">
                  <c:v>5.4547945205479449</c:v>
                </c:pt>
                <c:pt idx="1992">
                  <c:v>5.4575342465753423</c:v>
                </c:pt>
                <c:pt idx="1993">
                  <c:v>5.4602739726027396</c:v>
                </c:pt>
                <c:pt idx="1994">
                  <c:v>5.463013698630137</c:v>
                </c:pt>
                <c:pt idx="1995">
                  <c:v>5.4657534246575343</c:v>
                </c:pt>
                <c:pt idx="1996">
                  <c:v>5.4684931506849317</c:v>
                </c:pt>
                <c:pt idx="1997">
                  <c:v>5.4712328767123291</c:v>
                </c:pt>
                <c:pt idx="1998">
                  <c:v>5.4739726027397264</c:v>
                </c:pt>
                <c:pt idx="1999">
                  <c:v>5.4767123287671229</c:v>
                </c:pt>
                <c:pt idx="2000">
                  <c:v>5.4794520547945202</c:v>
                </c:pt>
                <c:pt idx="2001">
                  <c:v>5.4821917808219176</c:v>
                </c:pt>
                <c:pt idx="2002">
                  <c:v>5.484931506849315</c:v>
                </c:pt>
                <c:pt idx="2003">
                  <c:v>5.4876712328767123</c:v>
                </c:pt>
                <c:pt idx="2004">
                  <c:v>5.4904109589041097</c:v>
                </c:pt>
                <c:pt idx="2005">
                  <c:v>5.493150684931507</c:v>
                </c:pt>
                <c:pt idx="2006">
                  <c:v>5.4958904109589044</c:v>
                </c:pt>
                <c:pt idx="2007">
                  <c:v>5.4986301369863018</c:v>
                </c:pt>
                <c:pt idx="2008">
                  <c:v>5.5013698630136982</c:v>
                </c:pt>
                <c:pt idx="2009">
                  <c:v>5.5041095890410956</c:v>
                </c:pt>
                <c:pt idx="2010">
                  <c:v>5.506849315068493</c:v>
                </c:pt>
                <c:pt idx="2011">
                  <c:v>5.5095890410958903</c:v>
                </c:pt>
                <c:pt idx="2012">
                  <c:v>5.5123287671232877</c:v>
                </c:pt>
                <c:pt idx="2013">
                  <c:v>5.515068493150685</c:v>
                </c:pt>
                <c:pt idx="2014">
                  <c:v>5.5178082191780824</c:v>
                </c:pt>
                <c:pt idx="2015">
                  <c:v>5.5205479452054798</c:v>
                </c:pt>
                <c:pt idx="2016">
                  <c:v>5.5232876712328771</c:v>
                </c:pt>
                <c:pt idx="2017">
                  <c:v>5.5260273972602736</c:v>
                </c:pt>
                <c:pt idx="2018">
                  <c:v>5.5287671232876709</c:v>
                </c:pt>
                <c:pt idx="2019">
                  <c:v>5.5315068493150683</c:v>
                </c:pt>
                <c:pt idx="2020">
                  <c:v>5.5342465753424657</c:v>
                </c:pt>
                <c:pt idx="2021">
                  <c:v>5.536986301369863</c:v>
                </c:pt>
                <c:pt idx="2022">
                  <c:v>5.5397260273972604</c:v>
                </c:pt>
                <c:pt idx="2023">
                  <c:v>5.5424657534246577</c:v>
                </c:pt>
                <c:pt idx="2024">
                  <c:v>5.5452054794520551</c:v>
                </c:pt>
                <c:pt idx="2025">
                  <c:v>5.5479452054794525</c:v>
                </c:pt>
                <c:pt idx="2026">
                  <c:v>5.5506849315068489</c:v>
                </c:pt>
                <c:pt idx="2027">
                  <c:v>5.5534246575342463</c:v>
                </c:pt>
                <c:pt idx="2028">
                  <c:v>5.5561643835616437</c:v>
                </c:pt>
                <c:pt idx="2029">
                  <c:v>5.558904109589041</c:v>
                </c:pt>
                <c:pt idx="2030">
                  <c:v>5.5616438356164384</c:v>
                </c:pt>
                <c:pt idx="2031">
                  <c:v>5.5643835616438357</c:v>
                </c:pt>
                <c:pt idx="2032">
                  <c:v>5.5671232876712331</c:v>
                </c:pt>
                <c:pt idx="2033">
                  <c:v>5.5698630136986305</c:v>
                </c:pt>
                <c:pt idx="2034">
                  <c:v>5.5726027397260278</c:v>
                </c:pt>
                <c:pt idx="2035">
                  <c:v>5.5753424657534243</c:v>
                </c:pt>
                <c:pt idx="2036">
                  <c:v>5.5780821917808217</c:v>
                </c:pt>
                <c:pt idx="2037">
                  <c:v>5.580821917808219</c:v>
                </c:pt>
                <c:pt idx="2038">
                  <c:v>5.5835616438356164</c:v>
                </c:pt>
                <c:pt idx="2039">
                  <c:v>5.5863013698630137</c:v>
                </c:pt>
                <c:pt idx="2040">
                  <c:v>5.5890410958904111</c:v>
                </c:pt>
                <c:pt idx="2041">
                  <c:v>5.5917808219178085</c:v>
                </c:pt>
                <c:pt idx="2042">
                  <c:v>5.5945205479452058</c:v>
                </c:pt>
                <c:pt idx="2043">
                  <c:v>5.5972602739726032</c:v>
                </c:pt>
                <c:pt idx="2044">
                  <c:v>5.6</c:v>
                </c:pt>
                <c:pt idx="2045">
                  <c:v>5.602739726027397</c:v>
                </c:pt>
                <c:pt idx="2046">
                  <c:v>5.6054794520547944</c:v>
                </c:pt>
                <c:pt idx="2047">
                  <c:v>5.6082191780821917</c:v>
                </c:pt>
                <c:pt idx="2048">
                  <c:v>5.6109589041095891</c:v>
                </c:pt>
                <c:pt idx="2049">
                  <c:v>5.6136986301369864</c:v>
                </c:pt>
                <c:pt idx="2050">
                  <c:v>5.6164383561643838</c:v>
                </c:pt>
                <c:pt idx="2051">
                  <c:v>5.6191780821917812</c:v>
                </c:pt>
                <c:pt idx="2052">
                  <c:v>5.6219178082191785</c:v>
                </c:pt>
                <c:pt idx="2053">
                  <c:v>5.624657534246575</c:v>
                </c:pt>
                <c:pt idx="2054">
                  <c:v>5.6273972602739724</c:v>
                </c:pt>
                <c:pt idx="2055">
                  <c:v>5.6301369863013697</c:v>
                </c:pt>
                <c:pt idx="2056">
                  <c:v>5.6328767123287671</c:v>
                </c:pt>
                <c:pt idx="2057">
                  <c:v>5.6356164383561644</c:v>
                </c:pt>
                <c:pt idx="2058">
                  <c:v>5.6383561643835618</c:v>
                </c:pt>
                <c:pt idx="2059">
                  <c:v>5.6410958904109592</c:v>
                </c:pt>
                <c:pt idx="2060">
                  <c:v>5.6438356164383565</c:v>
                </c:pt>
                <c:pt idx="2061">
                  <c:v>5.646575342465753</c:v>
                </c:pt>
                <c:pt idx="2062">
                  <c:v>5.6493150684931503</c:v>
                </c:pt>
                <c:pt idx="2063">
                  <c:v>5.6520547945205477</c:v>
                </c:pt>
                <c:pt idx="2064">
                  <c:v>5.6547945205479451</c:v>
                </c:pt>
                <c:pt idx="2065">
                  <c:v>5.6575342465753424</c:v>
                </c:pt>
                <c:pt idx="2066">
                  <c:v>5.6602739726027398</c:v>
                </c:pt>
                <c:pt idx="2067">
                  <c:v>5.6630136986301371</c:v>
                </c:pt>
                <c:pt idx="2068">
                  <c:v>5.6657534246575345</c:v>
                </c:pt>
                <c:pt idx="2069">
                  <c:v>5.6684931506849319</c:v>
                </c:pt>
                <c:pt idx="2070">
                  <c:v>5.6712328767123283</c:v>
                </c:pt>
                <c:pt idx="2071">
                  <c:v>5.6739726027397257</c:v>
                </c:pt>
                <c:pt idx="2072">
                  <c:v>5.6767123287671231</c:v>
                </c:pt>
                <c:pt idx="2073">
                  <c:v>5.6794520547945204</c:v>
                </c:pt>
                <c:pt idx="2074">
                  <c:v>5.6821917808219178</c:v>
                </c:pt>
                <c:pt idx="2075">
                  <c:v>5.6849315068493151</c:v>
                </c:pt>
                <c:pt idx="2076">
                  <c:v>5.6876712328767125</c:v>
                </c:pt>
                <c:pt idx="2077">
                  <c:v>5.6904109589041099</c:v>
                </c:pt>
                <c:pt idx="2078">
                  <c:v>5.6931506849315072</c:v>
                </c:pt>
                <c:pt idx="2079">
                  <c:v>5.6958904109589037</c:v>
                </c:pt>
                <c:pt idx="2080">
                  <c:v>5.6986301369863011</c:v>
                </c:pt>
                <c:pt idx="2081">
                  <c:v>5.7013698630136984</c:v>
                </c:pt>
                <c:pt idx="2082">
                  <c:v>5.7041095890410958</c:v>
                </c:pt>
                <c:pt idx="2083">
                  <c:v>5.7068493150684931</c:v>
                </c:pt>
                <c:pt idx="2084">
                  <c:v>5.7095890410958905</c:v>
                </c:pt>
                <c:pt idx="2085">
                  <c:v>5.7123287671232879</c:v>
                </c:pt>
                <c:pt idx="2086">
                  <c:v>5.7150684931506852</c:v>
                </c:pt>
                <c:pt idx="2087">
                  <c:v>5.7178082191780826</c:v>
                </c:pt>
                <c:pt idx="2088">
                  <c:v>5.720547945205479</c:v>
                </c:pt>
                <c:pt idx="2089">
                  <c:v>5.7232876712328764</c:v>
                </c:pt>
                <c:pt idx="2090">
                  <c:v>5.7260273972602738</c:v>
                </c:pt>
                <c:pt idx="2091">
                  <c:v>5.7287671232876711</c:v>
                </c:pt>
                <c:pt idx="2092">
                  <c:v>5.7315068493150685</c:v>
                </c:pt>
                <c:pt idx="2093">
                  <c:v>5.7342465753424658</c:v>
                </c:pt>
                <c:pt idx="2094">
                  <c:v>5.7369863013698632</c:v>
                </c:pt>
                <c:pt idx="2095">
                  <c:v>5.7397260273972606</c:v>
                </c:pt>
                <c:pt idx="2096">
                  <c:v>5.7424657534246579</c:v>
                </c:pt>
                <c:pt idx="2097">
                  <c:v>5.7452054794520544</c:v>
                </c:pt>
                <c:pt idx="2098">
                  <c:v>5.7479452054794518</c:v>
                </c:pt>
                <c:pt idx="2099">
                  <c:v>5.7506849315068491</c:v>
                </c:pt>
                <c:pt idx="2100">
                  <c:v>5.7534246575342465</c:v>
                </c:pt>
                <c:pt idx="2101">
                  <c:v>5.7561643835616438</c:v>
                </c:pt>
                <c:pt idx="2102">
                  <c:v>5.7589041095890412</c:v>
                </c:pt>
                <c:pt idx="2103">
                  <c:v>5.7616438356164386</c:v>
                </c:pt>
                <c:pt idx="2104">
                  <c:v>5.7643835616438359</c:v>
                </c:pt>
                <c:pt idx="2105">
                  <c:v>5.7671232876712333</c:v>
                </c:pt>
                <c:pt idx="2106">
                  <c:v>5.7698630136986298</c:v>
                </c:pt>
                <c:pt idx="2107">
                  <c:v>5.7726027397260271</c:v>
                </c:pt>
                <c:pt idx="2108">
                  <c:v>5.7753424657534245</c:v>
                </c:pt>
                <c:pt idx="2109">
                  <c:v>5.7780821917808218</c:v>
                </c:pt>
                <c:pt idx="2110">
                  <c:v>5.7808219178082192</c:v>
                </c:pt>
                <c:pt idx="2111">
                  <c:v>5.7835616438356166</c:v>
                </c:pt>
                <c:pt idx="2112">
                  <c:v>5.7863013698630139</c:v>
                </c:pt>
                <c:pt idx="2113">
                  <c:v>5.7890410958904113</c:v>
                </c:pt>
                <c:pt idx="2114">
                  <c:v>5.7917808219178086</c:v>
                </c:pt>
                <c:pt idx="2115">
                  <c:v>5.7945205479452051</c:v>
                </c:pt>
                <c:pt idx="2116">
                  <c:v>5.7972602739726025</c:v>
                </c:pt>
                <c:pt idx="2117">
                  <c:v>5.8</c:v>
                </c:pt>
                <c:pt idx="2118">
                  <c:v>5.8027397260273972</c:v>
                </c:pt>
                <c:pt idx="2119">
                  <c:v>5.8054794520547945</c:v>
                </c:pt>
                <c:pt idx="2120">
                  <c:v>5.8082191780821919</c:v>
                </c:pt>
                <c:pt idx="2121">
                  <c:v>5.8109589041095893</c:v>
                </c:pt>
                <c:pt idx="2122">
                  <c:v>5.8136986301369866</c:v>
                </c:pt>
                <c:pt idx="2123">
                  <c:v>5.816438356164384</c:v>
                </c:pt>
                <c:pt idx="2124">
                  <c:v>5.8191780821917805</c:v>
                </c:pt>
                <c:pt idx="2125">
                  <c:v>5.8219178082191778</c:v>
                </c:pt>
                <c:pt idx="2126">
                  <c:v>5.8246575342465752</c:v>
                </c:pt>
                <c:pt idx="2127">
                  <c:v>5.8273972602739725</c:v>
                </c:pt>
                <c:pt idx="2128">
                  <c:v>5.8301369863013699</c:v>
                </c:pt>
                <c:pt idx="2129">
                  <c:v>5.8328767123287673</c:v>
                </c:pt>
                <c:pt idx="2130">
                  <c:v>5.8356164383561646</c:v>
                </c:pt>
                <c:pt idx="2131">
                  <c:v>5.838356164383562</c:v>
                </c:pt>
                <c:pt idx="2132">
                  <c:v>5.8410958904109593</c:v>
                </c:pt>
                <c:pt idx="2133">
                  <c:v>5.8438356164383558</c:v>
                </c:pt>
                <c:pt idx="2134">
                  <c:v>5.8465753424657532</c:v>
                </c:pt>
                <c:pt idx="2135">
                  <c:v>5.8493150684931505</c:v>
                </c:pt>
                <c:pt idx="2136">
                  <c:v>5.8520547945205479</c:v>
                </c:pt>
                <c:pt idx="2137">
                  <c:v>5.8547945205479452</c:v>
                </c:pt>
                <c:pt idx="2138">
                  <c:v>5.8575342465753426</c:v>
                </c:pt>
                <c:pt idx="2139">
                  <c:v>5.86027397260274</c:v>
                </c:pt>
                <c:pt idx="2140">
                  <c:v>5.8630136986301373</c:v>
                </c:pt>
                <c:pt idx="2141">
                  <c:v>5.8657534246575347</c:v>
                </c:pt>
                <c:pt idx="2142">
                  <c:v>5.8684931506849312</c:v>
                </c:pt>
                <c:pt idx="2143">
                  <c:v>5.8712328767123285</c:v>
                </c:pt>
                <c:pt idx="2144">
                  <c:v>5.8739726027397259</c:v>
                </c:pt>
                <c:pt idx="2145">
                  <c:v>5.8767123287671232</c:v>
                </c:pt>
                <c:pt idx="2146">
                  <c:v>5.8794520547945206</c:v>
                </c:pt>
                <c:pt idx="2147">
                  <c:v>5.882191780821918</c:v>
                </c:pt>
                <c:pt idx="2148">
                  <c:v>5.8849315068493153</c:v>
                </c:pt>
                <c:pt idx="2149">
                  <c:v>5.8876712328767127</c:v>
                </c:pt>
                <c:pt idx="2150">
                  <c:v>5.8904109589041092</c:v>
                </c:pt>
                <c:pt idx="2151">
                  <c:v>5.8931506849315065</c:v>
                </c:pt>
                <c:pt idx="2152">
                  <c:v>5.8958904109589039</c:v>
                </c:pt>
                <c:pt idx="2153">
                  <c:v>5.8986301369863012</c:v>
                </c:pt>
                <c:pt idx="2154">
                  <c:v>5.9013698630136986</c:v>
                </c:pt>
                <c:pt idx="2155">
                  <c:v>5.904109589041096</c:v>
                </c:pt>
                <c:pt idx="2156">
                  <c:v>5.9068493150684933</c:v>
                </c:pt>
                <c:pt idx="2157">
                  <c:v>5.9095890410958907</c:v>
                </c:pt>
                <c:pt idx="2158">
                  <c:v>5.912328767123288</c:v>
                </c:pt>
                <c:pt idx="2159">
                  <c:v>5.9150684931506845</c:v>
                </c:pt>
                <c:pt idx="2160">
                  <c:v>5.9178082191780819</c:v>
                </c:pt>
                <c:pt idx="2161">
                  <c:v>5.9205479452054792</c:v>
                </c:pt>
                <c:pt idx="2162">
                  <c:v>5.9232876712328766</c:v>
                </c:pt>
                <c:pt idx="2163">
                  <c:v>5.9260273972602739</c:v>
                </c:pt>
                <c:pt idx="2164">
                  <c:v>5.9287671232876713</c:v>
                </c:pt>
                <c:pt idx="2165">
                  <c:v>5.9315068493150687</c:v>
                </c:pt>
                <c:pt idx="2166">
                  <c:v>5.934246575342466</c:v>
                </c:pt>
                <c:pt idx="2167">
                  <c:v>5.9369863013698634</c:v>
                </c:pt>
                <c:pt idx="2168">
                  <c:v>5.9397260273972599</c:v>
                </c:pt>
                <c:pt idx="2169">
                  <c:v>5.9424657534246572</c:v>
                </c:pt>
                <c:pt idx="2170">
                  <c:v>5.9452054794520546</c:v>
                </c:pt>
                <c:pt idx="2171">
                  <c:v>5.9479452054794519</c:v>
                </c:pt>
                <c:pt idx="2172">
                  <c:v>5.9506849315068493</c:v>
                </c:pt>
                <c:pt idx="2173">
                  <c:v>5.9534246575342467</c:v>
                </c:pt>
                <c:pt idx="2174">
                  <c:v>5.956164383561644</c:v>
                </c:pt>
                <c:pt idx="2175">
                  <c:v>5.9589041095890414</c:v>
                </c:pt>
                <c:pt idx="2176">
                  <c:v>5.9616438356164387</c:v>
                </c:pt>
                <c:pt idx="2177">
                  <c:v>5.9643835616438352</c:v>
                </c:pt>
                <c:pt idx="2178">
                  <c:v>5.9671232876712326</c:v>
                </c:pt>
                <c:pt idx="2179">
                  <c:v>5.9698630136986299</c:v>
                </c:pt>
                <c:pt idx="2180">
                  <c:v>5.9726027397260273</c:v>
                </c:pt>
                <c:pt idx="2181">
                  <c:v>5.9753424657534246</c:v>
                </c:pt>
                <c:pt idx="2182">
                  <c:v>5.978082191780822</c:v>
                </c:pt>
                <c:pt idx="2183">
                  <c:v>5.9808219178082194</c:v>
                </c:pt>
                <c:pt idx="2184">
                  <c:v>5.9835616438356167</c:v>
                </c:pt>
                <c:pt idx="2185">
                  <c:v>5.9863013698630141</c:v>
                </c:pt>
                <c:pt idx="2186">
                  <c:v>5.9890410958904106</c:v>
                </c:pt>
                <c:pt idx="2187">
                  <c:v>5.9917808219178079</c:v>
                </c:pt>
                <c:pt idx="2188">
                  <c:v>5.9945205479452053</c:v>
                </c:pt>
                <c:pt idx="2189">
                  <c:v>5.9972602739726026</c:v>
                </c:pt>
                <c:pt idx="2190">
                  <c:v>6</c:v>
                </c:pt>
                <c:pt idx="2191">
                  <c:v>6.0027397260273974</c:v>
                </c:pt>
                <c:pt idx="2192">
                  <c:v>6.0054794520547947</c:v>
                </c:pt>
                <c:pt idx="2193">
                  <c:v>6.0082191780821921</c:v>
                </c:pt>
                <c:pt idx="2194">
                  <c:v>6.0109589041095894</c:v>
                </c:pt>
                <c:pt idx="2195">
                  <c:v>6.0136986301369859</c:v>
                </c:pt>
                <c:pt idx="2196">
                  <c:v>6.0164383561643833</c:v>
                </c:pt>
                <c:pt idx="2197">
                  <c:v>6.0191780821917806</c:v>
                </c:pt>
                <c:pt idx="2198">
                  <c:v>6.021917808219178</c:v>
                </c:pt>
                <c:pt idx="2199">
                  <c:v>6.0246575342465754</c:v>
                </c:pt>
                <c:pt idx="2200">
                  <c:v>6.0273972602739727</c:v>
                </c:pt>
              </c:numCache>
            </c:numRef>
          </c:xVal>
          <c:yVal>
            <c:numRef>
              <c:f>CUM_INCID_CR1!$C$2:$C$2202</c:f>
              <c:numCache>
                <c:formatCode>General</c:formatCode>
                <c:ptCount val="2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2.5974025974025978E-3</c:v>
                </c:pt>
                <c:pt idx="14">
                  <c:v>2.5974025974025978E-3</c:v>
                </c:pt>
                <c:pt idx="15">
                  <c:v>5.1948051948051957E-3</c:v>
                </c:pt>
                <c:pt idx="16">
                  <c:v>5.1948051948051957E-3</c:v>
                </c:pt>
                <c:pt idx="17">
                  <c:v>5.1948051948051957E-3</c:v>
                </c:pt>
                <c:pt idx="18">
                  <c:v>5.1948051948051957E-3</c:v>
                </c:pt>
                <c:pt idx="19">
                  <c:v>5.1948051948051957E-3</c:v>
                </c:pt>
                <c:pt idx="20">
                  <c:v>5.1948051948051957E-3</c:v>
                </c:pt>
                <c:pt idx="21">
                  <c:v>5.1948051948051957E-3</c:v>
                </c:pt>
                <c:pt idx="22">
                  <c:v>5.1948051948051957E-3</c:v>
                </c:pt>
                <c:pt idx="23">
                  <c:v>5.1948051948051957E-3</c:v>
                </c:pt>
                <c:pt idx="24">
                  <c:v>7.7922077922077931E-3</c:v>
                </c:pt>
                <c:pt idx="25">
                  <c:v>7.7922077922077931E-3</c:v>
                </c:pt>
                <c:pt idx="26">
                  <c:v>7.7922077922077931E-3</c:v>
                </c:pt>
                <c:pt idx="27">
                  <c:v>7.7922077922077931E-3</c:v>
                </c:pt>
                <c:pt idx="28">
                  <c:v>7.7922077922077931E-3</c:v>
                </c:pt>
                <c:pt idx="29">
                  <c:v>7.7922077922077931E-3</c:v>
                </c:pt>
                <c:pt idx="30">
                  <c:v>7.7922077922077931E-3</c:v>
                </c:pt>
                <c:pt idx="31">
                  <c:v>1.0396481825053254E-2</c:v>
                </c:pt>
                <c:pt idx="32">
                  <c:v>1.3000755857898717E-2</c:v>
                </c:pt>
                <c:pt idx="33">
                  <c:v>1.5605029890744179E-2</c:v>
                </c:pt>
                <c:pt idx="34">
                  <c:v>1.5605029890744179E-2</c:v>
                </c:pt>
                <c:pt idx="35">
                  <c:v>1.5605029890744179E-2</c:v>
                </c:pt>
                <c:pt idx="36">
                  <c:v>1.5605029890744179E-2</c:v>
                </c:pt>
                <c:pt idx="37">
                  <c:v>1.8209303923589642E-2</c:v>
                </c:pt>
                <c:pt idx="38">
                  <c:v>1.8209303923589642E-2</c:v>
                </c:pt>
                <c:pt idx="39">
                  <c:v>1.8209303923589642E-2</c:v>
                </c:pt>
                <c:pt idx="40">
                  <c:v>1.8209303923589642E-2</c:v>
                </c:pt>
                <c:pt idx="41">
                  <c:v>2.0813577956435104E-2</c:v>
                </c:pt>
                <c:pt idx="42">
                  <c:v>2.0813577956435104E-2</c:v>
                </c:pt>
                <c:pt idx="43">
                  <c:v>2.0813577956435104E-2</c:v>
                </c:pt>
                <c:pt idx="44">
                  <c:v>2.0813577956435104E-2</c:v>
                </c:pt>
                <c:pt idx="45">
                  <c:v>2.0813577956435104E-2</c:v>
                </c:pt>
                <c:pt idx="46">
                  <c:v>2.0813577956435104E-2</c:v>
                </c:pt>
                <c:pt idx="47">
                  <c:v>2.3417851989280567E-2</c:v>
                </c:pt>
                <c:pt idx="48">
                  <c:v>2.3417851989280567E-2</c:v>
                </c:pt>
                <c:pt idx="49">
                  <c:v>2.3417851989280567E-2</c:v>
                </c:pt>
                <c:pt idx="50">
                  <c:v>2.602212602212603E-2</c:v>
                </c:pt>
                <c:pt idx="51">
                  <c:v>2.602212602212603E-2</c:v>
                </c:pt>
                <c:pt idx="52">
                  <c:v>2.602212602212603E-2</c:v>
                </c:pt>
                <c:pt idx="53">
                  <c:v>2.602212602212603E-2</c:v>
                </c:pt>
                <c:pt idx="54">
                  <c:v>2.602212602212603E-2</c:v>
                </c:pt>
                <c:pt idx="55">
                  <c:v>2.602212602212603E-2</c:v>
                </c:pt>
                <c:pt idx="56">
                  <c:v>2.602212602212603E-2</c:v>
                </c:pt>
                <c:pt idx="57">
                  <c:v>2.602212602212603E-2</c:v>
                </c:pt>
                <c:pt idx="58">
                  <c:v>2.8633535052321753E-2</c:v>
                </c:pt>
                <c:pt idx="59">
                  <c:v>2.8633535052321753E-2</c:v>
                </c:pt>
                <c:pt idx="60">
                  <c:v>2.8633535052321753E-2</c:v>
                </c:pt>
                <c:pt idx="61">
                  <c:v>2.8633535052321753E-2</c:v>
                </c:pt>
                <c:pt idx="62">
                  <c:v>2.8633535052321753E-2</c:v>
                </c:pt>
                <c:pt idx="63">
                  <c:v>2.8633535052321753E-2</c:v>
                </c:pt>
                <c:pt idx="64">
                  <c:v>2.8633535052321753E-2</c:v>
                </c:pt>
                <c:pt idx="65">
                  <c:v>2.8633535052321753E-2</c:v>
                </c:pt>
                <c:pt idx="66">
                  <c:v>2.8633535052321753E-2</c:v>
                </c:pt>
                <c:pt idx="67">
                  <c:v>2.8633535052321753E-2</c:v>
                </c:pt>
                <c:pt idx="68">
                  <c:v>2.8633535052321753E-2</c:v>
                </c:pt>
                <c:pt idx="69">
                  <c:v>2.8633535052321753E-2</c:v>
                </c:pt>
                <c:pt idx="70">
                  <c:v>3.1244944082517476E-2</c:v>
                </c:pt>
                <c:pt idx="71">
                  <c:v>3.3856353112713199E-2</c:v>
                </c:pt>
                <c:pt idx="72">
                  <c:v>3.3856353112713199E-2</c:v>
                </c:pt>
                <c:pt idx="73">
                  <c:v>3.3856353112713199E-2</c:v>
                </c:pt>
                <c:pt idx="74">
                  <c:v>3.3856353112713199E-2</c:v>
                </c:pt>
                <c:pt idx="75">
                  <c:v>3.3856353112713199E-2</c:v>
                </c:pt>
                <c:pt idx="76">
                  <c:v>3.3856353112713199E-2</c:v>
                </c:pt>
                <c:pt idx="77">
                  <c:v>3.3856353112713199E-2</c:v>
                </c:pt>
                <c:pt idx="78">
                  <c:v>3.3856353112713199E-2</c:v>
                </c:pt>
                <c:pt idx="79">
                  <c:v>3.3856353112713199E-2</c:v>
                </c:pt>
                <c:pt idx="80">
                  <c:v>3.3856353112713199E-2</c:v>
                </c:pt>
                <c:pt idx="81">
                  <c:v>3.3856353112713199E-2</c:v>
                </c:pt>
                <c:pt idx="82">
                  <c:v>3.3856353112713199E-2</c:v>
                </c:pt>
                <c:pt idx="83">
                  <c:v>3.3856353112713199E-2</c:v>
                </c:pt>
                <c:pt idx="84">
                  <c:v>3.3856353112713199E-2</c:v>
                </c:pt>
                <c:pt idx="85">
                  <c:v>3.3856353112713199E-2</c:v>
                </c:pt>
                <c:pt idx="86">
                  <c:v>3.3856353112713199E-2</c:v>
                </c:pt>
                <c:pt idx="87">
                  <c:v>3.3856353112713199E-2</c:v>
                </c:pt>
                <c:pt idx="88">
                  <c:v>3.3856353112713199E-2</c:v>
                </c:pt>
                <c:pt idx="89">
                  <c:v>3.3856353112713199E-2</c:v>
                </c:pt>
                <c:pt idx="90">
                  <c:v>3.3856353112713199E-2</c:v>
                </c:pt>
                <c:pt idx="91">
                  <c:v>3.3856353112713199E-2</c:v>
                </c:pt>
                <c:pt idx="92">
                  <c:v>3.3856353112713199E-2</c:v>
                </c:pt>
                <c:pt idx="93">
                  <c:v>3.3856353112713199E-2</c:v>
                </c:pt>
                <c:pt idx="94">
                  <c:v>3.3856353112713199E-2</c:v>
                </c:pt>
                <c:pt idx="95">
                  <c:v>3.3856353112713199E-2</c:v>
                </c:pt>
                <c:pt idx="96">
                  <c:v>3.3856353112713199E-2</c:v>
                </c:pt>
                <c:pt idx="97">
                  <c:v>3.3856353112713199E-2</c:v>
                </c:pt>
                <c:pt idx="98">
                  <c:v>3.3856353112713199E-2</c:v>
                </c:pt>
                <c:pt idx="99">
                  <c:v>3.3856353112713199E-2</c:v>
                </c:pt>
                <c:pt idx="100">
                  <c:v>3.3856353112713199E-2</c:v>
                </c:pt>
                <c:pt idx="101">
                  <c:v>3.3856353112713199E-2</c:v>
                </c:pt>
                <c:pt idx="102">
                  <c:v>3.3856353112713199E-2</c:v>
                </c:pt>
                <c:pt idx="103">
                  <c:v>3.3856353112713199E-2</c:v>
                </c:pt>
                <c:pt idx="104">
                  <c:v>3.3856353112713199E-2</c:v>
                </c:pt>
                <c:pt idx="105">
                  <c:v>3.3856353112713199E-2</c:v>
                </c:pt>
                <c:pt idx="106">
                  <c:v>3.3856353112713199E-2</c:v>
                </c:pt>
                <c:pt idx="107">
                  <c:v>3.3856353112713199E-2</c:v>
                </c:pt>
                <c:pt idx="108">
                  <c:v>3.3856353112713199E-2</c:v>
                </c:pt>
                <c:pt idx="109">
                  <c:v>3.3856353112713199E-2</c:v>
                </c:pt>
                <c:pt idx="110">
                  <c:v>3.3856353112713199E-2</c:v>
                </c:pt>
                <c:pt idx="111">
                  <c:v>3.3856353112713199E-2</c:v>
                </c:pt>
                <c:pt idx="112">
                  <c:v>3.3856353112713199E-2</c:v>
                </c:pt>
                <c:pt idx="113">
                  <c:v>3.3856353112713199E-2</c:v>
                </c:pt>
                <c:pt idx="114">
                  <c:v>3.3856353112713199E-2</c:v>
                </c:pt>
                <c:pt idx="115">
                  <c:v>3.3856353112713199E-2</c:v>
                </c:pt>
                <c:pt idx="116">
                  <c:v>3.3856353112713199E-2</c:v>
                </c:pt>
                <c:pt idx="117">
                  <c:v>3.3856353112713199E-2</c:v>
                </c:pt>
                <c:pt idx="118">
                  <c:v>3.3856353112713199E-2</c:v>
                </c:pt>
                <c:pt idx="119">
                  <c:v>3.3856353112713199E-2</c:v>
                </c:pt>
                <c:pt idx="120">
                  <c:v>3.3856353112713199E-2</c:v>
                </c:pt>
                <c:pt idx="121">
                  <c:v>3.3856353112713199E-2</c:v>
                </c:pt>
                <c:pt idx="122">
                  <c:v>3.6475016056881686E-2</c:v>
                </c:pt>
                <c:pt idx="123">
                  <c:v>3.6475016056881686E-2</c:v>
                </c:pt>
                <c:pt idx="124">
                  <c:v>3.6475016056881686E-2</c:v>
                </c:pt>
                <c:pt idx="125">
                  <c:v>3.6475016056881686E-2</c:v>
                </c:pt>
                <c:pt idx="126">
                  <c:v>3.6475016056881686E-2</c:v>
                </c:pt>
                <c:pt idx="127">
                  <c:v>3.6475016056881686E-2</c:v>
                </c:pt>
                <c:pt idx="128">
                  <c:v>3.6475016056881686E-2</c:v>
                </c:pt>
                <c:pt idx="129">
                  <c:v>3.6475016056881686E-2</c:v>
                </c:pt>
                <c:pt idx="130">
                  <c:v>3.6475016056881686E-2</c:v>
                </c:pt>
                <c:pt idx="131">
                  <c:v>3.6475016056881686E-2</c:v>
                </c:pt>
                <c:pt idx="132">
                  <c:v>3.6475016056881686E-2</c:v>
                </c:pt>
                <c:pt idx="133">
                  <c:v>3.6475016056881686E-2</c:v>
                </c:pt>
                <c:pt idx="134">
                  <c:v>3.6475016056881686E-2</c:v>
                </c:pt>
                <c:pt idx="135">
                  <c:v>3.6475016056881686E-2</c:v>
                </c:pt>
                <c:pt idx="136">
                  <c:v>3.6475016056881686E-2</c:v>
                </c:pt>
                <c:pt idx="137">
                  <c:v>3.6475016056881686E-2</c:v>
                </c:pt>
                <c:pt idx="138">
                  <c:v>3.6475016056881686E-2</c:v>
                </c:pt>
                <c:pt idx="139">
                  <c:v>3.6475016056881686E-2</c:v>
                </c:pt>
                <c:pt idx="140">
                  <c:v>3.6475016056881686E-2</c:v>
                </c:pt>
                <c:pt idx="141">
                  <c:v>3.6475016056881686E-2</c:v>
                </c:pt>
                <c:pt idx="142">
                  <c:v>3.6475016056881686E-2</c:v>
                </c:pt>
                <c:pt idx="143">
                  <c:v>3.6475016056881686E-2</c:v>
                </c:pt>
                <c:pt idx="144">
                  <c:v>3.6475016056881686E-2</c:v>
                </c:pt>
                <c:pt idx="145">
                  <c:v>3.9093679001050173E-2</c:v>
                </c:pt>
                <c:pt idx="146">
                  <c:v>3.9093679001050173E-2</c:v>
                </c:pt>
                <c:pt idx="147">
                  <c:v>3.9093679001050173E-2</c:v>
                </c:pt>
                <c:pt idx="148">
                  <c:v>3.9093679001050173E-2</c:v>
                </c:pt>
                <c:pt idx="149">
                  <c:v>3.9093679001050173E-2</c:v>
                </c:pt>
                <c:pt idx="150">
                  <c:v>3.9093679001050173E-2</c:v>
                </c:pt>
                <c:pt idx="151">
                  <c:v>3.9093679001050173E-2</c:v>
                </c:pt>
                <c:pt idx="152">
                  <c:v>3.9093679001050173E-2</c:v>
                </c:pt>
                <c:pt idx="153">
                  <c:v>3.9093679001050173E-2</c:v>
                </c:pt>
                <c:pt idx="154">
                  <c:v>3.9093679001050173E-2</c:v>
                </c:pt>
                <c:pt idx="155">
                  <c:v>3.9093679001050173E-2</c:v>
                </c:pt>
                <c:pt idx="156">
                  <c:v>3.9093679001050173E-2</c:v>
                </c:pt>
                <c:pt idx="157">
                  <c:v>3.9093679001050173E-2</c:v>
                </c:pt>
                <c:pt idx="158">
                  <c:v>3.9093679001050173E-2</c:v>
                </c:pt>
                <c:pt idx="159">
                  <c:v>3.9093679001050173E-2</c:v>
                </c:pt>
                <c:pt idx="160">
                  <c:v>3.9093679001050173E-2</c:v>
                </c:pt>
                <c:pt idx="161">
                  <c:v>3.9093679001050173E-2</c:v>
                </c:pt>
                <c:pt idx="162">
                  <c:v>3.9093679001050173E-2</c:v>
                </c:pt>
                <c:pt idx="163">
                  <c:v>3.9093679001050173E-2</c:v>
                </c:pt>
                <c:pt idx="164">
                  <c:v>3.9093679001050173E-2</c:v>
                </c:pt>
                <c:pt idx="165">
                  <c:v>3.9093679001050173E-2</c:v>
                </c:pt>
                <c:pt idx="166">
                  <c:v>3.9093679001050173E-2</c:v>
                </c:pt>
                <c:pt idx="167">
                  <c:v>3.9093679001050173E-2</c:v>
                </c:pt>
                <c:pt idx="168">
                  <c:v>3.9093679001050173E-2</c:v>
                </c:pt>
                <c:pt idx="169">
                  <c:v>3.9093679001050173E-2</c:v>
                </c:pt>
                <c:pt idx="170">
                  <c:v>3.9093679001050173E-2</c:v>
                </c:pt>
                <c:pt idx="171">
                  <c:v>3.9093679001050173E-2</c:v>
                </c:pt>
                <c:pt idx="172">
                  <c:v>3.9093679001050173E-2</c:v>
                </c:pt>
                <c:pt idx="173">
                  <c:v>3.9093679001050173E-2</c:v>
                </c:pt>
                <c:pt idx="174">
                  <c:v>3.9093679001050173E-2</c:v>
                </c:pt>
                <c:pt idx="175">
                  <c:v>3.9093679001050173E-2</c:v>
                </c:pt>
                <c:pt idx="176">
                  <c:v>3.9093679001050173E-2</c:v>
                </c:pt>
                <c:pt idx="177">
                  <c:v>3.9093679001050173E-2</c:v>
                </c:pt>
                <c:pt idx="178">
                  <c:v>3.9093679001050173E-2</c:v>
                </c:pt>
                <c:pt idx="179">
                  <c:v>3.9093679001050173E-2</c:v>
                </c:pt>
                <c:pt idx="180">
                  <c:v>3.9093679001050173E-2</c:v>
                </c:pt>
                <c:pt idx="181">
                  <c:v>3.9093679001050173E-2</c:v>
                </c:pt>
                <c:pt idx="182">
                  <c:v>3.9093679001050173E-2</c:v>
                </c:pt>
                <c:pt idx="183">
                  <c:v>3.9093679001050173E-2</c:v>
                </c:pt>
                <c:pt idx="184">
                  <c:v>3.9093679001050173E-2</c:v>
                </c:pt>
                <c:pt idx="185">
                  <c:v>3.9093679001050173E-2</c:v>
                </c:pt>
                <c:pt idx="186">
                  <c:v>3.9093679001050173E-2</c:v>
                </c:pt>
                <c:pt idx="187">
                  <c:v>3.9093679001050173E-2</c:v>
                </c:pt>
                <c:pt idx="188">
                  <c:v>3.9093679001050173E-2</c:v>
                </c:pt>
                <c:pt idx="189">
                  <c:v>3.9093679001050173E-2</c:v>
                </c:pt>
                <c:pt idx="190">
                  <c:v>4.1765740294911792E-2</c:v>
                </c:pt>
                <c:pt idx="191">
                  <c:v>4.1765740294911792E-2</c:v>
                </c:pt>
                <c:pt idx="192">
                  <c:v>4.1765740294911792E-2</c:v>
                </c:pt>
                <c:pt idx="193">
                  <c:v>4.1765740294911792E-2</c:v>
                </c:pt>
                <c:pt idx="194">
                  <c:v>4.1765740294911792E-2</c:v>
                </c:pt>
                <c:pt idx="195">
                  <c:v>4.1765740294911792E-2</c:v>
                </c:pt>
                <c:pt idx="196">
                  <c:v>4.4453519596384362E-2</c:v>
                </c:pt>
                <c:pt idx="197">
                  <c:v>4.4453519596384362E-2</c:v>
                </c:pt>
                <c:pt idx="198">
                  <c:v>4.4453519596384362E-2</c:v>
                </c:pt>
                <c:pt idx="199">
                  <c:v>4.4453519596384362E-2</c:v>
                </c:pt>
                <c:pt idx="200">
                  <c:v>4.4453519596384362E-2</c:v>
                </c:pt>
                <c:pt idx="201">
                  <c:v>4.4453519596384362E-2</c:v>
                </c:pt>
                <c:pt idx="202">
                  <c:v>4.4453519596384362E-2</c:v>
                </c:pt>
                <c:pt idx="203">
                  <c:v>4.4453519596384362E-2</c:v>
                </c:pt>
                <c:pt idx="204">
                  <c:v>4.4453519596384362E-2</c:v>
                </c:pt>
                <c:pt idx="205">
                  <c:v>4.4453519596384362E-2</c:v>
                </c:pt>
                <c:pt idx="206">
                  <c:v>4.4453519596384362E-2</c:v>
                </c:pt>
                <c:pt idx="207">
                  <c:v>4.4453519596384362E-2</c:v>
                </c:pt>
                <c:pt idx="208">
                  <c:v>4.4453519596384362E-2</c:v>
                </c:pt>
                <c:pt idx="209">
                  <c:v>4.7149250907624604E-2</c:v>
                </c:pt>
                <c:pt idx="210">
                  <c:v>4.7149250907624604E-2</c:v>
                </c:pt>
                <c:pt idx="211">
                  <c:v>4.7149250907624604E-2</c:v>
                </c:pt>
                <c:pt idx="212">
                  <c:v>4.7149250907624604E-2</c:v>
                </c:pt>
                <c:pt idx="213">
                  <c:v>4.7149250907624604E-2</c:v>
                </c:pt>
                <c:pt idx="214">
                  <c:v>4.7149250907624604E-2</c:v>
                </c:pt>
                <c:pt idx="215">
                  <c:v>4.7149250907624604E-2</c:v>
                </c:pt>
                <c:pt idx="216">
                  <c:v>4.7149250907624604E-2</c:v>
                </c:pt>
                <c:pt idx="217">
                  <c:v>4.9844982218864846E-2</c:v>
                </c:pt>
                <c:pt idx="218">
                  <c:v>4.9844982218864846E-2</c:v>
                </c:pt>
                <c:pt idx="219">
                  <c:v>4.9844982218864846E-2</c:v>
                </c:pt>
                <c:pt idx="220">
                  <c:v>4.9844982218864846E-2</c:v>
                </c:pt>
                <c:pt idx="221">
                  <c:v>4.9844982218864846E-2</c:v>
                </c:pt>
                <c:pt idx="222">
                  <c:v>4.9844982218864846E-2</c:v>
                </c:pt>
                <c:pt idx="223">
                  <c:v>4.9844982218864846E-2</c:v>
                </c:pt>
                <c:pt idx="224">
                  <c:v>4.9844982218864846E-2</c:v>
                </c:pt>
                <c:pt idx="225">
                  <c:v>4.9844982218864846E-2</c:v>
                </c:pt>
                <c:pt idx="226">
                  <c:v>4.9844982218864846E-2</c:v>
                </c:pt>
                <c:pt idx="227">
                  <c:v>4.9844982218864846E-2</c:v>
                </c:pt>
                <c:pt idx="228">
                  <c:v>4.9844982218864846E-2</c:v>
                </c:pt>
                <c:pt idx="229">
                  <c:v>4.9844982218864846E-2</c:v>
                </c:pt>
                <c:pt idx="230">
                  <c:v>4.9844982218864846E-2</c:v>
                </c:pt>
                <c:pt idx="231">
                  <c:v>4.9844982218864846E-2</c:v>
                </c:pt>
                <c:pt idx="232">
                  <c:v>4.9844982218864846E-2</c:v>
                </c:pt>
                <c:pt idx="233">
                  <c:v>4.9844982218864846E-2</c:v>
                </c:pt>
                <c:pt idx="234">
                  <c:v>4.9844982218864846E-2</c:v>
                </c:pt>
                <c:pt idx="235">
                  <c:v>4.9844982218864846E-2</c:v>
                </c:pt>
                <c:pt idx="236">
                  <c:v>4.9844982218864846E-2</c:v>
                </c:pt>
                <c:pt idx="237">
                  <c:v>4.9844982218864846E-2</c:v>
                </c:pt>
                <c:pt idx="238">
                  <c:v>4.9844982218864846E-2</c:v>
                </c:pt>
                <c:pt idx="239">
                  <c:v>4.9844982218864846E-2</c:v>
                </c:pt>
                <c:pt idx="240">
                  <c:v>4.9844982218864846E-2</c:v>
                </c:pt>
                <c:pt idx="241">
                  <c:v>4.9844982218864846E-2</c:v>
                </c:pt>
                <c:pt idx="242">
                  <c:v>4.9844982218864846E-2</c:v>
                </c:pt>
                <c:pt idx="243">
                  <c:v>4.9844982218864846E-2</c:v>
                </c:pt>
                <c:pt idx="244">
                  <c:v>4.9844982218864846E-2</c:v>
                </c:pt>
                <c:pt idx="245">
                  <c:v>4.9844982218864846E-2</c:v>
                </c:pt>
                <c:pt idx="246">
                  <c:v>4.9844982218864846E-2</c:v>
                </c:pt>
                <c:pt idx="247">
                  <c:v>4.9844982218864846E-2</c:v>
                </c:pt>
                <c:pt idx="248">
                  <c:v>4.9844982218864846E-2</c:v>
                </c:pt>
                <c:pt idx="249">
                  <c:v>4.9844982218864846E-2</c:v>
                </c:pt>
                <c:pt idx="250">
                  <c:v>4.9844982218864846E-2</c:v>
                </c:pt>
                <c:pt idx="251">
                  <c:v>4.9844982218864846E-2</c:v>
                </c:pt>
                <c:pt idx="252">
                  <c:v>4.9844982218864846E-2</c:v>
                </c:pt>
                <c:pt idx="253">
                  <c:v>4.9844982218864846E-2</c:v>
                </c:pt>
                <c:pt idx="254">
                  <c:v>4.9844982218864846E-2</c:v>
                </c:pt>
                <c:pt idx="255">
                  <c:v>4.9844982218864846E-2</c:v>
                </c:pt>
                <c:pt idx="256">
                  <c:v>4.9844982218864846E-2</c:v>
                </c:pt>
                <c:pt idx="257">
                  <c:v>4.9844982218864846E-2</c:v>
                </c:pt>
                <c:pt idx="258">
                  <c:v>4.9844982218864846E-2</c:v>
                </c:pt>
                <c:pt idx="259">
                  <c:v>4.9844982218864846E-2</c:v>
                </c:pt>
                <c:pt idx="260">
                  <c:v>4.9844982218864846E-2</c:v>
                </c:pt>
                <c:pt idx="261">
                  <c:v>4.9844982218864846E-2</c:v>
                </c:pt>
                <c:pt idx="262">
                  <c:v>4.9844982218864846E-2</c:v>
                </c:pt>
                <c:pt idx="263">
                  <c:v>4.9844982218864846E-2</c:v>
                </c:pt>
                <c:pt idx="264">
                  <c:v>4.9844982218864846E-2</c:v>
                </c:pt>
                <c:pt idx="265">
                  <c:v>4.9844982218864846E-2</c:v>
                </c:pt>
                <c:pt idx="266">
                  <c:v>4.9844982218864846E-2</c:v>
                </c:pt>
                <c:pt idx="267">
                  <c:v>4.9844982218864846E-2</c:v>
                </c:pt>
                <c:pt idx="268">
                  <c:v>4.9844982218864846E-2</c:v>
                </c:pt>
                <c:pt idx="269">
                  <c:v>4.9844982218864846E-2</c:v>
                </c:pt>
                <c:pt idx="270">
                  <c:v>4.9844982218864846E-2</c:v>
                </c:pt>
                <c:pt idx="271">
                  <c:v>4.9844982218864846E-2</c:v>
                </c:pt>
                <c:pt idx="272">
                  <c:v>4.9844982218864846E-2</c:v>
                </c:pt>
                <c:pt idx="273">
                  <c:v>5.2548784581935147E-2</c:v>
                </c:pt>
                <c:pt idx="274">
                  <c:v>5.2548784581935147E-2</c:v>
                </c:pt>
                <c:pt idx="275">
                  <c:v>5.2548784581935147E-2</c:v>
                </c:pt>
                <c:pt idx="276">
                  <c:v>5.2548784581935147E-2</c:v>
                </c:pt>
                <c:pt idx="277">
                  <c:v>5.2548784581935147E-2</c:v>
                </c:pt>
                <c:pt idx="278">
                  <c:v>5.2548784581935147E-2</c:v>
                </c:pt>
                <c:pt idx="279">
                  <c:v>5.2548784581935147E-2</c:v>
                </c:pt>
                <c:pt idx="280">
                  <c:v>5.2548784581935147E-2</c:v>
                </c:pt>
                <c:pt idx="281">
                  <c:v>5.2548784581935147E-2</c:v>
                </c:pt>
                <c:pt idx="282">
                  <c:v>5.2548784581935147E-2</c:v>
                </c:pt>
                <c:pt idx="283">
                  <c:v>5.2548784581935147E-2</c:v>
                </c:pt>
                <c:pt idx="284">
                  <c:v>5.2548784581935147E-2</c:v>
                </c:pt>
                <c:pt idx="285">
                  <c:v>5.2548784581935147E-2</c:v>
                </c:pt>
                <c:pt idx="286">
                  <c:v>5.2548784581935147E-2</c:v>
                </c:pt>
                <c:pt idx="287">
                  <c:v>5.2548784581935147E-2</c:v>
                </c:pt>
                <c:pt idx="288">
                  <c:v>5.2548784581935147E-2</c:v>
                </c:pt>
                <c:pt idx="289">
                  <c:v>5.2548784581935147E-2</c:v>
                </c:pt>
                <c:pt idx="290">
                  <c:v>5.2548784581935147E-2</c:v>
                </c:pt>
                <c:pt idx="291">
                  <c:v>5.2548784581935147E-2</c:v>
                </c:pt>
                <c:pt idx="292">
                  <c:v>5.2548784581935147E-2</c:v>
                </c:pt>
                <c:pt idx="293">
                  <c:v>5.2548784581935147E-2</c:v>
                </c:pt>
                <c:pt idx="294">
                  <c:v>5.2548784581935147E-2</c:v>
                </c:pt>
                <c:pt idx="295">
                  <c:v>5.2548784581935147E-2</c:v>
                </c:pt>
                <c:pt idx="296">
                  <c:v>5.2548784581935147E-2</c:v>
                </c:pt>
                <c:pt idx="297">
                  <c:v>5.2548784581935147E-2</c:v>
                </c:pt>
                <c:pt idx="298">
                  <c:v>5.2548784581935147E-2</c:v>
                </c:pt>
                <c:pt idx="299">
                  <c:v>5.2548784581935147E-2</c:v>
                </c:pt>
                <c:pt idx="300">
                  <c:v>5.2548784581935147E-2</c:v>
                </c:pt>
                <c:pt idx="301">
                  <c:v>5.2548784581935147E-2</c:v>
                </c:pt>
                <c:pt idx="302">
                  <c:v>5.2548784581935147E-2</c:v>
                </c:pt>
                <c:pt idx="303">
                  <c:v>5.2548784581935147E-2</c:v>
                </c:pt>
                <c:pt idx="304">
                  <c:v>5.2548784581935147E-2</c:v>
                </c:pt>
                <c:pt idx="305">
                  <c:v>5.526083024489286E-2</c:v>
                </c:pt>
                <c:pt idx="306">
                  <c:v>5.526083024489286E-2</c:v>
                </c:pt>
                <c:pt idx="307">
                  <c:v>5.7972875907850573E-2</c:v>
                </c:pt>
                <c:pt idx="308">
                  <c:v>5.7972875907850573E-2</c:v>
                </c:pt>
                <c:pt idx="309">
                  <c:v>5.7972875907850573E-2</c:v>
                </c:pt>
                <c:pt idx="310">
                  <c:v>5.7972875907850573E-2</c:v>
                </c:pt>
                <c:pt idx="311">
                  <c:v>5.7972875907850573E-2</c:v>
                </c:pt>
                <c:pt idx="312">
                  <c:v>5.7972875907850573E-2</c:v>
                </c:pt>
                <c:pt idx="313">
                  <c:v>5.7972875907850573E-2</c:v>
                </c:pt>
                <c:pt idx="314">
                  <c:v>5.7972875907850573E-2</c:v>
                </c:pt>
                <c:pt idx="315">
                  <c:v>5.7972875907850573E-2</c:v>
                </c:pt>
                <c:pt idx="316">
                  <c:v>5.7972875907850573E-2</c:v>
                </c:pt>
                <c:pt idx="317">
                  <c:v>5.7972875907850573E-2</c:v>
                </c:pt>
                <c:pt idx="318">
                  <c:v>5.7972875907850573E-2</c:v>
                </c:pt>
                <c:pt idx="319">
                  <c:v>5.7972875907850573E-2</c:v>
                </c:pt>
                <c:pt idx="320">
                  <c:v>5.7972875907850573E-2</c:v>
                </c:pt>
                <c:pt idx="321">
                  <c:v>5.7972875907850573E-2</c:v>
                </c:pt>
                <c:pt idx="322">
                  <c:v>5.7972875907850573E-2</c:v>
                </c:pt>
                <c:pt idx="323">
                  <c:v>5.7972875907850573E-2</c:v>
                </c:pt>
                <c:pt idx="324">
                  <c:v>5.7972875907850573E-2</c:v>
                </c:pt>
                <c:pt idx="325">
                  <c:v>5.7972875907850573E-2</c:v>
                </c:pt>
                <c:pt idx="326">
                  <c:v>5.7972875907850573E-2</c:v>
                </c:pt>
                <c:pt idx="327">
                  <c:v>6.0684921570808285E-2</c:v>
                </c:pt>
                <c:pt idx="328">
                  <c:v>6.0684921570808285E-2</c:v>
                </c:pt>
                <c:pt idx="329">
                  <c:v>6.0684921570808285E-2</c:v>
                </c:pt>
                <c:pt idx="330">
                  <c:v>6.0684921570808285E-2</c:v>
                </c:pt>
                <c:pt idx="331">
                  <c:v>6.0684921570808285E-2</c:v>
                </c:pt>
                <c:pt idx="332">
                  <c:v>6.0684921570808285E-2</c:v>
                </c:pt>
                <c:pt idx="333">
                  <c:v>6.0684921570808285E-2</c:v>
                </c:pt>
                <c:pt idx="334">
                  <c:v>6.0684921570808285E-2</c:v>
                </c:pt>
                <c:pt idx="335">
                  <c:v>6.0684921570808285E-2</c:v>
                </c:pt>
                <c:pt idx="336">
                  <c:v>6.0684921570808285E-2</c:v>
                </c:pt>
                <c:pt idx="337">
                  <c:v>6.3396967233765991E-2</c:v>
                </c:pt>
                <c:pt idx="338">
                  <c:v>6.3396967233765991E-2</c:v>
                </c:pt>
                <c:pt idx="339">
                  <c:v>6.3396967233765991E-2</c:v>
                </c:pt>
                <c:pt idx="340">
                  <c:v>6.3396967233765991E-2</c:v>
                </c:pt>
                <c:pt idx="341">
                  <c:v>6.3396967233765991E-2</c:v>
                </c:pt>
                <c:pt idx="342">
                  <c:v>6.3396967233765991E-2</c:v>
                </c:pt>
                <c:pt idx="343">
                  <c:v>6.3396967233765991E-2</c:v>
                </c:pt>
                <c:pt idx="344">
                  <c:v>6.3396967233765991E-2</c:v>
                </c:pt>
                <c:pt idx="345">
                  <c:v>6.3396967233765991E-2</c:v>
                </c:pt>
                <c:pt idx="346">
                  <c:v>6.3396967233765991E-2</c:v>
                </c:pt>
                <c:pt idx="347">
                  <c:v>6.3396967233765991E-2</c:v>
                </c:pt>
                <c:pt idx="348">
                  <c:v>6.3396967233765991E-2</c:v>
                </c:pt>
                <c:pt idx="349">
                  <c:v>6.3396967233765991E-2</c:v>
                </c:pt>
                <c:pt idx="350">
                  <c:v>6.3396967233765991E-2</c:v>
                </c:pt>
                <c:pt idx="351">
                  <c:v>6.3396967233765991E-2</c:v>
                </c:pt>
                <c:pt idx="352">
                  <c:v>6.3396967233765991E-2</c:v>
                </c:pt>
                <c:pt idx="353">
                  <c:v>6.3396967233765991E-2</c:v>
                </c:pt>
                <c:pt idx="354">
                  <c:v>6.3396967233765991E-2</c:v>
                </c:pt>
                <c:pt idx="355">
                  <c:v>6.3396967233765991E-2</c:v>
                </c:pt>
                <c:pt idx="356">
                  <c:v>6.3396967233765991E-2</c:v>
                </c:pt>
                <c:pt idx="357">
                  <c:v>6.3396967233765991E-2</c:v>
                </c:pt>
                <c:pt idx="358">
                  <c:v>6.3396967233765991E-2</c:v>
                </c:pt>
                <c:pt idx="359">
                  <c:v>6.3396967233765991E-2</c:v>
                </c:pt>
                <c:pt idx="360">
                  <c:v>6.3396967233765991E-2</c:v>
                </c:pt>
                <c:pt idx="361">
                  <c:v>6.3396967233765991E-2</c:v>
                </c:pt>
                <c:pt idx="362">
                  <c:v>6.3396967233765991E-2</c:v>
                </c:pt>
                <c:pt idx="363">
                  <c:v>6.3396967233765991E-2</c:v>
                </c:pt>
                <c:pt idx="364">
                  <c:v>6.3396967233765991E-2</c:v>
                </c:pt>
                <c:pt idx="365">
                  <c:v>6.3396967233765991E-2</c:v>
                </c:pt>
                <c:pt idx="366">
                  <c:v>6.3396967233765991E-2</c:v>
                </c:pt>
                <c:pt idx="367">
                  <c:v>6.3396967233765991E-2</c:v>
                </c:pt>
                <c:pt idx="368">
                  <c:v>6.3396967233765991E-2</c:v>
                </c:pt>
                <c:pt idx="369">
                  <c:v>6.3396967233765991E-2</c:v>
                </c:pt>
                <c:pt idx="370">
                  <c:v>6.3396967233765991E-2</c:v>
                </c:pt>
                <c:pt idx="371">
                  <c:v>6.3396967233765991E-2</c:v>
                </c:pt>
                <c:pt idx="372">
                  <c:v>6.3396967233765991E-2</c:v>
                </c:pt>
                <c:pt idx="373">
                  <c:v>6.3396967233765991E-2</c:v>
                </c:pt>
                <c:pt idx="374">
                  <c:v>6.3396967233765991E-2</c:v>
                </c:pt>
                <c:pt idx="375">
                  <c:v>6.3396967233765991E-2</c:v>
                </c:pt>
                <c:pt idx="376">
                  <c:v>6.3396967233765991E-2</c:v>
                </c:pt>
                <c:pt idx="377">
                  <c:v>6.3396967233765991E-2</c:v>
                </c:pt>
                <c:pt idx="378">
                  <c:v>6.3396967233765991E-2</c:v>
                </c:pt>
                <c:pt idx="379">
                  <c:v>6.3396967233765991E-2</c:v>
                </c:pt>
                <c:pt idx="380">
                  <c:v>6.3396967233765991E-2</c:v>
                </c:pt>
                <c:pt idx="381">
                  <c:v>6.3396967233765991E-2</c:v>
                </c:pt>
                <c:pt idx="382">
                  <c:v>6.8872123289145284E-2</c:v>
                </c:pt>
                <c:pt idx="383">
                  <c:v>6.8872123289145284E-2</c:v>
                </c:pt>
                <c:pt idx="384">
                  <c:v>6.8872123289145284E-2</c:v>
                </c:pt>
                <c:pt idx="385">
                  <c:v>6.8872123289145284E-2</c:v>
                </c:pt>
                <c:pt idx="386">
                  <c:v>6.8872123289145284E-2</c:v>
                </c:pt>
                <c:pt idx="387">
                  <c:v>6.8872123289145284E-2</c:v>
                </c:pt>
                <c:pt idx="388">
                  <c:v>6.8872123289145284E-2</c:v>
                </c:pt>
                <c:pt idx="389">
                  <c:v>6.8872123289145284E-2</c:v>
                </c:pt>
                <c:pt idx="390">
                  <c:v>6.8872123289145284E-2</c:v>
                </c:pt>
                <c:pt idx="391">
                  <c:v>6.8872123289145284E-2</c:v>
                </c:pt>
                <c:pt idx="392">
                  <c:v>6.8872123289145284E-2</c:v>
                </c:pt>
                <c:pt idx="393">
                  <c:v>6.8872123289145284E-2</c:v>
                </c:pt>
                <c:pt idx="394">
                  <c:v>6.8872123289145284E-2</c:v>
                </c:pt>
                <c:pt idx="395">
                  <c:v>6.8872123289145284E-2</c:v>
                </c:pt>
                <c:pt idx="396">
                  <c:v>6.8872123289145284E-2</c:v>
                </c:pt>
                <c:pt idx="397">
                  <c:v>6.8872123289145284E-2</c:v>
                </c:pt>
                <c:pt idx="398">
                  <c:v>6.8872123289145284E-2</c:v>
                </c:pt>
                <c:pt idx="399">
                  <c:v>6.8872123289145284E-2</c:v>
                </c:pt>
                <c:pt idx="400">
                  <c:v>6.8872123289145284E-2</c:v>
                </c:pt>
                <c:pt idx="401">
                  <c:v>6.8872123289145284E-2</c:v>
                </c:pt>
                <c:pt idx="402">
                  <c:v>6.8872123289145284E-2</c:v>
                </c:pt>
                <c:pt idx="403">
                  <c:v>6.8872123289145284E-2</c:v>
                </c:pt>
                <c:pt idx="404">
                  <c:v>6.8872123289145284E-2</c:v>
                </c:pt>
                <c:pt idx="405">
                  <c:v>6.8872123289145284E-2</c:v>
                </c:pt>
                <c:pt idx="406">
                  <c:v>6.8872123289145284E-2</c:v>
                </c:pt>
                <c:pt idx="407">
                  <c:v>6.8872123289145284E-2</c:v>
                </c:pt>
                <c:pt idx="408">
                  <c:v>6.8872123289145284E-2</c:v>
                </c:pt>
                <c:pt idx="409">
                  <c:v>6.8872123289145284E-2</c:v>
                </c:pt>
                <c:pt idx="410">
                  <c:v>6.8872123289145284E-2</c:v>
                </c:pt>
                <c:pt idx="411">
                  <c:v>6.8872123289145284E-2</c:v>
                </c:pt>
                <c:pt idx="412">
                  <c:v>6.8872123289145284E-2</c:v>
                </c:pt>
                <c:pt idx="413">
                  <c:v>6.8872123289145284E-2</c:v>
                </c:pt>
                <c:pt idx="414">
                  <c:v>6.8872123289145284E-2</c:v>
                </c:pt>
                <c:pt idx="415">
                  <c:v>6.8872123289145284E-2</c:v>
                </c:pt>
                <c:pt idx="416">
                  <c:v>6.8872123289145284E-2</c:v>
                </c:pt>
                <c:pt idx="417">
                  <c:v>6.8872123289145284E-2</c:v>
                </c:pt>
                <c:pt idx="418">
                  <c:v>6.8872123289145284E-2</c:v>
                </c:pt>
                <c:pt idx="419">
                  <c:v>6.8872123289145284E-2</c:v>
                </c:pt>
                <c:pt idx="420">
                  <c:v>6.8872123289145284E-2</c:v>
                </c:pt>
                <c:pt idx="421">
                  <c:v>6.8872123289145284E-2</c:v>
                </c:pt>
                <c:pt idx="422">
                  <c:v>6.8872123289145284E-2</c:v>
                </c:pt>
                <c:pt idx="423">
                  <c:v>6.8872123289145284E-2</c:v>
                </c:pt>
                <c:pt idx="424">
                  <c:v>6.8872123289145284E-2</c:v>
                </c:pt>
                <c:pt idx="425">
                  <c:v>6.8872123289145284E-2</c:v>
                </c:pt>
                <c:pt idx="426">
                  <c:v>6.8872123289145284E-2</c:v>
                </c:pt>
                <c:pt idx="427">
                  <c:v>6.8872123289145284E-2</c:v>
                </c:pt>
                <c:pt idx="428">
                  <c:v>7.1627306320228429E-2</c:v>
                </c:pt>
                <c:pt idx="429">
                  <c:v>7.1627306320228429E-2</c:v>
                </c:pt>
                <c:pt idx="430">
                  <c:v>7.1627306320228429E-2</c:v>
                </c:pt>
                <c:pt idx="431">
                  <c:v>7.4382489351311573E-2</c:v>
                </c:pt>
                <c:pt idx="432">
                  <c:v>7.4382489351311573E-2</c:v>
                </c:pt>
                <c:pt idx="433">
                  <c:v>7.4382489351311573E-2</c:v>
                </c:pt>
                <c:pt idx="434">
                  <c:v>7.4382489351311573E-2</c:v>
                </c:pt>
                <c:pt idx="435">
                  <c:v>7.4382489351311573E-2</c:v>
                </c:pt>
                <c:pt idx="436">
                  <c:v>7.4382489351311573E-2</c:v>
                </c:pt>
                <c:pt idx="437">
                  <c:v>7.4382489351311573E-2</c:v>
                </c:pt>
                <c:pt idx="438">
                  <c:v>7.4382489351311573E-2</c:v>
                </c:pt>
                <c:pt idx="439">
                  <c:v>7.4382489351311573E-2</c:v>
                </c:pt>
                <c:pt idx="440">
                  <c:v>7.4382489351311573E-2</c:v>
                </c:pt>
                <c:pt idx="441">
                  <c:v>7.4382489351311573E-2</c:v>
                </c:pt>
                <c:pt idx="442">
                  <c:v>7.4382489351311573E-2</c:v>
                </c:pt>
                <c:pt idx="443">
                  <c:v>7.4382489351311573E-2</c:v>
                </c:pt>
                <c:pt idx="444">
                  <c:v>7.4382489351311573E-2</c:v>
                </c:pt>
                <c:pt idx="445">
                  <c:v>7.4382489351311573E-2</c:v>
                </c:pt>
                <c:pt idx="446">
                  <c:v>7.4382489351311573E-2</c:v>
                </c:pt>
                <c:pt idx="447">
                  <c:v>7.4382489351311573E-2</c:v>
                </c:pt>
                <c:pt idx="448">
                  <c:v>7.4382489351311573E-2</c:v>
                </c:pt>
                <c:pt idx="449">
                  <c:v>7.4382489351311573E-2</c:v>
                </c:pt>
                <c:pt idx="450">
                  <c:v>7.4382489351311573E-2</c:v>
                </c:pt>
                <c:pt idx="451">
                  <c:v>7.4382489351311573E-2</c:v>
                </c:pt>
                <c:pt idx="452">
                  <c:v>7.4382489351311573E-2</c:v>
                </c:pt>
                <c:pt idx="453">
                  <c:v>7.4382489351311573E-2</c:v>
                </c:pt>
                <c:pt idx="454">
                  <c:v>7.4382489351311573E-2</c:v>
                </c:pt>
                <c:pt idx="455">
                  <c:v>7.4382489351311573E-2</c:v>
                </c:pt>
                <c:pt idx="456">
                  <c:v>7.4382489351311573E-2</c:v>
                </c:pt>
                <c:pt idx="457">
                  <c:v>7.4382489351311573E-2</c:v>
                </c:pt>
                <c:pt idx="458">
                  <c:v>7.4382489351311573E-2</c:v>
                </c:pt>
                <c:pt idx="459">
                  <c:v>7.4382489351311573E-2</c:v>
                </c:pt>
                <c:pt idx="460">
                  <c:v>7.4382489351311573E-2</c:v>
                </c:pt>
                <c:pt idx="461">
                  <c:v>7.4382489351311573E-2</c:v>
                </c:pt>
                <c:pt idx="462">
                  <c:v>7.4382489351311573E-2</c:v>
                </c:pt>
                <c:pt idx="463">
                  <c:v>7.4382489351311573E-2</c:v>
                </c:pt>
                <c:pt idx="464">
                  <c:v>7.4382489351311573E-2</c:v>
                </c:pt>
                <c:pt idx="465">
                  <c:v>7.4382489351311573E-2</c:v>
                </c:pt>
                <c:pt idx="466">
                  <c:v>7.4382489351311573E-2</c:v>
                </c:pt>
                <c:pt idx="467">
                  <c:v>7.4382489351311573E-2</c:v>
                </c:pt>
                <c:pt idx="468">
                  <c:v>7.4382489351311573E-2</c:v>
                </c:pt>
                <c:pt idx="469">
                  <c:v>7.4382489351311573E-2</c:v>
                </c:pt>
                <c:pt idx="470">
                  <c:v>7.4382489351311573E-2</c:v>
                </c:pt>
                <c:pt idx="471">
                  <c:v>7.4382489351311573E-2</c:v>
                </c:pt>
                <c:pt idx="472">
                  <c:v>7.4382489351311573E-2</c:v>
                </c:pt>
                <c:pt idx="473">
                  <c:v>7.4382489351311573E-2</c:v>
                </c:pt>
                <c:pt idx="474">
                  <c:v>7.4382489351311573E-2</c:v>
                </c:pt>
                <c:pt idx="475">
                  <c:v>7.4382489351311573E-2</c:v>
                </c:pt>
                <c:pt idx="476">
                  <c:v>7.4382489351311573E-2</c:v>
                </c:pt>
                <c:pt idx="477">
                  <c:v>7.4382489351311573E-2</c:v>
                </c:pt>
                <c:pt idx="478">
                  <c:v>7.4382489351311573E-2</c:v>
                </c:pt>
                <c:pt idx="479">
                  <c:v>7.4382489351311573E-2</c:v>
                </c:pt>
                <c:pt idx="480">
                  <c:v>7.4382489351311573E-2</c:v>
                </c:pt>
                <c:pt idx="481">
                  <c:v>7.4382489351311573E-2</c:v>
                </c:pt>
                <c:pt idx="482">
                  <c:v>7.4382489351311573E-2</c:v>
                </c:pt>
                <c:pt idx="483">
                  <c:v>7.4382489351311573E-2</c:v>
                </c:pt>
                <c:pt idx="484">
                  <c:v>7.4382489351311573E-2</c:v>
                </c:pt>
                <c:pt idx="485">
                  <c:v>7.4382489351311573E-2</c:v>
                </c:pt>
                <c:pt idx="486">
                  <c:v>7.4382489351311573E-2</c:v>
                </c:pt>
                <c:pt idx="487">
                  <c:v>7.4382489351311573E-2</c:v>
                </c:pt>
                <c:pt idx="488">
                  <c:v>7.4382489351311573E-2</c:v>
                </c:pt>
                <c:pt idx="489">
                  <c:v>7.4382489351311573E-2</c:v>
                </c:pt>
                <c:pt idx="490">
                  <c:v>7.4382489351311573E-2</c:v>
                </c:pt>
                <c:pt idx="491">
                  <c:v>7.4382489351311573E-2</c:v>
                </c:pt>
                <c:pt idx="492">
                  <c:v>7.4382489351311573E-2</c:v>
                </c:pt>
                <c:pt idx="493">
                  <c:v>7.4382489351311573E-2</c:v>
                </c:pt>
                <c:pt idx="494">
                  <c:v>7.4382489351311573E-2</c:v>
                </c:pt>
                <c:pt idx="495">
                  <c:v>7.4382489351311573E-2</c:v>
                </c:pt>
                <c:pt idx="496">
                  <c:v>7.4382489351311573E-2</c:v>
                </c:pt>
                <c:pt idx="497">
                  <c:v>7.4382489351311573E-2</c:v>
                </c:pt>
                <c:pt idx="498">
                  <c:v>7.4382489351311573E-2</c:v>
                </c:pt>
                <c:pt idx="499">
                  <c:v>7.4382489351311573E-2</c:v>
                </c:pt>
                <c:pt idx="500">
                  <c:v>7.4382489351311573E-2</c:v>
                </c:pt>
                <c:pt idx="501">
                  <c:v>7.4382489351311573E-2</c:v>
                </c:pt>
                <c:pt idx="502">
                  <c:v>7.4382489351311573E-2</c:v>
                </c:pt>
                <c:pt idx="503">
                  <c:v>7.4382489351311573E-2</c:v>
                </c:pt>
                <c:pt idx="504">
                  <c:v>7.4382489351311573E-2</c:v>
                </c:pt>
                <c:pt idx="505">
                  <c:v>7.4382489351311573E-2</c:v>
                </c:pt>
                <c:pt idx="506">
                  <c:v>7.4382489351311573E-2</c:v>
                </c:pt>
                <c:pt idx="507">
                  <c:v>7.4382489351311573E-2</c:v>
                </c:pt>
                <c:pt idx="508">
                  <c:v>7.4382489351311573E-2</c:v>
                </c:pt>
                <c:pt idx="509">
                  <c:v>7.4382489351311573E-2</c:v>
                </c:pt>
                <c:pt idx="510">
                  <c:v>7.4382489351311573E-2</c:v>
                </c:pt>
                <c:pt idx="511">
                  <c:v>7.4382489351311573E-2</c:v>
                </c:pt>
                <c:pt idx="512">
                  <c:v>7.7221105085293618E-2</c:v>
                </c:pt>
                <c:pt idx="513">
                  <c:v>8.008898489900744E-2</c:v>
                </c:pt>
                <c:pt idx="514">
                  <c:v>8.008898489900744E-2</c:v>
                </c:pt>
                <c:pt idx="515">
                  <c:v>8.2976780544760931E-2</c:v>
                </c:pt>
                <c:pt idx="516">
                  <c:v>8.5864576190514422E-2</c:v>
                </c:pt>
                <c:pt idx="517">
                  <c:v>8.5864576190514422E-2</c:v>
                </c:pt>
                <c:pt idx="518">
                  <c:v>8.5864576190514422E-2</c:v>
                </c:pt>
                <c:pt idx="519">
                  <c:v>8.5864576190514422E-2</c:v>
                </c:pt>
                <c:pt idx="520">
                  <c:v>8.5864576190514422E-2</c:v>
                </c:pt>
                <c:pt idx="521">
                  <c:v>8.5864576190514422E-2</c:v>
                </c:pt>
                <c:pt idx="522">
                  <c:v>8.5864576190514422E-2</c:v>
                </c:pt>
                <c:pt idx="523">
                  <c:v>8.5864576190514422E-2</c:v>
                </c:pt>
                <c:pt idx="524">
                  <c:v>8.5864576190514422E-2</c:v>
                </c:pt>
                <c:pt idx="525">
                  <c:v>8.5864576190514422E-2</c:v>
                </c:pt>
                <c:pt idx="526">
                  <c:v>8.5864576190514422E-2</c:v>
                </c:pt>
                <c:pt idx="527">
                  <c:v>8.5864576190514422E-2</c:v>
                </c:pt>
                <c:pt idx="528">
                  <c:v>8.5864576190514422E-2</c:v>
                </c:pt>
                <c:pt idx="529">
                  <c:v>8.5864576190514422E-2</c:v>
                </c:pt>
                <c:pt idx="530">
                  <c:v>8.5864576190514422E-2</c:v>
                </c:pt>
                <c:pt idx="531">
                  <c:v>8.5864576190514422E-2</c:v>
                </c:pt>
                <c:pt idx="532">
                  <c:v>8.5864576190514422E-2</c:v>
                </c:pt>
                <c:pt idx="533">
                  <c:v>8.5864576190514422E-2</c:v>
                </c:pt>
                <c:pt idx="534">
                  <c:v>8.5864576190514422E-2</c:v>
                </c:pt>
                <c:pt idx="535">
                  <c:v>8.5864576190514422E-2</c:v>
                </c:pt>
                <c:pt idx="536">
                  <c:v>8.5864576190514422E-2</c:v>
                </c:pt>
                <c:pt idx="537">
                  <c:v>8.5864576190514422E-2</c:v>
                </c:pt>
                <c:pt idx="538">
                  <c:v>8.5864576190514422E-2</c:v>
                </c:pt>
                <c:pt idx="539">
                  <c:v>8.5864576190514422E-2</c:v>
                </c:pt>
                <c:pt idx="540">
                  <c:v>8.8847000582080379E-2</c:v>
                </c:pt>
                <c:pt idx="541">
                  <c:v>8.8847000582080379E-2</c:v>
                </c:pt>
                <c:pt idx="542">
                  <c:v>8.8847000582080379E-2</c:v>
                </c:pt>
                <c:pt idx="543">
                  <c:v>8.8847000582080379E-2</c:v>
                </c:pt>
                <c:pt idx="544">
                  <c:v>8.8847000582080379E-2</c:v>
                </c:pt>
                <c:pt idx="545">
                  <c:v>8.8847000582080379E-2</c:v>
                </c:pt>
                <c:pt idx="546">
                  <c:v>8.8847000582080379E-2</c:v>
                </c:pt>
                <c:pt idx="547">
                  <c:v>8.8847000582080379E-2</c:v>
                </c:pt>
                <c:pt idx="548">
                  <c:v>8.8847000582080379E-2</c:v>
                </c:pt>
                <c:pt idx="549">
                  <c:v>8.8847000582080379E-2</c:v>
                </c:pt>
                <c:pt idx="550">
                  <c:v>8.8847000582080379E-2</c:v>
                </c:pt>
                <c:pt idx="551">
                  <c:v>8.8847000582080379E-2</c:v>
                </c:pt>
                <c:pt idx="552">
                  <c:v>8.8847000582080379E-2</c:v>
                </c:pt>
                <c:pt idx="553">
                  <c:v>8.8847000582080379E-2</c:v>
                </c:pt>
                <c:pt idx="554">
                  <c:v>8.8847000582080379E-2</c:v>
                </c:pt>
                <c:pt idx="555">
                  <c:v>8.8847000582080379E-2</c:v>
                </c:pt>
                <c:pt idx="556">
                  <c:v>8.8847000582080379E-2</c:v>
                </c:pt>
                <c:pt idx="557">
                  <c:v>8.8847000582080379E-2</c:v>
                </c:pt>
                <c:pt idx="558">
                  <c:v>8.8847000582080379E-2</c:v>
                </c:pt>
                <c:pt idx="559">
                  <c:v>8.8847000582080379E-2</c:v>
                </c:pt>
                <c:pt idx="560">
                  <c:v>8.8847000582080379E-2</c:v>
                </c:pt>
                <c:pt idx="561">
                  <c:v>8.8847000582080379E-2</c:v>
                </c:pt>
                <c:pt idx="562">
                  <c:v>8.8847000582080379E-2</c:v>
                </c:pt>
                <c:pt idx="563">
                  <c:v>8.8847000582080379E-2</c:v>
                </c:pt>
                <c:pt idx="564">
                  <c:v>8.8847000582080379E-2</c:v>
                </c:pt>
                <c:pt idx="565">
                  <c:v>8.8847000582080379E-2</c:v>
                </c:pt>
                <c:pt idx="566">
                  <c:v>8.8847000582080379E-2</c:v>
                </c:pt>
                <c:pt idx="567">
                  <c:v>8.8847000582080379E-2</c:v>
                </c:pt>
                <c:pt idx="568">
                  <c:v>8.8847000582080379E-2</c:v>
                </c:pt>
                <c:pt idx="569">
                  <c:v>8.8847000582080379E-2</c:v>
                </c:pt>
                <c:pt idx="570">
                  <c:v>8.8847000582080379E-2</c:v>
                </c:pt>
                <c:pt idx="571">
                  <c:v>8.8847000582080379E-2</c:v>
                </c:pt>
                <c:pt idx="572">
                  <c:v>8.8847000582080379E-2</c:v>
                </c:pt>
                <c:pt idx="573">
                  <c:v>8.8847000582080379E-2</c:v>
                </c:pt>
                <c:pt idx="574">
                  <c:v>8.8847000582080379E-2</c:v>
                </c:pt>
                <c:pt idx="575">
                  <c:v>8.8847000582080379E-2</c:v>
                </c:pt>
                <c:pt idx="576">
                  <c:v>8.8847000582080379E-2</c:v>
                </c:pt>
                <c:pt idx="577">
                  <c:v>8.8847000582080379E-2</c:v>
                </c:pt>
                <c:pt idx="578">
                  <c:v>8.8847000582080379E-2</c:v>
                </c:pt>
                <c:pt idx="579">
                  <c:v>8.8847000582080379E-2</c:v>
                </c:pt>
                <c:pt idx="580">
                  <c:v>8.8847000582080379E-2</c:v>
                </c:pt>
                <c:pt idx="581">
                  <c:v>8.8847000582080379E-2</c:v>
                </c:pt>
                <c:pt idx="582">
                  <c:v>8.8847000582080379E-2</c:v>
                </c:pt>
                <c:pt idx="583">
                  <c:v>8.8847000582080379E-2</c:v>
                </c:pt>
                <c:pt idx="584">
                  <c:v>8.8847000582080379E-2</c:v>
                </c:pt>
                <c:pt idx="585">
                  <c:v>8.8847000582080379E-2</c:v>
                </c:pt>
                <c:pt idx="586">
                  <c:v>8.8847000582080379E-2</c:v>
                </c:pt>
                <c:pt idx="587">
                  <c:v>8.8847000582080379E-2</c:v>
                </c:pt>
                <c:pt idx="588">
                  <c:v>8.8847000582080379E-2</c:v>
                </c:pt>
                <c:pt idx="589">
                  <c:v>8.8847000582080379E-2</c:v>
                </c:pt>
                <c:pt idx="590">
                  <c:v>8.8847000582080379E-2</c:v>
                </c:pt>
                <c:pt idx="591">
                  <c:v>8.8847000582080379E-2</c:v>
                </c:pt>
                <c:pt idx="592">
                  <c:v>8.8847000582080379E-2</c:v>
                </c:pt>
                <c:pt idx="593">
                  <c:v>8.8847000582080379E-2</c:v>
                </c:pt>
                <c:pt idx="594">
                  <c:v>8.8847000582080379E-2</c:v>
                </c:pt>
                <c:pt idx="595">
                  <c:v>8.8847000582080379E-2</c:v>
                </c:pt>
                <c:pt idx="596">
                  <c:v>8.8847000582080379E-2</c:v>
                </c:pt>
                <c:pt idx="597">
                  <c:v>8.8847000582080379E-2</c:v>
                </c:pt>
                <c:pt idx="598">
                  <c:v>8.8847000582080379E-2</c:v>
                </c:pt>
                <c:pt idx="599">
                  <c:v>8.8847000582080379E-2</c:v>
                </c:pt>
                <c:pt idx="600">
                  <c:v>8.8847000582080379E-2</c:v>
                </c:pt>
                <c:pt idx="601">
                  <c:v>8.8847000582080379E-2</c:v>
                </c:pt>
                <c:pt idx="602">
                  <c:v>8.8847000582080379E-2</c:v>
                </c:pt>
                <c:pt idx="603">
                  <c:v>8.8847000582080379E-2</c:v>
                </c:pt>
                <c:pt idx="604">
                  <c:v>8.8847000582080379E-2</c:v>
                </c:pt>
                <c:pt idx="605">
                  <c:v>8.8847000582080379E-2</c:v>
                </c:pt>
                <c:pt idx="606">
                  <c:v>8.8847000582080379E-2</c:v>
                </c:pt>
                <c:pt idx="607">
                  <c:v>8.8847000582080379E-2</c:v>
                </c:pt>
                <c:pt idx="608">
                  <c:v>8.8847000582080379E-2</c:v>
                </c:pt>
                <c:pt idx="609">
                  <c:v>8.8847000582080379E-2</c:v>
                </c:pt>
                <c:pt idx="610">
                  <c:v>8.8847000582080379E-2</c:v>
                </c:pt>
                <c:pt idx="611">
                  <c:v>8.8847000582080379E-2</c:v>
                </c:pt>
                <c:pt idx="612">
                  <c:v>8.8847000582080379E-2</c:v>
                </c:pt>
                <c:pt idx="613">
                  <c:v>8.8847000582080379E-2</c:v>
                </c:pt>
                <c:pt idx="614">
                  <c:v>8.8847000582080379E-2</c:v>
                </c:pt>
                <c:pt idx="615">
                  <c:v>8.8847000582080379E-2</c:v>
                </c:pt>
                <c:pt idx="616">
                  <c:v>8.8847000582080379E-2</c:v>
                </c:pt>
                <c:pt idx="617">
                  <c:v>8.8847000582080379E-2</c:v>
                </c:pt>
                <c:pt idx="618">
                  <c:v>8.8847000582080379E-2</c:v>
                </c:pt>
                <c:pt idx="619">
                  <c:v>8.8847000582080379E-2</c:v>
                </c:pt>
                <c:pt idx="620">
                  <c:v>8.8847000582080379E-2</c:v>
                </c:pt>
                <c:pt idx="621">
                  <c:v>8.8847000582080379E-2</c:v>
                </c:pt>
                <c:pt idx="622">
                  <c:v>8.8847000582080379E-2</c:v>
                </c:pt>
                <c:pt idx="623">
                  <c:v>8.8847000582080379E-2</c:v>
                </c:pt>
                <c:pt idx="624">
                  <c:v>9.2201386137331448E-2</c:v>
                </c:pt>
                <c:pt idx="625">
                  <c:v>9.2201386137331448E-2</c:v>
                </c:pt>
                <c:pt idx="626">
                  <c:v>9.2201386137331448E-2</c:v>
                </c:pt>
                <c:pt idx="627">
                  <c:v>9.2201386137331448E-2</c:v>
                </c:pt>
                <c:pt idx="628">
                  <c:v>9.2201386137331448E-2</c:v>
                </c:pt>
                <c:pt idx="629">
                  <c:v>9.5555771692582517E-2</c:v>
                </c:pt>
                <c:pt idx="630">
                  <c:v>9.5555771692582517E-2</c:v>
                </c:pt>
                <c:pt idx="631">
                  <c:v>9.5555771692582517E-2</c:v>
                </c:pt>
                <c:pt idx="632">
                  <c:v>9.5555771692582517E-2</c:v>
                </c:pt>
                <c:pt idx="633">
                  <c:v>9.5555771692582517E-2</c:v>
                </c:pt>
                <c:pt idx="634">
                  <c:v>9.5555771692582517E-2</c:v>
                </c:pt>
                <c:pt idx="635">
                  <c:v>9.5555771692582517E-2</c:v>
                </c:pt>
                <c:pt idx="636">
                  <c:v>9.5555771692582517E-2</c:v>
                </c:pt>
                <c:pt idx="637">
                  <c:v>9.5555771692582517E-2</c:v>
                </c:pt>
                <c:pt idx="638">
                  <c:v>9.5555771692582517E-2</c:v>
                </c:pt>
                <c:pt idx="639">
                  <c:v>9.5555771692582517E-2</c:v>
                </c:pt>
                <c:pt idx="640">
                  <c:v>9.5555771692582517E-2</c:v>
                </c:pt>
                <c:pt idx="641">
                  <c:v>9.5555771692582517E-2</c:v>
                </c:pt>
                <c:pt idx="642">
                  <c:v>9.5555771692582517E-2</c:v>
                </c:pt>
                <c:pt idx="643">
                  <c:v>9.5555771692582517E-2</c:v>
                </c:pt>
                <c:pt idx="644">
                  <c:v>9.5555771692582517E-2</c:v>
                </c:pt>
                <c:pt idx="645">
                  <c:v>9.5555771692582517E-2</c:v>
                </c:pt>
                <c:pt idx="646">
                  <c:v>9.5555771692582517E-2</c:v>
                </c:pt>
                <c:pt idx="647">
                  <c:v>9.5555771692582517E-2</c:v>
                </c:pt>
                <c:pt idx="648">
                  <c:v>9.5555771692582517E-2</c:v>
                </c:pt>
                <c:pt idx="649">
                  <c:v>9.5555771692582517E-2</c:v>
                </c:pt>
                <c:pt idx="650">
                  <c:v>9.5555771692582517E-2</c:v>
                </c:pt>
                <c:pt idx="651">
                  <c:v>9.5555771692582517E-2</c:v>
                </c:pt>
                <c:pt idx="652">
                  <c:v>9.5555771692582517E-2</c:v>
                </c:pt>
                <c:pt idx="653">
                  <c:v>9.5555771692582517E-2</c:v>
                </c:pt>
                <c:pt idx="654">
                  <c:v>9.5555771692582517E-2</c:v>
                </c:pt>
                <c:pt idx="655">
                  <c:v>9.5555771692582517E-2</c:v>
                </c:pt>
                <c:pt idx="656">
                  <c:v>9.5555771692582517E-2</c:v>
                </c:pt>
                <c:pt idx="657">
                  <c:v>9.5555771692582517E-2</c:v>
                </c:pt>
                <c:pt idx="658">
                  <c:v>9.5555771692582517E-2</c:v>
                </c:pt>
                <c:pt idx="659">
                  <c:v>9.5555771692582517E-2</c:v>
                </c:pt>
                <c:pt idx="660">
                  <c:v>9.5555771692582517E-2</c:v>
                </c:pt>
                <c:pt idx="661">
                  <c:v>9.5555771692582517E-2</c:v>
                </c:pt>
                <c:pt idx="662">
                  <c:v>9.5555771692582517E-2</c:v>
                </c:pt>
                <c:pt idx="663">
                  <c:v>9.5555771692582517E-2</c:v>
                </c:pt>
                <c:pt idx="664">
                  <c:v>9.5555771692582517E-2</c:v>
                </c:pt>
                <c:pt idx="665">
                  <c:v>9.5555771692582517E-2</c:v>
                </c:pt>
                <c:pt idx="666">
                  <c:v>9.5555771692582517E-2</c:v>
                </c:pt>
                <c:pt idx="667">
                  <c:v>9.5555771692582517E-2</c:v>
                </c:pt>
                <c:pt idx="668">
                  <c:v>9.5555771692582517E-2</c:v>
                </c:pt>
                <c:pt idx="669">
                  <c:v>9.5555771692582517E-2</c:v>
                </c:pt>
                <c:pt idx="670">
                  <c:v>9.5555771692582517E-2</c:v>
                </c:pt>
                <c:pt idx="671">
                  <c:v>9.5555771692582517E-2</c:v>
                </c:pt>
                <c:pt idx="672">
                  <c:v>9.5555771692582517E-2</c:v>
                </c:pt>
                <c:pt idx="673">
                  <c:v>9.5555771692582517E-2</c:v>
                </c:pt>
                <c:pt idx="674">
                  <c:v>9.5555771692582517E-2</c:v>
                </c:pt>
                <c:pt idx="675">
                  <c:v>9.5555771692582517E-2</c:v>
                </c:pt>
                <c:pt idx="676">
                  <c:v>9.5555771692582517E-2</c:v>
                </c:pt>
                <c:pt idx="677">
                  <c:v>9.5555771692582517E-2</c:v>
                </c:pt>
                <c:pt idx="678">
                  <c:v>9.5555771692582517E-2</c:v>
                </c:pt>
                <c:pt idx="679">
                  <c:v>9.5555771692582517E-2</c:v>
                </c:pt>
                <c:pt idx="680">
                  <c:v>9.5555771692582517E-2</c:v>
                </c:pt>
                <c:pt idx="681">
                  <c:v>9.5555771692582517E-2</c:v>
                </c:pt>
                <c:pt idx="682">
                  <c:v>9.5555771692582517E-2</c:v>
                </c:pt>
                <c:pt idx="683">
                  <c:v>9.9028846749818711E-2</c:v>
                </c:pt>
                <c:pt idx="684">
                  <c:v>9.9028846749818711E-2</c:v>
                </c:pt>
                <c:pt idx="685">
                  <c:v>9.9028846749818711E-2</c:v>
                </c:pt>
                <c:pt idx="686">
                  <c:v>9.9028846749818711E-2</c:v>
                </c:pt>
                <c:pt idx="687">
                  <c:v>9.9028846749818711E-2</c:v>
                </c:pt>
                <c:pt idx="688">
                  <c:v>9.9028846749818711E-2</c:v>
                </c:pt>
                <c:pt idx="689">
                  <c:v>9.9028846749818711E-2</c:v>
                </c:pt>
                <c:pt idx="690">
                  <c:v>9.9028846749818711E-2</c:v>
                </c:pt>
                <c:pt idx="691">
                  <c:v>9.9028846749818711E-2</c:v>
                </c:pt>
                <c:pt idx="692">
                  <c:v>9.9028846749818711E-2</c:v>
                </c:pt>
                <c:pt idx="693">
                  <c:v>9.9028846749818711E-2</c:v>
                </c:pt>
                <c:pt idx="694">
                  <c:v>9.9028846749818711E-2</c:v>
                </c:pt>
                <c:pt idx="695">
                  <c:v>9.9028846749818711E-2</c:v>
                </c:pt>
                <c:pt idx="696">
                  <c:v>9.9028846749818711E-2</c:v>
                </c:pt>
                <c:pt idx="697">
                  <c:v>9.9028846749818711E-2</c:v>
                </c:pt>
                <c:pt idx="698">
                  <c:v>9.9028846749818711E-2</c:v>
                </c:pt>
                <c:pt idx="699">
                  <c:v>9.9028846749818711E-2</c:v>
                </c:pt>
                <c:pt idx="700">
                  <c:v>9.9028846749818711E-2</c:v>
                </c:pt>
                <c:pt idx="701">
                  <c:v>9.9028846749818711E-2</c:v>
                </c:pt>
                <c:pt idx="702">
                  <c:v>9.9028846749818711E-2</c:v>
                </c:pt>
                <c:pt idx="703">
                  <c:v>9.9028846749818711E-2</c:v>
                </c:pt>
                <c:pt idx="704">
                  <c:v>9.9028846749818711E-2</c:v>
                </c:pt>
                <c:pt idx="705">
                  <c:v>9.9028846749818711E-2</c:v>
                </c:pt>
                <c:pt idx="706">
                  <c:v>9.9028846749818711E-2</c:v>
                </c:pt>
                <c:pt idx="707">
                  <c:v>9.9028846749818711E-2</c:v>
                </c:pt>
                <c:pt idx="708">
                  <c:v>9.9028846749818711E-2</c:v>
                </c:pt>
                <c:pt idx="709">
                  <c:v>9.9028846749818711E-2</c:v>
                </c:pt>
                <c:pt idx="710">
                  <c:v>9.9028846749818711E-2</c:v>
                </c:pt>
                <c:pt idx="711">
                  <c:v>9.9028846749818711E-2</c:v>
                </c:pt>
                <c:pt idx="712">
                  <c:v>9.9028846749818711E-2</c:v>
                </c:pt>
                <c:pt idx="713">
                  <c:v>9.9028846749818711E-2</c:v>
                </c:pt>
                <c:pt idx="714">
                  <c:v>9.9028846749818711E-2</c:v>
                </c:pt>
                <c:pt idx="715">
                  <c:v>9.9028846749818711E-2</c:v>
                </c:pt>
                <c:pt idx="716">
                  <c:v>9.9028846749818711E-2</c:v>
                </c:pt>
                <c:pt idx="717">
                  <c:v>9.9028846749818711E-2</c:v>
                </c:pt>
                <c:pt idx="718">
                  <c:v>9.9028846749818711E-2</c:v>
                </c:pt>
                <c:pt idx="719">
                  <c:v>9.9028846749818711E-2</c:v>
                </c:pt>
                <c:pt idx="720">
                  <c:v>9.9028846749818711E-2</c:v>
                </c:pt>
                <c:pt idx="721">
                  <c:v>9.9028846749818711E-2</c:v>
                </c:pt>
                <c:pt idx="722">
                  <c:v>9.9028846749818711E-2</c:v>
                </c:pt>
                <c:pt idx="723">
                  <c:v>9.9028846749818711E-2</c:v>
                </c:pt>
                <c:pt idx="724">
                  <c:v>9.9028846749818711E-2</c:v>
                </c:pt>
                <c:pt idx="725">
                  <c:v>9.9028846749818711E-2</c:v>
                </c:pt>
                <c:pt idx="726">
                  <c:v>9.9028846749818711E-2</c:v>
                </c:pt>
                <c:pt idx="727">
                  <c:v>9.9028846749818711E-2</c:v>
                </c:pt>
                <c:pt idx="728">
                  <c:v>9.9028846749818711E-2</c:v>
                </c:pt>
                <c:pt idx="729">
                  <c:v>9.9028846749818711E-2</c:v>
                </c:pt>
                <c:pt idx="730">
                  <c:v>9.9028846749818711E-2</c:v>
                </c:pt>
                <c:pt idx="731">
                  <c:v>9.9028846749818711E-2</c:v>
                </c:pt>
                <c:pt idx="732">
                  <c:v>9.9028846749818711E-2</c:v>
                </c:pt>
                <c:pt idx="733">
                  <c:v>9.9028846749818711E-2</c:v>
                </c:pt>
                <c:pt idx="734">
                  <c:v>9.9028846749818711E-2</c:v>
                </c:pt>
                <c:pt idx="735">
                  <c:v>9.9028846749818711E-2</c:v>
                </c:pt>
                <c:pt idx="736">
                  <c:v>9.9028846749818711E-2</c:v>
                </c:pt>
                <c:pt idx="737">
                  <c:v>9.9028846749818711E-2</c:v>
                </c:pt>
                <c:pt idx="738">
                  <c:v>9.9028846749818711E-2</c:v>
                </c:pt>
                <c:pt idx="739">
                  <c:v>9.9028846749818711E-2</c:v>
                </c:pt>
                <c:pt idx="740">
                  <c:v>9.9028846749818711E-2</c:v>
                </c:pt>
                <c:pt idx="741">
                  <c:v>9.9028846749818711E-2</c:v>
                </c:pt>
                <c:pt idx="742">
                  <c:v>9.9028846749818711E-2</c:v>
                </c:pt>
                <c:pt idx="743">
                  <c:v>9.9028846749818711E-2</c:v>
                </c:pt>
                <c:pt idx="744">
                  <c:v>9.9028846749818711E-2</c:v>
                </c:pt>
                <c:pt idx="745">
                  <c:v>9.9028846749818711E-2</c:v>
                </c:pt>
                <c:pt idx="746">
                  <c:v>9.9028846749818711E-2</c:v>
                </c:pt>
                <c:pt idx="747">
                  <c:v>9.9028846749818711E-2</c:v>
                </c:pt>
                <c:pt idx="748">
                  <c:v>9.9028846749818711E-2</c:v>
                </c:pt>
                <c:pt idx="749">
                  <c:v>9.9028846749818711E-2</c:v>
                </c:pt>
                <c:pt idx="750">
                  <c:v>9.9028846749818711E-2</c:v>
                </c:pt>
                <c:pt idx="751">
                  <c:v>9.9028846749818711E-2</c:v>
                </c:pt>
                <c:pt idx="752">
                  <c:v>0.10330515201773749</c:v>
                </c:pt>
                <c:pt idx="753">
                  <c:v>0.10330515201773749</c:v>
                </c:pt>
                <c:pt idx="754">
                  <c:v>0.10330515201773749</c:v>
                </c:pt>
                <c:pt idx="755">
                  <c:v>0.10330515201773749</c:v>
                </c:pt>
                <c:pt idx="756">
                  <c:v>0.10330515201773749</c:v>
                </c:pt>
                <c:pt idx="757">
                  <c:v>0.10330515201773749</c:v>
                </c:pt>
                <c:pt idx="758">
                  <c:v>0.10330515201773749</c:v>
                </c:pt>
                <c:pt idx="759">
                  <c:v>0.10330515201773749</c:v>
                </c:pt>
                <c:pt idx="760">
                  <c:v>0.10330515201773749</c:v>
                </c:pt>
                <c:pt idx="761">
                  <c:v>0.10330515201773749</c:v>
                </c:pt>
                <c:pt idx="762">
                  <c:v>0.10330515201773749</c:v>
                </c:pt>
                <c:pt idx="763">
                  <c:v>0.10330515201773749</c:v>
                </c:pt>
                <c:pt idx="764">
                  <c:v>0.10330515201773749</c:v>
                </c:pt>
                <c:pt idx="765">
                  <c:v>0.10330515201773749</c:v>
                </c:pt>
                <c:pt idx="766">
                  <c:v>0.10330515201773749</c:v>
                </c:pt>
                <c:pt idx="767">
                  <c:v>0.10330515201773749</c:v>
                </c:pt>
                <c:pt idx="768">
                  <c:v>0.10330515201773749</c:v>
                </c:pt>
                <c:pt idx="769">
                  <c:v>0.10772976845101762</c:v>
                </c:pt>
                <c:pt idx="770">
                  <c:v>0.10772976845101762</c:v>
                </c:pt>
                <c:pt idx="771">
                  <c:v>0.10772976845101762</c:v>
                </c:pt>
                <c:pt idx="772">
                  <c:v>0.10772976845101762</c:v>
                </c:pt>
                <c:pt idx="773">
                  <c:v>0.10772976845101762</c:v>
                </c:pt>
                <c:pt idx="774">
                  <c:v>0.10772976845101762</c:v>
                </c:pt>
                <c:pt idx="775">
                  <c:v>0.10772976845101762</c:v>
                </c:pt>
                <c:pt idx="776">
                  <c:v>0.10772976845101762</c:v>
                </c:pt>
                <c:pt idx="777">
                  <c:v>0.10772976845101762</c:v>
                </c:pt>
                <c:pt idx="778">
                  <c:v>0.10772976845101762</c:v>
                </c:pt>
                <c:pt idx="779">
                  <c:v>0.10772976845101762</c:v>
                </c:pt>
                <c:pt idx="780">
                  <c:v>0.10772976845101762</c:v>
                </c:pt>
                <c:pt idx="781">
                  <c:v>0.10772976845101762</c:v>
                </c:pt>
                <c:pt idx="782">
                  <c:v>0.10772976845101762</c:v>
                </c:pt>
                <c:pt idx="783">
                  <c:v>0.10772976845101762</c:v>
                </c:pt>
                <c:pt idx="784">
                  <c:v>0.10772976845101762</c:v>
                </c:pt>
                <c:pt idx="785">
                  <c:v>0.10772976845101762</c:v>
                </c:pt>
                <c:pt idx="786">
                  <c:v>0.10772976845101762</c:v>
                </c:pt>
                <c:pt idx="787">
                  <c:v>0.10772976845101762</c:v>
                </c:pt>
                <c:pt idx="788">
                  <c:v>0.10772976845101762</c:v>
                </c:pt>
                <c:pt idx="789">
                  <c:v>0.10772976845101762</c:v>
                </c:pt>
                <c:pt idx="790">
                  <c:v>0.10772976845101762</c:v>
                </c:pt>
                <c:pt idx="791">
                  <c:v>0.10772976845101762</c:v>
                </c:pt>
                <c:pt idx="792">
                  <c:v>0.10772976845101762</c:v>
                </c:pt>
                <c:pt idx="793">
                  <c:v>0.10772976845101762</c:v>
                </c:pt>
                <c:pt idx="794">
                  <c:v>0.10772976845101762</c:v>
                </c:pt>
                <c:pt idx="795">
                  <c:v>0.10772976845101762</c:v>
                </c:pt>
                <c:pt idx="796">
                  <c:v>0.10772976845101762</c:v>
                </c:pt>
                <c:pt idx="797">
                  <c:v>0.10772976845101762</c:v>
                </c:pt>
                <c:pt idx="798">
                  <c:v>0.10772976845101762</c:v>
                </c:pt>
                <c:pt idx="799">
                  <c:v>0.10772976845101762</c:v>
                </c:pt>
                <c:pt idx="800">
                  <c:v>0.10772976845101762</c:v>
                </c:pt>
                <c:pt idx="801">
                  <c:v>0.10772976845101762</c:v>
                </c:pt>
                <c:pt idx="802">
                  <c:v>0.10772976845101762</c:v>
                </c:pt>
                <c:pt idx="803">
                  <c:v>0.10772976845101762</c:v>
                </c:pt>
                <c:pt idx="804">
                  <c:v>0.10772976845101762</c:v>
                </c:pt>
                <c:pt idx="805">
                  <c:v>0.10772976845101762</c:v>
                </c:pt>
                <c:pt idx="806">
                  <c:v>0.10772976845101762</c:v>
                </c:pt>
                <c:pt idx="807">
                  <c:v>0.10772976845101762</c:v>
                </c:pt>
                <c:pt idx="808">
                  <c:v>0.10772976845101762</c:v>
                </c:pt>
                <c:pt idx="809">
                  <c:v>0.10772976845101762</c:v>
                </c:pt>
                <c:pt idx="810">
                  <c:v>0.10772976845101762</c:v>
                </c:pt>
                <c:pt idx="811">
                  <c:v>0.10772976845101762</c:v>
                </c:pt>
                <c:pt idx="812">
                  <c:v>0.10772976845101762</c:v>
                </c:pt>
                <c:pt idx="813">
                  <c:v>0.10772976845101762</c:v>
                </c:pt>
                <c:pt idx="814">
                  <c:v>0.10772976845101762</c:v>
                </c:pt>
                <c:pt idx="815">
                  <c:v>0.10772976845101762</c:v>
                </c:pt>
                <c:pt idx="816">
                  <c:v>0.10772976845101762</c:v>
                </c:pt>
                <c:pt idx="817">
                  <c:v>0.10772976845101762</c:v>
                </c:pt>
                <c:pt idx="818">
                  <c:v>0.10772976845101762</c:v>
                </c:pt>
                <c:pt idx="819">
                  <c:v>0.10772976845101762</c:v>
                </c:pt>
                <c:pt idx="820">
                  <c:v>0.10772976845101762</c:v>
                </c:pt>
                <c:pt idx="821">
                  <c:v>0.10772976845101762</c:v>
                </c:pt>
                <c:pt idx="822">
                  <c:v>0.10772976845101762</c:v>
                </c:pt>
                <c:pt idx="823">
                  <c:v>0.10772976845101762</c:v>
                </c:pt>
                <c:pt idx="824">
                  <c:v>0.10772976845101762</c:v>
                </c:pt>
                <c:pt idx="825">
                  <c:v>0.10772976845101762</c:v>
                </c:pt>
                <c:pt idx="826">
                  <c:v>0.10772976845101762</c:v>
                </c:pt>
                <c:pt idx="827">
                  <c:v>0.10772976845101762</c:v>
                </c:pt>
                <c:pt idx="828">
                  <c:v>0.10772976845101762</c:v>
                </c:pt>
                <c:pt idx="829">
                  <c:v>0.10772976845101762</c:v>
                </c:pt>
                <c:pt idx="830">
                  <c:v>0.10772976845101762</c:v>
                </c:pt>
                <c:pt idx="831">
                  <c:v>0.10772976845101762</c:v>
                </c:pt>
                <c:pt idx="832">
                  <c:v>0.10772976845101762</c:v>
                </c:pt>
                <c:pt idx="833">
                  <c:v>0.10772976845101762</c:v>
                </c:pt>
                <c:pt idx="834">
                  <c:v>0.10772976845101762</c:v>
                </c:pt>
                <c:pt idx="835">
                  <c:v>0.10772976845101762</c:v>
                </c:pt>
                <c:pt idx="836">
                  <c:v>0.10772976845101762</c:v>
                </c:pt>
                <c:pt idx="837">
                  <c:v>0.10772976845101762</c:v>
                </c:pt>
                <c:pt idx="838">
                  <c:v>0.10772976845101762</c:v>
                </c:pt>
                <c:pt idx="839">
                  <c:v>0.10772976845101762</c:v>
                </c:pt>
                <c:pt idx="840">
                  <c:v>0.10772976845101762</c:v>
                </c:pt>
                <c:pt idx="841">
                  <c:v>0.10772976845101762</c:v>
                </c:pt>
                <c:pt idx="842">
                  <c:v>0.10772976845101762</c:v>
                </c:pt>
                <c:pt idx="843">
                  <c:v>0.10772976845101762</c:v>
                </c:pt>
                <c:pt idx="844">
                  <c:v>0.10772976845101762</c:v>
                </c:pt>
                <c:pt idx="845">
                  <c:v>0.10772976845101762</c:v>
                </c:pt>
                <c:pt idx="846">
                  <c:v>0.10772976845101762</c:v>
                </c:pt>
                <c:pt idx="847">
                  <c:v>0.10772976845101762</c:v>
                </c:pt>
                <c:pt idx="848">
                  <c:v>0.10772976845101762</c:v>
                </c:pt>
                <c:pt idx="849">
                  <c:v>0.10772976845101762</c:v>
                </c:pt>
                <c:pt idx="850">
                  <c:v>0.10772976845101762</c:v>
                </c:pt>
                <c:pt idx="851">
                  <c:v>0.10772976845101762</c:v>
                </c:pt>
                <c:pt idx="852">
                  <c:v>0.10772976845101762</c:v>
                </c:pt>
                <c:pt idx="853">
                  <c:v>0.10772976845101762</c:v>
                </c:pt>
                <c:pt idx="854">
                  <c:v>0.10772976845101762</c:v>
                </c:pt>
                <c:pt idx="855">
                  <c:v>0.11281670829845018</c:v>
                </c:pt>
                <c:pt idx="856">
                  <c:v>0.11281670829845018</c:v>
                </c:pt>
                <c:pt idx="857">
                  <c:v>0.11281670829845018</c:v>
                </c:pt>
                <c:pt idx="858">
                  <c:v>0.11281670829845018</c:v>
                </c:pt>
                <c:pt idx="859">
                  <c:v>0.11281670829845018</c:v>
                </c:pt>
                <c:pt idx="860">
                  <c:v>0.11281670829845018</c:v>
                </c:pt>
                <c:pt idx="861">
                  <c:v>0.11281670829845018</c:v>
                </c:pt>
                <c:pt idx="862">
                  <c:v>0.11281670829845018</c:v>
                </c:pt>
                <c:pt idx="863">
                  <c:v>0.11281670829845018</c:v>
                </c:pt>
                <c:pt idx="864">
                  <c:v>0.11281670829845018</c:v>
                </c:pt>
                <c:pt idx="865">
                  <c:v>0.11281670829845018</c:v>
                </c:pt>
                <c:pt idx="866">
                  <c:v>0.11281670829845018</c:v>
                </c:pt>
                <c:pt idx="867">
                  <c:v>0.11281670829845018</c:v>
                </c:pt>
                <c:pt idx="868">
                  <c:v>0.11281670829845018</c:v>
                </c:pt>
                <c:pt idx="869">
                  <c:v>0.11281670829845018</c:v>
                </c:pt>
                <c:pt idx="870">
                  <c:v>0.11281670829845018</c:v>
                </c:pt>
                <c:pt idx="871">
                  <c:v>0.11281670829845018</c:v>
                </c:pt>
                <c:pt idx="872">
                  <c:v>0.11281670829845018</c:v>
                </c:pt>
                <c:pt idx="873">
                  <c:v>0.11801111870603978</c:v>
                </c:pt>
                <c:pt idx="874">
                  <c:v>0.11801111870603978</c:v>
                </c:pt>
                <c:pt idx="875">
                  <c:v>0.11801111870603978</c:v>
                </c:pt>
                <c:pt idx="876">
                  <c:v>0.11801111870603978</c:v>
                </c:pt>
                <c:pt idx="877">
                  <c:v>0.11801111870603978</c:v>
                </c:pt>
                <c:pt idx="878">
                  <c:v>0.11801111870603978</c:v>
                </c:pt>
                <c:pt idx="879">
                  <c:v>0.11801111870603978</c:v>
                </c:pt>
                <c:pt idx="880">
                  <c:v>0.11801111870603978</c:v>
                </c:pt>
                <c:pt idx="881">
                  <c:v>0.11801111870603978</c:v>
                </c:pt>
                <c:pt idx="882">
                  <c:v>0.11801111870603978</c:v>
                </c:pt>
                <c:pt idx="883">
                  <c:v>0.11801111870603978</c:v>
                </c:pt>
                <c:pt idx="884">
                  <c:v>0.11801111870603978</c:v>
                </c:pt>
                <c:pt idx="885">
                  <c:v>0.11801111870603978</c:v>
                </c:pt>
                <c:pt idx="886">
                  <c:v>0.11801111870603978</c:v>
                </c:pt>
                <c:pt idx="887">
                  <c:v>0.11801111870603978</c:v>
                </c:pt>
                <c:pt idx="888">
                  <c:v>0.11801111870603978</c:v>
                </c:pt>
                <c:pt idx="889">
                  <c:v>0.11801111870603978</c:v>
                </c:pt>
                <c:pt idx="890">
                  <c:v>0.11801111870603978</c:v>
                </c:pt>
                <c:pt idx="891">
                  <c:v>0.11801111870603978</c:v>
                </c:pt>
                <c:pt idx="892">
                  <c:v>0.11801111870603978</c:v>
                </c:pt>
                <c:pt idx="893">
                  <c:v>0.11801111870603978</c:v>
                </c:pt>
                <c:pt idx="894">
                  <c:v>0.11801111870603978</c:v>
                </c:pt>
                <c:pt idx="895">
                  <c:v>0.11801111870603978</c:v>
                </c:pt>
                <c:pt idx="896">
                  <c:v>0.11801111870603978</c:v>
                </c:pt>
                <c:pt idx="897">
                  <c:v>0.11801111870603978</c:v>
                </c:pt>
                <c:pt idx="898">
                  <c:v>0.11801111870603978</c:v>
                </c:pt>
                <c:pt idx="899">
                  <c:v>0.11801111870603978</c:v>
                </c:pt>
                <c:pt idx="900">
                  <c:v>0.11801111870603978</c:v>
                </c:pt>
                <c:pt idx="901">
                  <c:v>0.11801111870603978</c:v>
                </c:pt>
                <c:pt idx="902">
                  <c:v>0.11801111870603978</c:v>
                </c:pt>
                <c:pt idx="903">
                  <c:v>0.11801111870603978</c:v>
                </c:pt>
                <c:pt idx="904">
                  <c:v>0.11801111870603978</c:v>
                </c:pt>
                <c:pt idx="905">
                  <c:v>0.11801111870603978</c:v>
                </c:pt>
                <c:pt idx="906">
                  <c:v>0.11801111870603978</c:v>
                </c:pt>
                <c:pt idx="907">
                  <c:v>0.11801111870603978</c:v>
                </c:pt>
                <c:pt idx="908">
                  <c:v>0.11801111870603978</c:v>
                </c:pt>
                <c:pt idx="909">
                  <c:v>0.11801111870603978</c:v>
                </c:pt>
                <c:pt idx="910">
                  <c:v>0.11801111870603978</c:v>
                </c:pt>
                <c:pt idx="911">
                  <c:v>0.11801111870603978</c:v>
                </c:pt>
                <c:pt idx="912">
                  <c:v>0.11801111870603978</c:v>
                </c:pt>
                <c:pt idx="913">
                  <c:v>0.11801111870603978</c:v>
                </c:pt>
                <c:pt idx="914">
                  <c:v>0.11801111870603978</c:v>
                </c:pt>
                <c:pt idx="915">
                  <c:v>0.11801111870603978</c:v>
                </c:pt>
                <c:pt idx="916">
                  <c:v>0.11801111870603978</c:v>
                </c:pt>
                <c:pt idx="917">
                  <c:v>0.11801111870603978</c:v>
                </c:pt>
                <c:pt idx="918">
                  <c:v>0.11801111870603978</c:v>
                </c:pt>
                <c:pt idx="919">
                  <c:v>0.11801111870603978</c:v>
                </c:pt>
                <c:pt idx="920">
                  <c:v>0.11801111870603978</c:v>
                </c:pt>
                <c:pt idx="921">
                  <c:v>0.11801111870603978</c:v>
                </c:pt>
                <c:pt idx="922">
                  <c:v>0.12360332327817641</c:v>
                </c:pt>
                <c:pt idx="923">
                  <c:v>0.12360332327817641</c:v>
                </c:pt>
                <c:pt idx="924">
                  <c:v>0.12360332327817641</c:v>
                </c:pt>
                <c:pt idx="925">
                  <c:v>0.12360332327817641</c:v>
                </c:pt>
                <c:pt idx="926">
                  <c:v>0.12360332327817641</c:v>
                </c:pt>
                <c:pt idx="927">
                  <c:v>0.12360332327817641</c:v>
                </c:pt>
                <c:pt idx="928">
                  <c:v>0.12360332327817641</c:v>
                </c:pt>
                <c:pt idx="929">
                  <c:v>0.12360332327817641</c:v>
                </c:pt>
                <c:pt idx="930">
                  <c:v>0.12360332327817641</c:v>
                </c:pt>
                <c:pt idx="931">
                  <c:v>0.12360332327817641</c:v>
                </c:pt>
                <c:pt idx="932">
                  <c:v>0.12360332327817641</c:v>
                </c:pt>
                <c:pt idx="933">
                  <c:v>0.12360332327817641</c:v>
                </c:pt>
                <c:pt idx="934">
                  <c:v>0.12360332327817641</c:v>
                </c:pt>
                <c:pt idx="935">
                  <c:v>0.12360332327817641</c:v>
                </c:pt>
                <c:pt idx="936">
                  <c:v>0.12360332327817641</c:v>
                </c:pt>
                <c:pt idx="937">
                  <c:v>0.12360332327817641</c:v>
                </c:pt>
                <c:pt idx="938">
                  <c:v>0.12360332327817641</c:v>
                </c:pt>
                <c:pt idx="939">
                  <c:v>0.12360332327817641</c:v>
                </c:pt>
                <c:pt idx="940">
                  <c:v>0.12360332327817641</c:v>
                </c:pt>
                <c:pt idx="941">
                  <c:v>0.12360332327817641</c:v>
                </c:pt>
                <c:pt idx="942">
                  <c:v>0.12360332327817641</c:v>
                </c:pt>
                <c:pt idx="943">
                  <c:v>0.12360332327817641</c:v>
                </c:pt>
                <c:pt idx="944">
                  <c:v>0.12360332327817641</c:v>
                </c:pt>
                <c:pt idx="945">
                  <c:v>0.12360332327817641</c:v>
                </c:pt>
                <c:pt idx="946">
                  <c:v>0.12360332327817641</c:v>
                </c:pt>
                <c:pt idx="947">
                  <c:v>0.12966753254185137</c:v>
                </c:pt>
                <c:pt idx="948">
                  <c:v>0.12966753254185137</c:v>
                </c:pt>
                <c:pt idx="949">
                  <c:v>0.12966753254185137</c:v>
                </c:pt>
                <c:pt idx="950">
                  <c:v>0.12966753254185137</c:v>
                </c:pt>
                <c:pt idx="951">
                  <c:v>0.12966753254185137</c:v>
                </c:pt>
                <c:pt idx="952">
                  <c:v>0.12966753254185137</c:v>
                </c:pt>
                <c:pt idx="953">
                  <c:v>0.12966753254185137</c:v>
                </c:pt>
                <c:pt idx="954">
                  <c:v>0.12966753254185137</c:v>
                </c:pt>
                <c:pt idx="955">
                  <c:v>0.12966753254185137</c:v>
                </c:pt>
                <c:pt idx="956">
                  <c:v>0.12966753254185137</c:v>
                </c:pt>
                <c:pt idx="957">
                  <c:v>0.13583720631445981</c:v>
                </c:pt>
                <c:pt idx="958">
                  <c:v>0.13583720631445981</c:v>
                </c:pt>
                <c:pt idx="959">
                  <c:v>0.13583720631445981</c:v>
                </c:pt>
                <c:pt idx="960">
                  <c:v>0.13583720631445981</c:v>
                </c:pt>
                <c:pt idx="961">
                  <c:v>0.13583720631445981</c:v>
                </c:pt>
                <c:pt idx="962">
                  <c:v>0.13583720631445981</c:v>
                </c:pt>
                <c:pt idx="963">
                  <c:v>0.13583720631445981</c:v>
                </c:pt>
                <c:pt idx="964">
                  <c:v>0.13583720631445981</c:v>
                </c:pt>
                <c:pt idx="965">
                  <c:v>0.13583720631445981</c:v>
                </c:pt>
                <c:pt idx="966">
                  <c:v>0.13583720631445981</c:v>
                </c:pt>
                <c:pt idx="967">
                  <c:v>0.13583720631445981</c:v>
                </c:pt>
                <c:pt idx="968">
                  <c:v>0.13583720631445981</c:v>
                </c:pt>
                <c:pt idx="969">
                  <c:v>0.13583720631445981</c:v>
                </c:pt>
                <c:pt idx="970">
                  <c:v>0.13583720631445981</c:v>
                </c:pt>
                <c:pt idx="971">
                  <c:v>0.13583720631445981</c:v>
                </c:pt>
                <c:pt idx="972">
                  <c:v>0.13583720631445981</c:v>
                </c:pt>
                <c:pt idx="973">
                  <c:v>0.13583720631445981</c:v>
                </c:pt>
                <c:pt idx="974">
                  <c:v>0.13583720631445981</c:v>
                </c:pt>
                <c:pt idx="975">
                  <c:v>0.13583720631445981</c:v>
                </c:pt>
                <c:pt idx="976">
                  <c:v>0.13583720631445981</c:v>
                </c:pt>
                <c:pt idx="977">
                  <c:v>0.13583720631445981</c:v>
                </c:pt>
                <c:pt idx="978">
                  <c:v>0.13583720631445981</c:v>
                </c:pt>
                <c:pt idx="979">
                  <c:v>0.13583720631445981</c:v>
                </c:pt>
                <c:pt idx="980">
                  <c:v>0.13583720631445981</c:v>
                </c:pt>
                <c:pt idx="981">
                  <c:v>0.13583720631445981</c:v>
                </c:pt>
                <c:pt idx="982">
                  <c:v>0.13583720631445981</c:v>
                </c:pt>
                <c:pt idx="983">
                  <c:v>0.13583720631445981</c:v>
                </c:pt>
                <c:pt idx="984">
                  <c:v>0.13583720631445981</c:v>
                </c:pt>
                <c:pt idx="985">
                  <c:v>0.13583720631445981</c:v>
                </c:pt>
                <c:pt idx="986">
                  <c:v>0.13583720631445981</c:v>
                </c:pt>
                <c:pt idx="987">
                  <c:v>0.13583720631445981</c:v>
                </c:pt>
                <c:pt idx="988">
                  <c:v>0.13583720631445981</c:v>
                </c:pt>
                <c:pt idx="989">
                  <c:v>0.13583720631445981</c:v>
                </c:pt>
                <c:pt idx="990">
                  <c:v>0.13583720631445981</c:v>
                </c:pt>
                <c:pt idx="991">
                  <c:v>0.13583720631445981</c:v>
                </c:pt>
                <c:pt idx="992">
                  <c:v>0.13583720631445981</c:v>
                </c:pt>
                <c:pt idx="993">
                  <c:v>0.13583720631445981</c:v>
                </c:pt>
                <c:pt idx="994">
                  <c:v>0.13583720631445981</c:v>
                </c:pt>
                <c:pt idx="995">
                  <c:v>0.13583720631445981</c:v>
                </c:pt>
                <c:pt idx="996">
                  <c:v>0.13583720631445981</c:v>
                </c:pt>
                <c:pt idx="997">
                  <c:v>0.13583720631445981</c:v>
                </c:pt>
                <c:pt idx="998">
                  <c:v>0.13583720631445981</c:v>
                </c:pt>
                <c:pt idx="999">
                  <c:v>0.13583720631445981</c:v>
                </c:pt>
                <c:pt idx="1000">
                  <c:v>0.13583720631445981</c:v>
                </c:pt>
                <c:pt idx="1001">
                  <c:v>0.13583720631445981</c:v>
                </c:pt>
                <c:pt idx="1002">
                  <c:v>0.13583720631445981</c:v>
                </c:pt>
                <c:pt idx="1003">
                  <c:v>0.13583720631445981</c:v>
                </c:pt>
                <c:pt idx="1004">
                  <c:v>0.13583720631445981</c:v>
                </c:pt>
                <c:pt idx="1005">
                  <c:v>0.13583720631445981</c:v>
                </c:pt>
                <c:pt idx="1006">
                  <c:v>0.13583720631445981</c:v>
                </c:pt>
                <c:pt idx="1007">
                  <c:v>0.13583720631445981</c:v>
                </c:pt>
                <c:pt idx="1008">
                  <c:v>0.13583720631445981</c:v>
                </c:pt>
                <c:pt idx="1009">
                  <c:v>0.13583720631445981</c:v>
                </c:pt>
                <c:pt idx="1010">
                  <c:v>0.13583720631445981</c:v>
                </c:pt>
                <c:pt idx="1011">
                  <c:v>0.13583720631445981</c:v>
                </c:pt>
                <c:pt idx="1012">
                  <c:v>0.13583720631445981</c:v>
                </c:pt>
                <c:pt idx="1013">
                  <c:v>0.13583720631445981</c:v>
                </c:pt>
                <c:pt idx="1014">
                  <c:v>0.13583720631445981</c:v>
                </c:pt>
                <c:pt idx="1015">
                  <c:v>0.13583720631445981</c:v>
                </c:pt>
                <c:pt idx="1016">
                  <c:v>0.13583720631445981</c:v>
                </c:pt>
                <c:pt idx="1017">
                  <c:v>0.13583720631445981</c:v>
                </c:pt>
                <c:pt idx="1018">
                  <c:v>0.13583720631445981</c:v>
                </c:pt>
                <c:pt idx="1019">
                  <c:v>0.13583720631445981</c:v>
                </c:pt>
                <c:pt idx="1020">
                  <c:v>0.13583720631445981</c:v>
                </c:pt>
                <c:pt idx="1021">
                  <c:v>0.13583720631445981</c:v>
                </c:pt>
                <c:pt idx="1022">
                  <c:v>0.13583720631445981</c:v>
                </c:pt>
                <c:pt idx="1023">
                  <c:v>0.13583720631445981</c:v>
                </c:pt>
                <c:pt idx="1024">
                  <c:v>0.13583720631445981</c:v>
                </c:pt>
                <c:pt idx="1025">
                  <c:v>0.13583720631445981</c:v>
                </c:pt>
                <c:pt idx="1026">
                  <c:v>0.13583720631445981</c:v>
                </c:pt>
                <c:pt idx="1027">
                  <c:v>0.13583720631445981</c:v>
                </c:pt>
                <c:pt idx="1028">
                  <c:v>0.13583720631445981</c:v>
                </c:pt>
                <c:pt idx="1029">
                  <c:v>0.13583720631445981</c:v>
                </c:pt>
                <c:pt idx="1030">
                  <c:v>0.13583720631445981</c:v>
                </c:pt>
                <c:pt idx="1031">
                  <c:v>0.13583720631445981</c:v>
                </c:pt>
                <c:pt idx="1032">
                  <c:v>0.13583720631445981</c:v>
                </c:pt>
                <c:pt idx="1033">
                  <c:v>0.13583720631445981</c:v>
                </c:pt>
                <c:pt idx="1034">
                  <c:v>0.13583720631445981</c:v>
                </c:pt>
                <c:pt idx="1035">
                  <c:v>0.13583720631445981</c:v>
                </c:pt>
                <c:pt idx="1036">
                  <c:v>0.13583720631445981</c:v>
                </c:pt>
                <c:pt idx="1037">
                  <c:v>0.13583720631445981</c:v>
                </c:pt>
                <c:pt idx="1038">
                  <c:v>0.13583720631445981</c:v>
                </c:pt>
                <c:pt idx="1039">
                  <c:v>0.13583720631445981</c:v>
                </c:pt>
                <c:pt idx="1040">
                  <c:v>0.13583720631445981</c:v>
                </c:pt>
                <c:pt idx="1041">
                  <c:v>0.13583720631445981</c:v>
                </c:pt>
                <c:pt idx="1042">
                  <c:v>0.13583720631445981</c:v>
                </c:pt>
                <c:pt idx="1043">
                  <c:v>0.13583720631445981</c:v>
                </c:pt>
                <c:pt idx="1044">
                  <c:v>0.13583720631445981</c:v>
                </c:pt>
                <c:pt idx="1045">
                  <c:v>0.13583720631445981</c:v>
                </c:pt>
                <c:pt idx="1046">
                  <c:v>0.13583720631445981</c:v>
                </c:pt>
                <c:pt idx="1047">
                  <c:v>0.13583720631445981</c:v>
                </c:pt>
                <c:pt idx="1048">
                  <c:v>0.14280963492036791</c:v>
                </c:pt>
                <c:pt idx="1049">
                  <c:v>0.14280963492036791</c:v>
                </c:pt>
                <c:pt idx="1050">
                  <c:v>0.14280963492036791</c:v>
                </c:pt>
                <c:pt idx="1051">
                  <c:v>0.14280963492036791</c:v>
                </c:pt>
                <c:pt idx="1052">
                  <c:v>0.14280963492036791</c:v>
                </c:pt>
                <c:pt idx="1053">
                  <c:v>0.14280963492036791</c:v>
                </c:pt>
                <c:pt idx="1054">
                  <c:v>0.14280963492036791</c:v>
                </c:pt>
                <c:pt idx="1055">
                  <c:v>0.14280963492036791</c:v>
                </c:pt>
                <c:pt idx="1056">
                  <c:v>0.14280963492036791</c:v>
                </c:pt>
                <c:pt idx="1057">
                  <c:v>0.14280963492036791</c:v>
                </c:pt>
                <c:pt idx="1058">
                  <c:v>0.14280963492036791</c:v>
                </c:pt>
                <c:pt idx="1059">
                  <c:v>0.14280963492036791</c:v>
                </c:pt>
                <c:pt idx="1060">
                  <c:v>0.14280963492036791</c:v>
                </c:pt>
                <c:pt idx="1061">
                  <c:v>0.14280963492036791</c:v>
                </c:pt>
                <c:pt idx="1062">
                  <c:v>0.14280963492036791</c:v>
                </c:pt>
                <c:pt idx="1063">
                  <c:v>0.14280963492036791</c:v>
                </c:pt>
                <c:pt idx="1064">
                  <c:v>0.14280963492036791</c:v>
                </c:pt>
                <c:pt idx="1065">
                  <c:v>0.14280963492036791</c:v>
                </c:pt>
                <c:pt idx="1066">
                  <c:v>0.14280963492036791</c:v>
                </c:pt>
                <c:pt idx="1067">
                  <c:v>0.14280963492036791</c:v>
                </c:pt>
                <c:pt idx="1068">
                  <c:v>0.14280963492036791</c:v>
                </c:pt>
                <c:pt idx="1069">
                  <c:v>0.14280963492036791</c:v>
                </c:pt>
                <c:pt idx="1070">
                  <c:v>0.14280963492036791</c:v>
                </c:pt>
                <c:pt idx="1071">
                  <c:v>0.14280963492036791</c:v>
                </c:pt>
                <c:pt idx="1072">
                  <c:v>0.14280963492036791</c:v>
                </c:pt>
                <c:pt idx="1073">
                  <c:v>0.14280963492036791</c:v>
                </c:pt>
                <c:pt idx="1074">
                  <c:v>0.14280963492036791</c:v>
                </c:pt>
                <c:pt idx="1075">
                  <c:v>0.14280963492036791</c:v>
                </c:pt>
                <c:pt idx="1076">
                  <c:v>0.14280963492036791</c:v>
                </c:pt>
                <c:pt idx="1077">
                  <c:v>0.15040183495791232</c:v>
                </c:pt>
                <c:pt idx="1078">
                  <c:v>0.15040183495791232</c:v>
                </c:pt>
                <c:pt idx="1079">
                  <c:v>0.15040183495791232</c:v>
                </c:pt>
                <c:pt idx="1080">
                  <c:v>0.15040183495791232</c:v>
                </c:pt>
                <c:pt idx="1081">
                  <c:v>0.15040183495791232</c:v>
                </c:pt>
                <c:pt idx="1082">
                  <c:v>0.15040183495791232</c:v>
                </c:pt>
                <c:pt idx="1083">
                  <c:v>0.15040183495791232</c:v>
                </c:pt>
                <c:pt idx="1084">
                  <c:v>0.15040183495791232</c:v>
                </c:pt>
                <c:pt idx="1085">
                  <c:v>0.15040183495791232</c:v>
                </c:pt>
                <c:pt idx="1086">
                  <c:v>0.15040183495791232</c:v>
                </c:pt>
                <c:pt idx="1087">
                  <c:v>0.15040183495791232</c:v>
                </c:pt>
                <c:pt idx="1088">
                  <c:v>0.15040183495791232</c:v>
                </c:pt>
                <c:pt idx="1089">
                  <c:v>0.15040183495791232</c:v>
                </c:pt>
                <c:pt idx="1090">
                  <c:v>0.15040183495791232</c:v>
                </c:pt>
                <c:pt idx="1091">
                  <c:v>0.15040183495791232</c:v>
                </c:pt>
                <c:pt idx="1092">
                  <c:v>0.15040183495791232</c:v>
                </c:pt>
                <c:pt idx="1093">
                  <c:v>0.15040183495791232</c:v>
                </c:pt>
                <c:pt idx="1094">
                  <c:v>0.15040183495791232</c:v>
                </c:pt>
                <c:pt idx="1095">
                  <c:v>0.15040183495791232</c:v>
                </c:pt>
                <c:pt idx="1096">
                  <c:v>0.15040183495791232</c:v>
                </c:pt>
                <c:pt idx="1097">
                  <c:v>0.15040183495791232</c:v>
                </c:pt>
                <c:pt idx="1098">
                  <c:v>0.15040183495791232</c:v>
                </c:pt>
                <c:pt idx="1099">
                  <c:v>0.15040183495791232</c:v>
                </c:pt>
                <c:pt idx="1100">
                  <c:v>0.15040183495791232</c:v>
                </c:pt>
                <c:pt idx="1101">
                  <c:v>0.15040183495791232</c:v>
                </c:pt>
                <c:pt idx="1102">
                  <c:v>0.15040183495791232</c:v>
                </c:pt>
                <c:pt idx="1103">
                  <c:v>0.15040183495791232</c:v>
                </c:pt>
                <c:pt idx="1104">
                  <c:v>0.15040183495791232</c:v>
                </c:pt>
                <c:pt idx="1105">
                  <c:v>0.15040183495791232</c:v>
                </c:pt>
                <c:pt idx="1106">
                  <c:v>0.15040183495791232</c:v>
                </c:pt>
                <c:pt idx="1107">
                  <c:v>0.15040183495791232</c:v>
                </c:pt>
                <c:pt idx="1108">
                  <c:v>0.15040183495791232</c:v>
                </c:pt>
                <c:pt idx="1109">
                  <c:v>0.15040183495791232</c:v>
                </c:pt>
                <c:pt idx="1110">
                  <c:v>0.15040183495791232</c:v>
                </c:pt>
                <c:pt idx="1111">
                  <c:v>0.15040183495791232</c:v>
                </c:pt>
                <c:pt idx="1112">
                  <c:v>0.15040183495791232</c:v>
                </c:pt>
                <c:pt idx="1113">
                  <c:v>0.15040183495791232</c:v>
                </c:pt>
                <c:pt idx="1114">
                  <c:v>0.15040183495791232</c:v>
                </c:pt>
                <c:pt idx="1115">
                  <c:v>0.15040183495791232</c:v>
                </c:pt>
                <c:pt idx="1116">
                  <c:v>0.15040183495791232</c:v>
                </c:pt>
                <c:pt idx="1117">
                  <c:v>0.15040183495791232</c:v>
                </c:pt>
                <c:pt idx="1118">
                  <c:v>0.15040183495791232</c:v>
                </c:pt>
                <c:pt idx="1119">
                  <c:v>0.15040183495791232</c:v>
                </c:pt>
                <c:pt idx="1120">
                  <c:v>0.15040183495791232</c:v>
                </c:pt>
                <c:pt idx="1121">
                  <c:v>0.15040183495791232</c:v>
                </c:pt>
                <c:pt idx="1122">
                  <c:v>0.15040183495791232</c:v>
                </c:pt>
                <c:pt idx="1123">
                  <c:v>0.15040183495791232</c:v>
                </c:pt>
                <c:pt idx="1124">
                  <c:v>0.15040183495791232</c:v>
                </c:pt>
                <c:pt idx="1125">
                  <c:v>0.15040183495791232</c:v>
                </c:pt>
                <c:pt idx="1126">
                  <c:v>0.15040183495791232</c:v>
                </c:pt>
                <c:pt idx="1127">
                  <c:v>0.15040183495791232</c:v>
                </c:pt>
                <c:pt idx="1128">
                  <c:v>0.15040183495791232</c:v>
                </c:pt>
                <c:pt idx="1129">
                  <c:v>0.15040183495791232</c:v>
                </c:pt>
                <c:pt idx="1130">
                  <c:v>0.15040183495791232</c:v>
                </c:pt>
                <c:pt idx="1131">
                  <c:v>0.15040183495791232</c:v>
                </c:pt>
                <c:pt idx="1132">
                  <c:v>0.15040183495791232</c:v>
                </c:pt>
                <c:pt idx="1133">
                  <c:v>0.15040183495791232</c:v>
                </c:pt>
                <c:pt idx="1134">
                  <c:v>0.15040183495791232</c:v>
                </c:pt>
                <c:pt idx="1135">
                  <c:v>0.15040183495791232</c:v>
                </c:pt>
                <c:pt idx="1136">
                  <c:v>0.15040183495791232</c:v>
                </c:pt>
                <c:pt idx="1137">
                  <c:v>0.15040183495791232</c:v>
                </c:pt>
                <c:pt idx="1138">
                  <c:v>0.15040183495791232</c:v>
                </c:pt>
                <c:pt idx="1139">
                  <c:v>0.15040183495791232</c:v>
                </c:pt>
                <c:pt idx="1140">
                  <c:v>0.15040183495791232</c:v>
                </c:pt>
                <c:pt idx="1141">
                  <c:v>0.15040183495791232</c:v>
                </c:pt>
                <c:pt idx="1142">
                  <c:v>0.15040183495791232</c:v>
                </c:pt>
                <c:pt idx="1143">
                  <c:v>0.15040183495791232</c:v>
                </c:pt>
                <c:pt idx="1144">
                  <c:v>0.15040183495791232</c:v>
                </c:pt>
                <c:pt idx="1145">
                  <c:v>0.15040183495791232</c:v>
                </c:pt>
                <c:pt idx="1146">
                  <c:v>0.15040183495791232</c:v>
                </c:pt>
                <c:pt idx="1147">
                  <c:v>0.15040183495791232</c:v>
                </c:pt>
                <c:pt idx="1148">
                  <c:v>0.15040183495791232</c:v>
                </c:pt>
                <c:pt idx="1149">
                  <c:v>0.15040183495791232</c:v>
                </c:pt>
                <c:pt idx="1150">
                  <c:v>0.15040183495791232</c:v>
                </c:pt>
                <c:pt idx="1151">
                  <c:v>0.15040183495791232</c:v>
                </c:pt>
                <c:pt idx="1152">
                  <c:v>0.15040183495791232</c:v>
                </c:pt>
                <c:pt idx="1153">
                  <c:v>0.15040183495791232</c:v>
                </c:pt>
                <c:pt idx="1154">
                  <c:v>0.15040183495791232</c:v>
                </c:pt>
                <c:pt idx="1155">
                  <c:v>0.15040183495791232</c:v>
                </c:pt>
                <c:pt idx="1156">
                  <c:v>0.15040183495791232</c:v>
                </c:pt>
                <c:pt idx="1157">
                  <c:v>0.15040183495791232</c:v>
                </c:pt>
                <c:pt idx="1158">
                  <c:v>0.15040183495791232</c:v>
                </c:pt>
                <c:pt idx="1159">
                  <c:v>0.15040183495791232</c:v>
                </c:pt>
                <c:pt idx="1160">
                  <c:v>0.15040183495791232</c:v>
                </c:pt>
                <c:pt idx="1161">
                  <c:v>0.15040183495791232</c:v>
                </c:pt>
                <c:pt idx="1162">
                  <c:v>0.15040183495791232</c:v>
                </c:pt>
                <c:pt idx="1163">
                  <c:v>0.15040183495791232</c:v>
                </c:pt>
                <c:pt idx="1164">
                  <c:v>0.15040183495791232</c:v>
                </c:pt>
                <c:pt idx="1165">
                  <c:v>0.15040183495791232</c:v>
                </c:pt>
                <c:pt idx="1166">
                  <c:v>0.15040183495791232</c:v>
                </c:pt>
                <c:pt idx="1167">
                  <c:v>0.15040183495791232</c:v>
                </c:pt>
                <c:pt idx="1168">
                  <c:v>0.15040183495791232</c:v>
                </c:pt>
                <c:pt idx="1169">
                  <c:v>0.15040183495791232</c:v>
                </c:pt>
                <c:pt idx="1170">
                  <c:v>0.15040183495791232</c:v>
                </c:pt>
                <c:pt idx="1171">
                  <c:v>0.15040183495791232</c:v>
                </c:pt>
                <c:pt idx="1172">
                  <c:v>0.15040183495791232</c:v>
                </c:pt>
                <c:pt idx="1173">
                  <c:v>0.15040183495791232</c:v>
                </c:pt>
                <c:pt idx="1174">
                  <c:v>0.15040183495791232</c:v>
                </c:pt>
                <c:pt idx="1175">
                  <c:v>0.15040183495791232</c:v>
                </c:pt>
                <c:pt idx="1176">
                  <c:v>0.15040183495791232</c:v>
                </c:pt>
                <c:pt idx="1177">
                  <c:v>0.15040183495791232</c:v>
                </c:pt>
                <c:pt idx="1178">
                  <c:v>0.15040183495791232</c:v>
                </c:pt>
                <c:pt idx="1179">
                  <c:v>0.15040183495791232</c:v>
                </c:pt>
                <c:pt idx="1180">
                  <c:v>0.15040183495791232</c:v>
                </c:pt>
                <c:pt idx="1181">
                  <c:v>0.15040183495791232</c:v>
                </c:pt>
                <c:pt idx="1182">
                  <c:v>0.15040183495791232</c:v>
                </c:pt>
                <c:pt idx="1183">
                  <c:v>0.15040183495791232</c:v>
                </c:pt>
                <c:pt idx="1184">
                  <c:v>0.15040183495791232</c:v>
                </c:pt>
                <c:pt idx="1185">
                  <c:v>0.15040183495791232</c:v>
                </c:pt>
                <c:pt idx="1186">
                  <c:v>0.15040183495791232</c:v>
                </c:pt>
                <c:pt idx="1187">
                  <c:v>0.15040183495791232</c:v>
                </c:pt>
                <c:pt idx="1188">
                  <c:v>0.15040183495791232</c:v>
                </c:pt>
                <c:pt idx="1189">
                  <c:v>0.15040183495791232</c:v>
                </c:pt>
                <c:pt idx="1190">
                  <c:v>0.15040183495791232</c:v>
                </c:pt>
                <c:pt idx="1191">
                  <c:v>0.15040183495791232</c:v>
                </c:pt>
                <c:pt idx="1192">
                  <c:v>0.15040183495791232</c:v>
                </c:pt>
                <c:pt idx="1193">
                  <c:v>0.15040183495791232</c:v>
                </c:pt>
                <c:pt idx="1194">
                  <c:v>0.15040183495791232</c:v>
                </c:pt>
                <c:pt idx="1195">
                  <c:v>0.15040183495791232</c:v>
                </c:pt>
                <c:pt idx="1196">
                  <c:v>0.15040183495791232</c:v>
                </c:pt>
                <c:pt idx="1197">
                  <c:v>0.15040183495791232</c:v>
                </c:pt>
                <c:pt idx="1198">
                  <c:v>0.15040183495791232</c:v>
                </c:pt>
                <c:pt idx="1199">
                  <c:v>0.15040183495791232</c:v>
                </c:pt>
                <c:pt idx="1200">
                  <c:v>0.15040183495791232</c:v>
                </c:pt>
                <c:pt idx="1201">
                  <c:v>0.15040183495791232</c:v>
                </c:pt>
                <c:pt idx="1202">
                  <c:v>0.15040183495791232</c:v>
                </c:pt>
                <c:pt idx="1203">
                  <c:v>0.15040183495791232</c:v>
                </c:pt>
                <c:pt idx="1204">
                  <c:v>0.15040183495791232</c:v>
                </c:pt>
                <c:pt idx="1205">
                  <c:v>0.15040183495791232</c:v>
                </c:pt>
                <c:pt idx="1206">
                  <c:v>0.15040183495791232</c:v>
                </c:pt>
                <c:pt idx="1207">
                  <c:v>0.15040183495791232</c:v>
                </c:pt>
                <c:pt idx="1208">
                  <c:v>0.15040183495791232</c:v>
                </c:pt>
                <c:pt idx="1209">
                  <c:v>0.15040183495791232</c:v>
                </c:pt>
                <c:pt idx="1210">
                  <c:v>0.15040183495791232</c:v>
                </c:pt>
                <c:pt idx="1211">
                  <c:v>0.15040183495791232</c:v>
                </c:pt>
                <c:pt idx="1212">
                  <c:v>0.15040183495791232</c:v>
                </c:pt>
                <c:pt idx="1213">
                  <c:v>0.15040183495791232</c:v>
                </c:pt>
                <c:pt idx="1214">
                  <c:v>0.15040183495791232</c:v>
                </c:pt>
                <c:pt idx="1215">
                  <c:v>0.15040183495791232</c:v>
                </c:pt>
                <c:pt idx="1216">
                  <c:v>0.15040183495791232</c:v>
                </c:pt>
                <c:pt idx="1217">
                  <c:v>0.15040183495791232</c:v>
                </c:pt>
                <c:pt idx="1218">
                  <c:v>0.15040183495791232</c:v>
                </c:pt>
                <c:pt idx="1219">
                  <c:v>0.15040183495791232</c:v>
                </c:pt>
                <c:pt idx="1220">
                  <c:v>0.15040183495791232</c:v>
                </c:pt>
                <c:pt idx="1221">
                  <c:v>0.15040183495791232</c:v>
                </c:pt>
                <c:pt idx="1222">
                  <c:v>0.15040183495791232</c:v>
                </c:pt>
                <c:pt idx="1223">
                  <c:v>0.15040183495791232</c:v>
                </c:pt>
                <c:pt idx="1224">
                  <c:v>0.15040183495791232</c:v>
                </c:pt>
                <c:pt idx="1225">
                  <c:v>0.15040183495791232</c:v>
                </c:pt>
                <c:pt idx="1226">
                  <c:v>0.15040183495791232</c:v>
                </c:pt>
                <c:pt idx="1227">
                  <c:v>0.15040183495791232</c:v>
                </c:pt>
                <c:pt idx="1228">
                  <c:v>0.15040183495791232</c:v>
                </c:pt>
                <c:pt idx="1229">
                  <c:v>0.15040183495791232</c:v>
                </c:pt>
                <c:pt idx="1230">
                  <c:v>0.15040183495791232</c:v>
                </c:pt>
                <c:pt idx="1231">
                  <c:v>0.15040183495791232</c:v>
                </c:pt>
                <c:pt idx="1232">
                  <c:v>0.15040183495791232</c:v>
                </c:pt>
                <c:pt idx="1233">
                  <c:v>0.15040183495791232</c:v>
                </c:pt>
                <c:pt idx="1234">
                  <c:v>0.15040183495791232</c:v>
                </c:pt>
                <c:pt idx="1235">
                  <c:v>0.15040183495791232</c:v>
                </c:pt>
                <c:pt idx="1236">
                  <c:v>0.15040183495791232</c:v>
                </c:pt>
                <c:pt idx="1237">
                  <c:v>0.15040183495791232</c:v>
                </c:pt>
                <c:pt idx="1238">
                  <c:v>0.15040183495791232</c:v>
                </c:pt>
                <c:pt idx="1239">
                  <c:v>0.15040183495791232</c:v>
                </c:pt>
                <c:pt idx="1240">
                  <c:v>0.15040183495791232</c:v>
                </c:pt>
                <c:pt idx="1241">
                  <c:v>0.15040183495791232</c:v>
                </c:pt>
                <c:pt idx="1242">
                  <c:v>0.15040183495791232</c:v>
                </c:pt>
                <c:pt idx="1243">
                  <c:v>0.15040183495791232</c:v>
                </c:pt>
                <c:pt idx="1244">
                  <c:v>0.15040183495791232</c:v>
                </c:pt>
                <c:pt idx="1245">
                  <c:v>0.15040183495791232</c:v>
                </c:pt>
                <c:pt idx="1246">
                  <c:v>0.16273204079176151</c:v>
                </c:pt>
                <c:pt idx="1247">
                  <c:v>0.16273204079176151</c:v>
                </c:pt>
                <c:pt idx="1248">
                  <c:v>0.16273204079176151</c:v>
                </c:pt>
                <c:pt idx="1249">
                  <c:v>0.16273204079176151</c:v>
                </c:pt>
                <c:pt idx="1250">
                  <c:v>0.16273204079176151</c:v>
                </c:pt>
                <c:pt idx="1251">
                  <c:v>0.16273204079176151</c:v>
                </c:pt>
                <c:pt idx="1252">
                  <c:v>0.16273204079176151</c:v>
                </c:pt>
                <c:pt idx="1253">
                  <c:v>0.16273204079176151</c:v>
                </c:pt>
                <c:pt idx="1254">
                  <c:v>0.16273204079176151</c:v>
                </c:pt>
                <c:pt idx="1255">
                  <c:v>0.16273204079176151</c:v>
                </c:pt>
                <c:pt idx="1256">
                  <c:v>0.16273204079176151</c:v>
                </c:pt>
                <c:pt idx="1257">
                  <c:v>0.16273204079176151</c:v>
                </c:pt>
                <c:pt idx="1258">
                  <c:v>0.16273204079176151</c:v>
                </c:pt>
                <c:pt idx="1259">
                  <c:v>0.16273204079176151</c:v>
                </c:pt>
                <c:pt idx="1260">
                  <c:v>0.16273204079176151</c:v>
                </c:pt>
                <c:pt idx="1261">
                  <c:v>0.16273204079176151</c:v>
                </c:pt>
                <c:pt idx="1262">
                  <c:v>0.16273204079176151</c:v>
                </c:pt>
                <c:pt idx="1263">
                  <c:v>0.16273204079176151</c:v>
                </c:pt>
                <c:pt idx="1264">
                  <c:v>0.16273204079176151</c:v>
                </c:pt>
                <c:pt idx="1265">
                  <c:v>0.16273204079176151</c:v>
                </c:pt>
                <c:pt idx="1266">
                  <c:v>0.16273204079176151</c:v>
                </c:pt>
                <c:pt idx="1267">
                  <c:v>0.16273204079176151</c:v>
                </c:pt>
                <c:pt idx="1268">
                  <c:v>0.16273204079176151</c:v>
                </c:pt>
                <c:pt idx="1269">
                  <c:v>0.16273204079176151</c:v>
                </c:pt>
                <c:pt idx="1270">
                  <c:v>0.16273204079176151</c:v>
                </c:pt>
                <c:pt idx="1271">
                  <c:v>0.16273204079176151</c:v>
                </c:pt>
                <c:pt idx="1272">
                  <c:v>0.16273204079176151</c:v>
                </c:pt>
                <c:pt idx="1273">
                  <c:v>0.16273204079176151</c:v>
                </c:pt>
                <c:pt idx="1274">
                  <c:v>0.16273204079176151</c:v>
                </c:pt>
                <c:pt idx="1275">
                  <c:v>0.16273204079176151</c:v>
                </c:pt>
                <c:pt idx="1276">
                  <c:v>0.16273204079176151</c:v>
                </c:pt>
                <c:pt idx="1277">
                  <c:v>0.16273204079176151</c:v>
                </c:pt>
                <c:pt idx="1278">
                  <c:v>0.16273204079176151</c:v>
                </c:pt>
                <c:pt idx="1279">
                  <c:v>0.16273204079176151</c:v>
                </c:pt>
                <c:pt idx="1280">
                  <c:v>0.16273204079176151</c:v>
                </c:pt>
                <c:pt idx="1281">
                  <c:v>0.16273204079176151</c:v>
                </c:pt>
                <c:pt idx="1282">
                  <c:v>0.16273204079176151</c:v>
                </c:pt>
                <c:pt idx="1283">
                  <c:v>0.16273204079176151</c:v>
                </c:pt>
                <c:pt idx="1284">
                  <c:v>0.16273204079176151</c:v>
                </c:pt>
                <c:pt idx="1285">
                  <c:v>0.16273204079176151</c:v>
                </c:pt>
                <c:pt idx="1286">
                  <c:v>0.16273204079176151</c:v>
                </c:pt>
                <c:pt idx="1287">
                  <c:v>0.16273204079176151</c:v>
                </c:pt>
                <c:pt idx="1288">
                  <c:v>0.16273204079176151</c:v>
                </c:pt>
                <c:pt idx="1289">
                  <c:v>0.16273204079176151</c:v>
                </c:pt>
                <c:pt idx="1290">
                  <c:v>0.16273204079176151</c:v>
                </c:pt>
                <c:pt idx="1291">
                  <c:v>0.16273204079176151</c:v>
                </c:pt>
                <c:pt idx="1292">
                  <c:v>0.16273204079176151</c:v>
                </c:pt>
                <c:pt idx="1293">
                  <c:v>0.16273204079176151</c:v>
                </c:pt>
                <c:pt idx="1294">
                  <c:v>0.16273204079176151</c:v>
                </c:pt>
                <c:pt idx="1295">
                  <c:v>0.16273204079176151</c:v>
                </c:pt>
                <c:pt idx="1296">
                  <c:v>0.16273204079176151</c:v>
                </c:pt>
                <c:pt idx="1297">
                  <c:v>0.16273204079176151</c:v>
                </c:pt>
                <c:pt idx="1298">
                  <c:v>0.16273204079176151</c:v>
                </c:pt>
                <c:pt idx="1299">
                  <c:v>0.16273204079176151</c:v>
                </c:pt>
                <c:pt idx="1300">
                  <c:v>0.16273204079176151</c:v>
                </c:pt>
                <c:pt idx="1301">
                  <c:v>0.16273204079176151</c:v>
                </c:pt>
                <c:pt idx="1302">
                  <c:v>0.16273204079176151</c:v>
                </c:pt>
                <c:pt idx="1303">
                  <c:v>0.16273204079176151</c:v>
                </c:pt>
                <c:pt idx="1304">
                  <c:v>0.16273204079176151</c:v>
                </c:pt>
                <c:pt idx="1305">
                  <c:v>0.16273204079176151</c:v>
                </c:pt>
                <c:pt idx="1306">
                  <c:v>0.16273204079176151</c:v>
                </c:pt>
                <c:pt idx="1307">
                  <c:v>0.16273204079176151</c:v>
                </c:pt>
                <c:pt idx="1308">
                  <c:v>0.16273204079176151</c:v>
                </c:pt>
                <c:pt idx="1309">
                  <c:v>0.16273204079176151</c:v>
                </c:pt>
                <c:pt idx="1310">
                  <c:v>0.16273204079176151</c:v>
                </c:pt>
                <c:pt idx="1311">
                  <c:v>0.16273204079176151</c:v>
                </c:pt>
                <c:pt idx="1312">
                  <c:v>0.16273204079176151</c:v>
                </c:pt>
                <c:pt idx="1313">
                  <c:v>0.16273204079176151</c:v>
                </c:pt>
                <c:pt idx="1314">
                  <c:v>0.16273204079176151</c:v>
                </c:pt>
                <c:pt idx="1315">
                  <c:v>0.16273204079176151</c:v>
                </c:pt>
                <c:pt idx="1316">
                  <c:v>0.16273204079176151</c:v>
                </c:pt>
                <c:pt idx="1317">
                  <c:v>0.16273204079176151</c:v>
                </c:pt>
                <c:pt idx="1318">
                  <c:v>0.16273204079176151</c:v>
                </c:pt>
                <c:pt idx="1319">
                  <c:v>0.16273204079176151</c:v>
                </c:pt>
                <c:pt idx="1320">
                  <c:v>0.16273204079176151</c:v>
                </c:pt>
                <c:pt idx="1321">
                  <c:v>0.16273204079176151</c:v>
                </c:pt>
                <c:pt idx="1322">
                  <c:v>0.16273204079176151</c:v>
                </c:pt>
                <c:pt idx="1323">
                  <c:v>0.16273204079176151</c:v>
                </c:pt>
                <c:pt idx="1324">
                  <c:v>0.16273204079176151</c:v>
                </c:pt>
                <c:pt idx="1325">
                  <c:v>0.16273204079176151</c:v>
                </c:pt>
                <c:pt idx="1326">
                  <c:v>0.16273204079176151</c:v>
                </c:pt>
                <c:pt idx="1327">
                  <c:v>0.16273204079176151</c:v>
                </c:pt>
                <c:pt idx="1328">
                  <c:v>0.16273204079176151</c:v>
                </c:pt>
                <c:pt idx="1329">
                  <c:v>0.16273204079176151</c:v>
                </c:pt>
                <c:pt idx="1330">
                  <c:v>0.16273204079176151</c:v>
                </c:pt>
                <c:pt idx="1331">
                  <c:v>0.16273204079176151</c:v>
                </c:pt>
                <c:pt idx="1332">
                  <c:v>0.16273204079176151</c:v>
                </c:pt>
                <c:pt idx="1333">
                  <c:v>0.16273204079176151</c:v>
                </c:pt>
                <c:pt idx="1334">
                  <c:v>0.16273204079176151</c:v>
                </c:pt>
                <c:pt idx="1335">
                  <c:v>0.16273204079176151</c:v>
                </c:pt>
                <c:pt idx="1336">
                  <c:v>0.16273204079176151</c:v>
                </c:pt>
                <c:pt idx="1337">
                  <c:v>0.16273204079176151</c:v>
                </c:pt>
                <c:pt idx="1338">
                  <c:v>0.16273204079176151</c:v>
                </c:pt>
                <c:pt idx="1339">
                  <c:v>0.16273204079176151</c:v>
                </c:pt>
                <c:pt idx="1340">
                  <c:v>0.16273204079176151</c:v>
                </c:pt>
                <c:pt idx="1341">
                  <c:v>0.16273204079176151</c:v>
                </c:pt>
                <c:pt idx="1342">
                  <c:v>0.16273204079176151</c:v>
                </c:pt>
                <c:pt idx="1343">
                  <c:v>0.16273204079176151</c:v>
                </c:pt>
                <c:pt idx="1344">
                  <c:v>0.16273204079176151</c:v>
                </c:pt>
                <c:pt idx="1345">
                  <c:v>0.16273204079176151</c:v>
                </c:pt>
                <c:pt idx="1346">
                  <c:v>0.16273204079176151</c:v>
                </c:pt>
                <c:pt idx="1347">
                  <c:v>0.16273204079176151</c:v>
                </c:pt>
                <c:pt idx="1348">
                  <c:v>0.16273204079176151</c:v>
                </c:pt>
                <c:pt idx="1349">
                  <c:v>0.16273204079176151</c:v>
                </c:pt>
                <c:pt idx="1350">
                  <c:v>0.16273204079176151</c:v>
                </c:pt>
                <c:pt idx="1351">
                  <c:v>0.16273204079176151</c:v>
                </c:pt>
                <c:pt idx="1352">
                  <c:v>0.16273204079176151</c:v>
                </c:pt>
                <c:pt idx="1353">
                  <c:v>0.16273204079176151</c:v>
                </c:pt>
                <c:pt idx="1354">
                  <c:v>0.16273204079176151</c:v>
                </c:pt>
                <c:pt idx="1355">
                  <c:v>0.16273204079176151</c:v>
                </c:pt>
                <c:pt idx="1356">
                  <c:v>0.16273204079176151</c:v>
                </c:pt>
                <c:pt idx="1357">
                  <c:v>0.16273204079176151</c:v>
                </c:pt>
                <c:pt idx="1358">
                  <c:v>0.16273204079176151</c:v>
                </c:pt>
                <c:pt idx="1359">
                  <c:v>0.16273204079176151</c:v>
                </c:pt>
                <c:pt idx="1360">
                  <c:v>0.16273204079176151</c:v>
                </c:pt>
                <c:pt idx="1361">
                  <c:v>0.16273204079176151</c:v>
                </c:pt>
                <c:pt idx="1362">
                  <c:v>0.16273204079176151</c:v>
                </c:pt>
                <c:pt idx="1363">
                  <c:v>0.16273204079176151</c:v>
                </c:pt>
                <c:pt idx="1364">
                  <c:v>0.16273204079176151</c:v>
                </c:pt>
                <c:pt idx="1365">
                  <c:v>0.16273204079176151</c:v>
                </c:pt>
                <c:pt idx="1366">
                  <c:v>0.16273204079176151</c:v>
                </c:pt>
                <c:pt idx="1367">
                  <c:v>0.16273204079176151</c:v>
                </c:pt>
                <c:pt idx="1368">
                  <c:v>0.16273204079176151</c:v>
                </c:pt>
                <c:pt idx="1369">
                  <c:v>0.16273204079176151</c:v>
                </c:pt>
                <c:pt idx="1370">
                  <c:v>0.16273204079176151</c:v>
                </c:pt>
                <c:pt idx="1371">
                  <c:v>0.16273204079176151</c:v>
                </c:pt>
                <c:pt idx="1372">
                  <c:v>0.16273204079176151</c:v>
                </c:pt>
                <c:pt idx="1373">
                  <c:v>0.16273204079176151</c:v>
                </c:pt>
                <c:pt idx="1374">
                  <c:v>0.16273204079176151</c:v>
                </c:pt>
                <c:pt idx="1375">
                  <c:v>0.16273204079176151</c:v>
                </c:pt>
                <c:pt idx="1376">
                  <c:v>0.16273204079176151</c:v>
                </c:pt>
                <c:pt idx="1377">
                  <c:v>0.16273204079176151</c:v>
                </c:pt>
                <c:pt idx="1378">
                  <c:v>0.16273204079176151</c:v>
                </c:pt>
                <c:pt idx="1379">
                  <c:v>0.16273204079176151</c:v>
                </c:pt>
                <c:pt idx="1380">
                  <c:v>0.16273204079176151</c:v>
                </c:pt>
                <c:pt idx="1381">
                  <c:v>0.16273204079176151</c:v>
                </c:pt>
                <c:pt idx="1382">
                  <c:v>0.16273204079176151</c:v>
                </c:pt>
                <c:pt idx="1383">
                  <c:v>0.16273204079176151</c:v>
                </c:pt>
                <c:pt idx="1384">
                  <c:v>0.16273204079176151</c:v>
                </c:pt>
                <c:pt idx="1385">
                  <c:v>0.16273204079176151</c:v>
                </c:pt>
                <c:pt idx="1386">
                  <c:v>0.16273204079176151</c:v>
                </c:pt>
                <c:pt idx="1387">
                  <c:v>0.16273204079176151</c:v>
                </c:pt>
                <c:pt idx="1388">
                  <c:v>0.16273204079176151</c:v>
                </c:pt>
                <c:pt idx="1389">
                  <c:v>0.16273204079176151</c:v>
                </c:pt>
                <c:pt idx="1390">
                  <c:v>0.16273204079176151</c:v>
                </c:pt>
                <c:pt idx="1391">
                  <c:v>0.16273204079176151</c:v>
                </c:pt>
                <c:pt idx="1392">
                  <c:v>0.16273204079176151</c:v>
                </c:pt>
                <c:pt idx="1393">
                  <c:v>0.16273204079176151</c:v>
                </c:pt>
                <c:pt idx="1394">
                  <c:v>0.16273204079176151</c:v>
                </c:pt>
                <c:pt idx="1395">
                  <c:v>0.16273204079176151</c:v>
                </c:pt>
                <c:pt idx="1396">
                  <c:v>0.16273204079176151</c:v>
                </c:pt>
                <c:pt idx="1397">
                  <c:v>0.16273204079176151</c:v>
                </c:pt>
                <c:pt idx="1398">
                  <c:v>0.16273204079176151</c:v>
                </c:pt>
                <c:pt idx="1399">
                  <c:v>0.16273204079176151</c:v>
                </c:pt>
                <c:pt idx="1400">
                  <c:v>0.16273204079176151</c:v>
                </c:pt>
                <c:pt idx="1401">
                  <c:v>0.16273204079176151</c:v>
                </c:pt>
                <c:pt idx="1402">
                  <c:v>0.16273204079176151</c:v>
                </c:pt>
                <c:pt idx="1403">
                  <c:v>0.16273204079176151</c:v>
                </c:pt>
                <c:pt idx="1404">
                  <c:v>0.16273204079176151</c:v>
                </c:pt>
                <c:pt idx="1405">
                  <c:v>0.16273204079176151</c:v>
                </c:pt>
                <c:pt idx="1406">
                  <c:v>0.16273204079176151</c:v>
                </c:pt>
                <c:pt idx="1407">
                  <c:v>0.16273204079176151</c:v>
                </c:pt>
                <c:pt idx="1408">
                  <c:v>0.16273204079176151</c:v>
                </c:pt>
                <c:pt idx="1409">
                  <c:v>0.16273204079176151</c:v>
                </c:pt>
                <c:pt idx="1410">
                  <c:v>0.16273204079176151</c:v>
                </c:pt>
                <c:pt idx="1411">
                  <c:v>0.16273204079176151</c:v>
                </c:pt>
                <c:pt idx="1412">
                  <c:v>0.16273204079176151</c:v>
                </c:pt>
                <c:pt idx="1413">
                  <c:v>0.16273204079176151</c:v>
                </c:pt>
                <c:pt idx="1414">
                  <c:v>0.16273204079176151</c:v>
                </c:pt>
                <c:pt idx="1415">
                  <c:v>0.16273204079176151</c:v>
                </c:pt>
                <c:pt idx="1416">
                  <c:v>0.16273204079176151</c:v>
                </c:pt>
                <c:pt idx="1417">
                  <c:v>0.16273204079176151</c:v>
                </c:pt>
                <c:pt idx="1418">
                  <c:v>0.16273204079176151</c:v>
                </c:pt>
                <c:pt idx="1419">
                  <c:v>0.16273204079176151</c:v>
                </c:pt>
                <c:pt idx="1420">
                  <c:v>0.16273204079176151</c:v>
                </c:pt>
                <c:pt idx="1421">
                  <c:v>0.16273204079176151</c:v>
                </c:pt>
                <c:pt idx="1422">
                  <c:v>0.16273204079176151</c:v>
                </c:pt>
                <c:pt idx="1423">
                  <c:v>0.16273204079176151</c:v>
                </c:pt>
                <c:pt idx="1424">
                  <c:v>0.16273204079176151</c:v>
                </c:pt>
                <c:pt idx="1425">
                  <c:v>0.16273204079176151</c:v>
                </c:pt>
                <c:pt idx="1426">
                  <c:v>0.16273204079176151</c:v>
                </c:pt>
                <c:pt idx="1427">
                  <c:v>0.16273204079176151</c:v>
                </c:pt>
                <c:pt idx="1428">
                  <c:v>0.16273204079176151</c:v>
                </c:pt>
                <c:pt idx="1429">
                  <c:v>0.16273204079176151</c:v>
                </c:pt>
                <c:pt idx="1430">
                  <c:v>0.16273204079176151</c:v>
                </c:pt>
                <c:pt idx="1431">
                  <c:v>0.16273204079176151</c:v>
                </c:pt>
                <c:pt idx="1432">
                  <c:v>0.16273204079176151</c:v>
                </c:pt>
                <c:pt idx="1433">
                  <c:v>0.16273204079176151</c:v>
                </c:pt>
                <c:pt idx="1434">
                  <c:v>0.16273204079176151</c:v>
                </c:pt>
                <c:pt idx="1435">
                  <c:v>0.16273204079176151</c:v>
                </c:pt>
                <c:pt idx="1436">
                  <c:v>0.16273204079176151</c:v>
                </c:pt>
                <c:pt idx="1437">
                  <c:v>0.16273204079176151</c:v>
                </c:pt>
                <c:pt idx="1438">
                  <c:v>0.16273204079176151</c:v>
                </c:pt>
                <c:pt idx="1439">
                  <c:v>0.16273204079176151</c:v>
                </c:pt>
                <c:pt idx="1440">
                  <c:v>0.16273204079176151</c:v>
                </c:pt>
                <c:pt idx="1441">
                  <c:v>0.16273204079176151</c:v>
                </c:pt>
                <c:pt idx="1442">
                  <c:v>0.16273204079176151</c:v>
                </c:pt>
                <c:pt idx="1443">
                  <c:v>0.16273204079176151</c:v>
                </c:pt>
                <c:pt idx="1444">
                  <c:v>0.16273204079176151</c:v>
                </c:pt>
                <c:pt idx="1445">
                  <c:v>0.16273204079176151</c:v>
                </c:pt>
                <c:pt idx="1446">
                  <c:v>0.16273204079176151</c:v>
                </c:pt>
                <c:pt idx="1447">
                  <c:v>0.16273204079176151</c:v>
                </c:pt>
                <c:pt idx="1448">
                  <c:v>0.16273204079176151</c:v>
                </c:pt>
                <c:pt idx="1449">
                  <c:v>0.16273204079176151</c:v>
                </c:pt>
                <c:pt idx="1450">
                  <c:v>0.16273204079176151</c:v>
                </c:pt>
                <c:pt idx="1451">
                  <c:v>0.16273204079176151</c:v>
                </c:pt>
                <c:pt idx="1452">
                  <c:v>0.16273204079176151</c:v>
                </c:pt>
                <c:pt idx="1453">
                  <c:v>0.16273204079176151</c:v>
                </c:pt>
                <c:pt idx="1454">
                  <c:v>0.16273204079176151</c:v>
                </c:pt>
                <c:pt idx="1455">
                  <c:v>0.16273204079176151</c:v>
                </c:pt>
                <c:pt idx="1456">
                  <c:v>0.16273204079176151</c:v>
                </c:pt>
                <c:pt idx="1457">
                  <c:v>0.16273204079176151</c:v>
                </c:pt>
                <c:pt idx="1458">
                  <c:v>0.16273204079176151</c:v>
                </c:pt>
                <c:pt idx="1459">
                  <c:v>0.16273204079176151</c:v>
                </c:pt>
                <c:pt idx="1460">
                  <c:v>0.16273204079176151</c:v>
                </c:pt>
                <c:pt idx="1461">
                  <c:v>0.16273204079176151</c:v>
                </c:pt>
                <c:pt idx="1462">
                  <c:v>0.16273204079176151</c:v>
                </c:pt>
                <c:pt idx="1463">
                  <c:v>0.16273204079176151</c:v>
                </c:pt>
                <c:pt idx="1464">
                  <c:v>0.16273204079176151</c:v>
                </c:pt>
                <c:pt idx="1465">
                  <c:v>0.16273204079176151</c:v>
                </c:pt>
                <c:pt idx="1466">
                  <c:v>0.16273204079176151</c:v>
                </c:pt>
                <c:pt idx="1467">
                  <c:v>0.16273204079176151</c:v>
                </c:pt>
                <c:pt idx="1468">
                  <c:v>0.16273204079176151</c:v>
                </c:pt>
                <c:pt idx="1469">
                  <c:v>0.16273204079176151</c:v>
                </c:pt>
                <c:pt idx="1470">
                  <c:v>0.16273204079176151</c:v>
                </c:pt>
                <c:pt idx="1471">
                  <c:v>0.16273204079176151</c:v>
                </c:pt>
                <c:pt idx="1472">
                  <c:v>0.16273204079176151</c:v>
                </c:pt>
                <c:pt idx="1473">
                  <c:v>0.16273204079176151</c:v>
                </c:pt>
                <c:pt idx="1474">
                  <c:v>0.16273204079176151</c:v>
                </c:pt>
                <c:pt idx="1475">
                  <c:v>0.16273204079176151</c:v>
                </c:pt>
                <c:pt idx="1476">
                  <c:v>0.16273204079176151</c:v>
                </c:pt>
                <c:pt idx="1477">
                  <c:v>0.16273204079176151</c:v>
                </c:pt>
                <c:pt idx="1478">
                  <c:v>0.16273204079176151</c:v>
                </c:pt>
                <c:pt idx="1479">
                  <c:v>0.16273204079176151</c:v>
                </c:pt>
                <c:pt idx="1480">
                  <c:v>0.16273204079176151</c:v>
                </c:pt>
                <c:pt idx="1481">
                  <c:v>0.16273204079176151</c:v>
                </c:pt>
                <c:pt idx="1482">
                  <c:v>0.16273204079176151</c:v>
                </c:pt>
                <c:pt idx="1483">
                  <c:v>0.16273204079176151</c:v>
                </c:pt>
                <c:pt idx="1484">
                  <c:v>0.16273204079176151</c:v>
                </c:pt>
                <c:pt idx="1485">
                  <c:v>0.16273204079176151</c:v>
                </c:pt>
                <c:pt idx="1486">
                  <c:v>0.16273204079176151</c:v>
                </c:pt>
                <c:pt idx="1487">
                  <c:v>0.16273204079176151</c:v>
                </c:pt>
                <c:pt idx="1488">
                  <c:v>0.16273204079176151</c:v>
                </c:pt>
                <c:pt idx="1489">
                  <c:v>0.16273204079176151</c:v>
                </c:pt>
                <c:pt idx="1490">
                  <c:v>0.16273204079176151</c:v>
                </c:pt>
                <c:pt idx="1491">
                  <c:v>0.16273204079176151</c:v>
                </c:pt>
                <c:pt idx="1492">
                  <c:v>0.16273204079176151</c:v>
                </c:pt>
                <c:pt idx="1493">
                  <c:v>0.16273204079176151</c:v>
                </c:pt>
                <c:pt idx="1494">
                  <c:v>0.16273204079176151</c:v>
                </c:pt>
                <c:pt idx="1495">
                  <c:v>0.16273204079176151</c:v>
                </c:pt>
                <c:pt idx="1496">
                  <c:v>0.16273204079176151</c:v>
                </c:pt>
                <c:pt idx="1497">
                  <c:v>0.16273204079176151</c:v>
                </c:pt>
                <c:pt idx="1498">
                  <c:v>0.16273204079176151</c:v>
                </c:pt>
                <c:pt idx="1499">
                  <c:v>0.16273204079176151</c:v>
                </c:pt>
                <c:pt idx="1500">
                  <c:v>0.16273204079176151</c:v>
                </c:pt>
                <c:pt idx="1501">
                  <c:v>0.16273204079176151</c:v>
                </c:pt>
                <c:pt idx="1502">
                  <c:v>0.16273204079176151</c:v>
                </c:pt>
                <c:pt idx="1503">
                  <c:v>0.16273204079176151</c:v>
                </c:pt>
                <c:pt idx="1504">
                  <c:v>0.16273204079176151</c:v>
                </c:pt>
                <c:pt idx="1505">
                  <c:v>0.16273204079176151</c:v>
                </c:pt>
                <c:pt idx="1506">
                  <c:v>0.16273204079176151</c:v>
                </c:pt>
                <c:pt idx="1507">
                  <c:v>0.16273204079176151</c:v>
                </c:pt>
                <c:pt idx="1508">
                  <c:v>0.16273204079176151</c:v>
                </c:pt>
                <c:pt idx="1509">
                  <c:v>0.16273204079176151</c:v>
                </c:pt>
                <c:pt idx="1510">
                  <c:v>0.16273204079176151</c:v>
                </c:pt>
                <c:pt idx="1511">
                  <c:v>0.16273204079176151</c:v>
                </c:pt>
                <c:pt idx="1512">
                  <c:v>0.16273204079176151</c:v>
                </c:pt>
                <c:pt idx="1513">
                  <c:v>0.16273204079176151</c:v>
                </c:pt>
                <c:pt idx="1514">
                  <c:v>0.16273204079176151</c:v>
                </c:pt>
                <c:pt idx="1515">
                  <c:v>0.16273204079176151</c:v>
                </c:pt>
                <c:pt idx="1516">
                  <c:v>0.16273204079176151</c:v>
                </c:pt>
                <c:pt idx="1517">
                  <c:v>0.16273204079176151</c:v>
                </c:pt>
                <c:pt idx="1518">
                  <c:v>0.16273204079176151</c:v>
                </c:pt>
                <c:pt idx="1519">
                  <c:v>0.16273204079176151</c:v>
                </c:pt>
                <c:pt idx="1520">
                  <c:v>0.16273204079176151</c:v>
                </c:pt>
                <c:pt idx="1521">
                  <c:v>0.16273204079176151</c:v>
                </c:pt>
                <c:pt idx="1522">
                  <c:v>0.16273204079176151</c:v>
                </c:pt>
                <c:pt idx="1523">
                  <c:v>0.16273204079176151</c:v>
                </c:pt>
                <c:pt idx="1524">
                  <c:v>0.16273204079176151</c:v>
                </c:pt>
                <c:pt idx="1525">
                  <c:v>0.16273204079176151</c:v>
                </c:pt>
                <c:pt idx="1526">
                  <c:v>0.16273204079176151</c:v>
                </c:pt>
                <c:pt idx="1527">
                  <c:v>0.16273204079176151</c:v>
                </c:pt>
                <c:pt idx="1528">
                  <c:v>0.16273204079176151</c:v>
                </c:pt>
                <c:pt idx="1529">
                  <c:v>0.16273204079176151</c:v>
                </c:pt>
                <c:pt idx="1530">
                  <c:v>0.16273204079176151</c:v>
                </c:pt>
                <c:pt idx="1531">
                  <c:v>0.16273204079176151</c:v>
                </c:pt>
                <c:pt idx="1532">
                  <c:v>0.16273204079176151</c:v>
                </c:pt>
                <c:pt idx="1533">
                  <c:v>0.16273204079176151</c:v>
                </c:pt>
                <c:pt idx="1534">
                  <c:v>0.16273204079176151</c:v>
                </c:pt>
                <c:pt idx="1535">
                  <c:v>0.16273204079176151</c:v>
                </c:pt>
                <c:pt idx="1536">
                  <c:v>0.16273204079176151</c:v>
                </c:pt>
                <c:pt idx="1537">
                  <c:v>0.16273204079176151</c:v>
                </c:pt>
                <c:pt idx="1538">
                  <c:v>0.16273204079176151</c:v>
                </c:pt>
                <c:pt idx="1539">
                  <c:v>0.16273204079176151</c:v>
                </c:pt>
                <c:pt idx="1540">
                  <c:v>0.16273204079176151</c:v>
                </c:pt>
                <c:pt idx="1541">
                  <c:v>0.16273204079176151</c:v>
                </c:pt>
                <c:pt idx="1542">
                  <c:v>0.16273204079176151</c:v>
                </c:pt>
                <c:pt idx="1543">
                  <c:v>0.16273204079176151</c:v>
                </c:pt>
                <c:pt idx="1544">
                  <c:v>0.16273204079176151</c:v>
                </c:pt>
                <c:pt idx="1545">
                  <c:v>0.16273204079176151</c:v>
                </c:pt>
                <c:pt idx="1546">
                  <c:v>0.16273204079176151</c:v>
                </c:pt>
                <c:pt idx="1547">
                  <c:v>0.16273204079176151</c:v>
                </c:pt>
                <c:pt idx="1548">
                  <c:v>0.16273204079176151</c:v>
                </c:pt>
                <c:pt idx="1549">
                  <c:v>0.16273204079176151</c:v>
                </c:pt>
                <c:pt idx="1550">
                  <c:v>0.16273204079176151</c:v>
                </c:pt>
                <c:pt idx="1551">
                  <c:v>0.16273204079176151</c:v>
                </c:pt>
                <c:pt idx="1552">
                  <c:v>0.16273204079176151</c:v>
                </c:pt>
                <c:pt idx="1553">
                  <c:v>0.16273204079176151</c:v>
                </c:pt>
                <c:pt idx="1554">
                  <c:v>0.16273204079176151</c:v>
                </c:pt>
                <c:pt idx="1555">
                  <c:v>0.16273204079176151</c:v>
                </c:pt>
                <c:pt idx="1556">
                  <c:v>0.16273204079176151</c:v>
                </c:pt>
                <c:pt idx="1557">
                  <c:v>0.16273204079176151</c:v>
                </c:pt>
                <c:pt idx="1558">
                  <c:v>0.16273204079176151</c:v>
                </c:pt>
                <c:pt idx="1559">
                  <c:v>0.16273204079176151</c:v>
                </c:pt>
                <c:pt idx="1560">
                  <c:v>0.16273204079176151</c:v>
                </c:pt>
                <c:pt idx="1561">
                  <c:v>0.16273204079176151</c:v>
                </c:pt>
                <c:pt idx="1562">
                  <c:v>0.16273204079176151</c:v>
                </c:pt>
                <c:pt idx="1563">
                  <c:v>0.16273204079176151</c:v>
                </c:pt>
                <c:pt idx="1564">
                  <c:v>0.16273204079176151</c:v>
                </c:pt>
                <c:pt idx="1565">
                  <c:v>0.16273204079176151</c:v>
                </c:pt>
                <c:pt idx="1566">
                  <c:v>0.16273204079176151</c:v>
                </c:pt>
                <c:pt idx="1567">
                  <c:v>0.16273204079176151</c:v>
                </c:pt>
                <c:pt idx="1568">
                  <c:v>0.16273204079176151</c:v>
                </c:pt>
                <c:pt idx="1569">
                  <c:v>0.16273204079176151</c:v>
                </c:pt>
                <c:pt idx="1570">
                  <c:v>0.16273204079176151</c:v>
                </c:pt>
                <c:pt idx="1571">
                  <c:v>0.16273204079176151</c:v>
                </c:pt>
                <c:pt idx="1572">
                  <c:v>0.16273204079176151</c:v>
                </c:pt>
                <c:pt idx="1573">
                  <c:v>0.16273204079176151</c:v>
                </c:pt>
                <c:pt idx="1574">
                  <c:v>0.16273204079176151</c:v>
                </c:pt>
                <c:pt idx="1575">
                  <c:v>0.16273204079176151</c:v>
                </c:pt>
                <c:pt idx="1576">
                  <c:v>0.16273204079176151</c:v>
                </c:pt>
                <c:pt idx="1577">
                  <c:v>0.16273204079176151</c:v>
                </c:pt>
                <c:pt idx="1578">
                  <c:v>0.16273204079176151</c:v>
                </c:pt>
                <c:pt idx="1579">
                  <c:v>0.16273204079176151</c:v>
                </c:pt>
                <c:pt idx="1580">
                  <c:v>0.16273204079176151</c:v>
                </c:pt>
                <c:pt idx="1581">
                  <c:v>0.16273204079176151</c:v>
                </c:pt>
                <c:pt idx="1582">
                  <c:v>0.16273204079176151</c:v>
                </c:pt>
                <c:pt idx="1583">
                  <c:v>0.16273204079176151</c:v>
                </c:pt>
                <c:pt idx="1584">
                  <c:v>0.16273204079176151</c:v>
                </c:pt>
                <c:pt idx="1585">
                  <c:v>0.16273204079176151</c:v>
                </c:pt>
                <c:pt idx="1586">
                  <c:v>0.16273204079176151</c:v>
                </c:pt>
                <c:pt idx="1587">
                  <c:v>0.16273204079176151</c:v>
                </c:pt>
                <c:pt idx="1588">
                  <c:v>0.16273204079176151</c:v>
                </c:pt>
                <c:pt idx="1589">
                  <c:v>0.16273204079176151</c:v>
                </c:pt>
                <c:pt idx="1590">
                  <c:v>0.16273204079176151</c:v>
                </c:pt>
                <c:pt idx="1591">
                  <c:v>0.16273204079176151</c:v>
                </c:pt>
                <c:pt idx="1592">
                  <c:v>0.16273204079176151</c:v>
                </c:pt>
                <c:pt idx="1593">
                  <c:v>0.16273204079176151</c:v>
                </c:pt>
                <c:pt idx="1594">
                  <c:v>0.16273204079176151</c:v>
                </c:pt>
                <c:pt idx="1595">
                  <c:v>0.16273204079176151</c:v>
                </c:pt>
                <c:pt idx="1596">
                  <c:v>0.16273204079176151</c:v>
                </c:pt>
                <c:pt idx="1597">
                  <c:v>0.16273204079176151</c:v>
                </c:pt>
                <c:pt idx="1598">
                  <c:v>0.16273204079176151</c:v>
                </c:pt>
                <c:pt idx="1599">
                  <c:v>0.16273204079176151</c:v>
                </c:pt>
                <c:pt idx="1600">
                  <c:v>0.16273204079176151</c:v>
                </c:pt>
                <c:pt idx="1601">
                  <c:v>0.16273204079176151</c:v>
                </c:pt>
                <c:pt idx="1602">
                  <c:v>0.16273204079176151</c:v>
                </c:pt>
                <c:pt idx="1603">
                  <c:v>0.16273204079176151</c:v>
                </c:pt>
                <c:pt idx="1604">
                  <c:v>0.16273204079176151</c:v>
                </c:pt>
                <c:pt idx="1605">
                  <c:v>0.16273204079176151</c:v>
                </c:pt>
                <c:pt idx="1606">
                  <c:v>0.16273204079176151</c:v>
                </c:pt>
                <c:pt idx="1607">
                  <c:v>0.16273204079176151</c:v>
                </c:pt>
                <c:pt idx="1608">
                  <c:v>0.16273204079176151</c:v>
                </c:pt>
                <c:pt idx="1609">
                  <c:v>0.16273204079176151</c:v>
                </c:pt>
                <c:pt idx="1610">
                  <c:v>0.16273204079176151</c:v>
                </c:pt>
                <c:pt idx="1611">
                  <c:v>0.16273204079176151</c:v>
                </c:pt>
                <c:pt idx="1612">
                  <c:v>0.16273204079176151</c:v>
                </c:pt>
                <c:pt idx="1613">
                  <c:v>0.16273204079176151</c:v>
                </c:pt>
                <c:pt idx="1614">
                  <c:v>0.16273204079176151</c:v>
                </c:pt>
                <c:pt idx="1615">
                  <c:v>0.16273204079176151</c:v>
                </c:pt>
                <c:pt idx="1616">
                  <c:v>0.16273204079176151</c:v>
                </c:pt>
                <c:pt idx="1617">
                  <c:v>0.16273204079176151</c:v>
                </c:pt>
                <c:pt idx="1618">
                  <c:v>0.16273204079176151</c:v>
                </c:pt>
                <c:pt idx="1619">
                  <c:v>0.16273204079176151</c:v>
                </c:pt>
                <c:pt idx="1620">
                  <c:v>0.16273204079176151</c:v>
                </c:pt>
                <c:pt idx="1621">
                  <c:v>0.16273204079176151</c:v>
                </c:pt>
                <c:pt idx="1622">
                  <c:v>0.16273204079176151</c:v>
                </c:pt>
                <c:pt idx="1623">
                  <c:v>0.16273204079176151</c:v>
                </c:pt>
                <c:pt idx="1624">
                  <c:v>0.16273204079176151</c:v>
                </c:pt>
                <c:pt idx="1625">
                  <c:v>0.16273204079176151</c:v>
                </c:pt>
                <c:pt idx="1626">
                  <c:v>0.16273204079176151</c:v>
                </c:pt>
                <c:pt idx="1627">
                  <c:v>0.16273204079176151</c:v>
                </c:pt>
                <c:pt idx="1628">
                  <c:v>0.16273204079176151</c:v>
                </c:pt>
                <c:pt idx="1629">
                  <c:v>0.16273204079176151</c:v>
                </c:pt>
                <c:pt idx="1630">
                  <c:v>0.16273204079176151</c:v>
                </c:pt>
                <c:pt idx="1631">
                  <c:v>0.16273204079176151</c:v>
                </c:pt>
                <c:pt idx="1632">
                  <c:v>0.16273204079176151</c:v>
                </c:pt>
                <c:pt idx="1633">
                  <c:v>0.16273204079176151</c:v>
                </c:pt>
                <c:pt idx="1634">
                  <c:v>0.16273204079176151</c:v>
                </c:pt>
                <c:pt idx="1635">
                  <c:v>0.16273204079176151</c:v>
                </c:pt>
                <c:pt idx="1636">
                  <c:v>0.16273204079176151</c:v>
                </c:pt>
                <c:pt idx="1637">
                  <c:v>0.16273204079176151</c:v>
                </c:pt>
                <c:pt idx="1638">
                  <c:v>0.16273204079176151</c:v>
                </c:pt>
                <c:pt idx="1639">
                  <c:v>0.16273204079176151</c:v>
                </c:pt>
                <c:pt idx="1640">
                  <c:v>0.16273204079176151</c:v>
                </c:pt>
                <c:pt idx="1641">
                  <c:v>0.16273204079176151</c:v>
                </c:pt>
                <c:pt idx="1642">
                  <c:v>0.16273204079176151</c:v>
                </c:pt>
                <c:pt idx="1643">
                  <c:v>0.16273204079176151</c:v>
                </c:pt>
                <c:pt idx="1644">
                  <c:v>0.16273204079176151</c:v>
                </c:pt>
                <c:pt idx="1645">
                  <c:v>0.16273204079176151</c:v>
                </c:pt>
                <c:pt idx="1646">
                  <c:v>0.16273204079176151</c:v>
                </c:pt>
                <c:pt idx="1647">
                  <c:v>0.16273204079176151</c:v>
                </c:pt>
                <c:pt idx="1648">
                  <c:v>0.16273204079176151</c:v>
                </c:pt>
                <c:pt idx="1649">
                  <c:v>0.16273204079176151</c:v>
                </c:pt>
                <c:pt idx="1650">
                  <c:v>0.16273204079176151</c:v>
                </c:pt>
                <c:pt idx="1651">
                  <c:v>0.16273204079176151</c:v>
                </c:pt>
                <c:pt idx="1652">
                  <c:v>0.16273204079176151</c:v>
                </c:pt>
                <c:pt idx="1653">
                  <c:v>0.16273204079176151</c:v>
                </c:pt>
                <c:pt idx="1654">
                  <c:v>0.16273204079176151</c:v>
                </c:pt>
                <c:pt idx="1655">
                  <c:v>0.16273204079176151</c:v>
                </c:pt>
                <c:pt idx="1656">
                  <c:v>0.16273204079176151</c:v>
                </c:pt>
                <c:pt idx="1657">
                  <c:v>0.16273204079176151</c:v>
                </c:pt>
                <c:pt idx="1658">
                  <c:v>0.16273204079176151</c:v>
                </c:pt>
                <c:pt idx="1659">
                  <c:v>0.16273204079176151</c:v>
                </c:pt>
                <c:pt idx="1660">
                  <c:v>0.16273204079176151</c:v>
                </c:pt>
                <c:pt idx="1661">
                  <c:v>0.16273204079176151</c:v>
                </c:pt>
                <c:pt idx="1662">
                  <c:v>0.16273204079176151</c:v>
                </c:pt>
                <c:pt idx="1663">
                  <c:v>0.16273204079176151</c:v>
                </c:pt>
                <c:pt idx="1664">
                  <c:v>0.16273204079176151</c:v>
                </c:pt>
                <c:pt idx="1665">
                  <c:v>0.16273204079176151</c:v>
                </c:pt>
                <c:pt idx="1666">
                  <c:v>0.16273204079176151</c:v>
                </c:pt>
                <c:pt idx="1667">
                  <c:v>0.16273204079176151</c:v>
                </c:pt>
                <c:pt idx="1668">
                  <c:v>0.16273204079176151</c:v>
                </c:pt>
                <c:pt idx="1669">
                  <c:v>0.16273204079176151</c:v>
                </c:pt>
                <c:pt idx="1670">
                  <c:v>0.16273204079176151</c:v>
                </c:pt>
                <c:pt idx="1671">
                  <c:v>0.16273204079176151</c:v>
                </c:pt>
                <c:pt idx="1672">
                  <c:v>0.16273204079176151</c:v>
                </c:pt>
                <c:pt idx="1673">
                  <c:v>0.16273204079176151</c:v>
                </c:pt>
                <c:pt idx="1674">
                  <c:v>0.16273204079176151</c:v>
                </c:pt>
                <c:pt idx="1675">
                  <c:v>0.16273204079176151</c:v>
                </c:pt>
                <c:pt idx="1676">
                  <c:v>0.16273204079176151</c:v>
                </c:pt>
                <c:pt idx="1677">
                  <c:v>0.16273204079176151</c:v>
                </c:pt>
                <c:pt idx="1678">
                  <c:v>0.16273204079176151</c:v>
                </c:pt>
                <c:pt idx="1679">
                  <c:v>0.16273204079176151</c:v>
                </c:pt>
                <c:pt idx="1680">
                  <c:v>0.16273204079176151</c:v>
                </c:pt>
                <c:pt idx="1681">
                  <c:v>0.16273204079176151</c:v>
                </c:pt>
                <c:pt idx="1682">
                  <c:v>0.16273204079176151</c:v>
                </c:pt>
                <c:pt idx="1683">
                  <c:v>0.16273204079176151</c:v>
                </c:pt>
                <c:pt idx="1684">
                  <c:v>0.16273204079176151</c:v>
                </c:pt>
                <c:pt idx="1685">
                  <c:v>0.16273204079176151</c:v>
                </c:pt>
                <c:pt idx="1686">
                  <c:v>0.16273204079176151</c:v>
                </c:pt>
                <c:pt idx="1687">
                  <c:v>0.16273204079176151</c:v>
                </c:pt>
                <c:pt idx="1688">
                  <c:v>0.16273204079176151</c:v>
                </c:pt>
                <c:pt idx="1689">
                  <c:v>0.16273204079176151</c:v>
                </c:pt>
                <c:pt idx="1690">
                  <c:v>0.16273204079176151</c:v>
                </c:pt>
                <c:pt idx="1691">
                  <c:v>0.16273204079176151</c:v>
                </c:pt>
                <c:pt idx="1692">
                  <c:v>0.16273204079176151</c:v>
                </c:pt>
                <c:pt idx="1693">
                  <c:v>0.16273204079176151</c:v>
                </c:pt>
                <c:pt idx="1694">
                  <c:v>0.16273204079176151</c:v>
                </c:pt>
                <c:pt idx="1695">
                  <c:v>0.16273204079176151</c:v>
                </c:pt>
                <c:pt idx="1696">
                  <c:v>0.16273204079176151</c:v>
                </c:pt>
                <c:pt idx="1697">
                  <c:v>0.16273204079176151</c:v>
                </c:pt>
                <c:pt idx="1698">
                  <c:v>0.16273204079176151</c:v>
                </c:pt>
                <c:pt idx="1699">
                  <c:v>0.16273204079176151</c:v>
                </c:pt>
                <c:pt idx="1700">
                  <c:v>0.16273204079176151</c:v>
                </c:pt>
                <c:pt idx="1701">
                  <c:v>0.16273204079176151</c:v>
                </c:pt>
                <c:pt idx="1702">
                  <c:v>0.16273204079176151</c:v>
                </c:pt>
                <c:pt idx="1703">
                  <c:v>0.16273204079176151</c:v>
                </c:pt>
                <c:pt idx="1704">
                  <c:v>0.16273204079176151</c:v>
                </c:pt>
                <c:pt idx="1705">
                  <c:v>0.16273204079176151</c:v>
                </c:pt>
                <c:pt idx="1706">
                  <c:v>0.16273204079176151</c:v>
                </c:pt>
                <c:pt idx="1707">
                  <c:v>0.16273204079176151</c:v>
                </c:pt>
                <c:pt idx="1708">
                  <c:v>0.16273204079176151</c:v>
                </c:pt>
                <c:pt idx="1709">
                  <c:v>0.16273204079176151</c:v>
                </c:pt>
                <c:pt idx="1710">
                  <c:v>0.16273204079176151</c:v>
                </c:pt>
                <c:pt idx="1711">
                  <c:v>0.16273204079176151</c:v>
                </c:pt>
                <c:pt idx="1712">
                  <c:v>0.16273204079176151</c:v>
                </c:pt>
                <c:pt idx="1713">
                  <c:v>0.16273204079176151</c:v>
                </c:pt>
                <c:pt idx="1714">
                  <c:v>0.16273204079176151</c:v>
                </c:pt>
                <c:pt idx="1715">
                  <c:v>0.16273204079176151</c:v>
                </c:pt>
                <c:pt idx="1716">
                  <c:v>0.16273204079176151</c:v>
                </c:pt>
                <c:pt idx="1717">
                  <c:v>0.16273204079176151</c:v>
                </c:pt>
                <c:pt idx="1718">
                  <c:v>0.16273204079176151</c:v>
                </c:pt>
                <c:pt idx="1719">
                  <c:v>0.16273204079176151</c:v>
                </c:pt>
                <c:pt idx="1720">
                  <c:v>0.16273204079176151</c:v>
                </c:pt>
                <c:pt idx="1721">
                  <c:v>0.16273204079176151</c:v>
                </c:pt>
                <c:pt idx="1722">
                  <c:v>0.16273204079176151</c:v>
                </c:pt>
                <c:pt idx="1723">
                  <c:v>0.16273204079176151</c:v>
                </c:pt>
                <c:pt idx="1724">
                  <c:v>0.16273204079176151</c:v>
                </c:pt>
                <c:pt idx="1725">
                  <c:v>0.16273204079176151</c:v>
                </c:pt>
                <c:pt idx="1726">
                  <c:v>0.16273204079176151</c:v>
                </c:pt>
                <c:pt idx="1727">
                  <c:v>0.16273204079176151</c:v>
                </c:pt>
                <c:pt idx="1728">
                  <c:v>0.16273204079176151</c:v>
                </c:pt>
                <c:pt idx="1729">
                  <c:v>0.16273204079176151</c:v>
                </c:pt>
                <c:pt idx="1730">
                  <c:v>0.16273204079176151</c:v>
                </c:pt>
                <c:pt idx="1731">
                  <c:v>0.16273204079176151</c:v>
                </c:pt>
                <c:pt idx="1732">
                  <c:v>0.16273204079176151</c:v>
                </c:pt>
                <c:pt idx="1733">
                  <c:v>0.16273204079176151</c:v>
                </c:pt>
                <c:pt idx="1734">
                  <c:v>0.16273204079176151</c:v>
                </c:pt>
                <c:pt idx="1735">
                  <c:v>0.16273204079176151</c:v>
                </c:pt>
                <c:pt idx="1736">
                  <c:v>0.16273204079176151</c:v>
                </c:pt>
                <c:pt idx="1737">
                  <c:v>0.16273204079176151</c:v>
                </c:pt>
                <c:pt idx="1738">
                  <c:v>0.16273204079176151</c:v>
                </c:pt>
                <c:pt idx="1739">
                  <c:v>0.16273204079176151</c:v>
                </c:pt>
                <c:pt idx="1740">
                  <c:v>0.16273204079176151</c:v>
                </c:pt>
                <c:pt idx="1741">
                  <c:v>0.16273204079176151</c:v>
                </c:pt>
                <c:pt idx="1742">
                  <c:v>0.16273204079176151</c:v>
                </c:pt>
                <c:pt idx="1743">
                  <c:v>0.16273204079176151</c:v>
                </c:pt>
                <c:pt idx="1744">
                  <c:v>0.16273204079176151</c:v>
                </c:pt>
                <c:pt idx="1745">
                  <c:v>0.16273204079176151</c:v>
                </c:pt>
                <c:pt idx="1746">
                  <c:v>0.16273204079176151</c:v>
                </c:pt>
                <c:pt idx="1747">
                  <c:v>0.16273204079176151</c:v>
                </c:pt>
                <c:pt idx="1748">
                  <c:v>0.16273204079176151</c:v>
                </c:pt>
                <c:pt idx="1749">
                  <c:v>0.16273204079176151</c:v>
                </c:pt>
                <c:pt idx="1750">
                  <c:v>0.16273204079176151</c:v>
                </c:pt>
                <c:pt idx="1751">
                  <c:v>0.16273204079176151</c:v>
                </c:pt>
                <c:pt idx="1752">
                  <c:v>0.16273204079176151</c:v>
                </c:pt>
                <c:pt idx="1753">
                  <c:v>0.16273204079176151</c:v>
                </c:pt>
                <c:pt idx="1754">
                  <c:v>0.16273204079176151</c:v>
                </c:pt>
                <c:pt idx="1755">
                  <c:v>0.16273204079176151</c:v>
                </c:pt>
                <c:pt idx="1756">
                  <c:v>0.16273204079176151</c:v>
                </c:pt>
                <c:pt idx="1757">
                  <c:v>0.16273204079176151</c:v>
                </c:pt>
                <c:pt idx="1758">
                  <c:v>0.16273204079176151</c:v>
                </c:pt>
                <c:pt idx="1759">
                  <c:v>0.16273204079176151</c:v>
                </c:pt>
                <c:pt idx="1760">
                  <c:v>0.16273204079176151</c:v>
                </c:pt>
                <c:pt idx="1761">
                  <c:v>0.16273204079176151</c:v>
                </c:pt>
                <c:pt idx="1762">
                  <c:v>0.16273204079176151</c:v>
                </c:pt>
                <c:pt idx="1763">
                  <c:v>0.16273204079176151</c:v>
                </c:pt>
                <c:pt idx="1764">
                  <c:v>0.16273204079176151</c:v>
                </c:pt>
                <c:pt idx="1765">
                  <c:v>0.16273204079176151</c:v>
                </c:pt>
                <c:pt idx="1766">
                  <c:v>0.16273204079176151</c:v>
                </c:pt>
                <c:pt idx="1767">
                  <c:v>0.16273204079176151</c:v>
                </c:pt>
                <c:pt idx="1768">
                  <c:v>0.16273204079176151</c:v>
                </c:pt>
                <c:pt idx="1769">
                  <c:v>0.16273204079176151</c:v>
                </c:pt>
                <c:pt idx="1770">
                  <c:v>0.16273204079176151</c:v>
                </c:pt>
                <c:pt idx="1771">
                  <c:v>0.16273204079176151</c:v>
                </c:pt>
                <c:pt idx="1772">
                  <c:v>0.16273204079176151</c:v>
                </c:pt>
                <c:pt idx="1773">
                  <c:v>0.16273204079176151</c:v>
                </c:pt>
                <c:pt idx="1774">
                  <c:v>0.16273204079176151</c:v>
                </c:pt>
                <c:pt idx="1775">
                  <c:v>0.16273204079176151</c:v>
                </c:pt>
                <c:pt idx="1776">
                  <c:v>0.16273204079176151</c:v>
                </c:pt>
                <c:pt idx="1777">
                  <c:v>0.16273204079176151</c:v>
                </c:pt>
                <c:pt idx="1778">
                  <c:v>0.16273204079176151</c:v>
                </c:pt>
                <c:pt idx="1779">
                  <c:v>0.16273204079176151</c:v>
                </c:pt>
                <c:pt idx="1780">
                  <c:v>0.16273204079176151</c:v>
                </c:pt>
                <c:pt idx="1781">
                  <c:v>0.16273204079176151</c:v>
                </c:pt>
                <c:pt idx="1782">
                  <c:v>0.16273204079176151</c:v>
                </c:pt>
                <c:pt idx="1783">
                  <c:v>0.16273204079176151</c:v>
                </c:pt>
                <c:pt idx="1784">
                  <c:v>0.16273204079176151</c:v>
                </c:pt>
                <c:pt idx="1785">
                  <c:v>0.16273204079176151</c:v>
                </c:pt>
                <c:pt idx="1786">
                  <c:v>0.16273204079176151</c:v>
                </c:pt>
                <c:pt idx="1787">
                  <c:v>0.16273204079176151</c:v>
                </c:pt>
                <c:pt idx="1788">
                  <c:v>0.16273204079176151</c:v>
                </c:pt>
                <c:pt idx="1789">
                  <c:v>0.16273204079176151</c:v>
                </c:pt>
                <c:pt idx="1790">
                  <c:v>0.16273204079176151</c:v>
                </c:pt>
                <c:pt idx="1791">
                  <c:v>0.16273204079176151</c:v>
                </c:pt>
                <c:pt idx="1792">
                  <c:v>0.16273204079176151</c:v>
                </c:pt>
                <c:pt idx="1793">
                  <c:v>0.16273204079176151</c:v>
                </c:pt>
                <c:pt idx="1794">
                  <c:v>0.16273204079176151</c:v>
                </c:pt>
                <c:pt idx="1795">
                  <c:v>0.16273204079176151</c:v>
                </c:pt>
                <c:pt idx="1796">
                  <c:v>0.16273204079176151</c:v>
                </c:pt>
                <c:pt idx="1797">
                  <c:v>0.16273204079176151</c:v>
                </c:pt>
                <c:pt idx="1798">
                  <c:v>0.16273204079176151</c:v>
                </c:pt>
                <c:pt idx="1799">
                  <c:v>0.16273204079176151</c:v>
                </c:pt>
                <c:pt idx="1800">
                  <c:v>0.16273204079176151</c:v>
                </c:pt>
                <c:pt idx="1801">
                  <c:v>0.16273204079176151</c:v>
                </c:pt>
                <c:pt idx="1802">
                  <c:v>0.16273204079176151</c:v>
                </c:pt>
                <c:pt idx="1803">
                  <c:v>0.16273204079176151</c:v>
                </c:pt>
                <c:pt idx="1804">
                  <c:v>0.16273204079176151</c:v>
                </c:pt>
                <c:pt idx="1805">
                  <c:v>0.16273204079176151</c:v>
                </c:pt>
                <c:pt idx="1806">
                  <c:v>0.16273204079176151</c:v>
                </c:pt>
                <c:pt idx="1807">
                  <c:v>0.16273204079176151</c:v>
                </c:pt>
                <c:pt idx="1808">
                  <c:v>0.16273204079176151</c:v>
                </c:pt>
                <c:pt idx="1809">
                  <c:v>0.16273204079176151</c:v>
                </c:pt>
                <c:pt idx="1810">
                  <c:v>0.16273204079176151</c:v>
                </c:pt>
                <c:pt idx="1811">
                  <c:v>0.16273204079176151</c:v>
                </c:pt>
                <c:pt idx="1812">
                  <c:v>0.16273204079176151</c:v>
                </c:pt>
                <c:pt idx="1813">
                  <c:v>0.16273204079176151</c:v>
                </c:pt>
                <c:pt idx="1826">
                  <c:v>8.9903938494062904E-2</c:v>
                </c:pt>
                <c:pt idx="1827">
                  <c:v>8.9903938494062904E-2</c:v>
                </c:pt>
                <c:pt idx="1828">
                  <c:v>8.9903938494062904E-2</c:v>
                </c:pt>
                <c:pt idx="1829">
                  <c:v>8.9903938494062904E-2</c:v>
                </c:pt>
                <c:pt idx="1830">
                  <c:v>8.9903938494062904E-2</c:v>
                </c:pt>
                <c:pt idx="1831">
                  <c:v>8.9903938494062904E-2</c:v>
                </c:pt>
                <c:pt idx="1832">
                  <c:v>8.9903938494062904E-2</c:v>
                </c:pt>
                <c:pt idx="1833">
                  <c:v>8.9903938494062904E-2</c:v>
                </c:pt>
                <c:pt idx="1834">
                  <c:v>8.9903938494062904E-2</c:v>
                </c:pt>
                <c:pt idx="1835">
                  <c:v>8.9903938494062904E-2</c:v>
                </c:pt>
                <c:pt idx="1836">
                  <c:v>8.9903938494062904E-2</c:v>
                </c:pt>
                <c:pt idx="1837">
                  <c:v>8.9903938494062904E-2</c:v>
                </c:pt>
                <c:pt idx="1838">
                  <c:v>8.9903938494062904E-2</c:v>
                </c:pt>
                <c:pt idx="1839">
                  <c:v>9.2968234997449897E-2</c:v>
                </c:pt>
                <c:pt idx="1840">
                  <c:v>9.2968234997449897E-2</c:v>
                </c:pt>
                <c:pt idx="1841">
                  <c:v>9.2968234997449897E-2</c:v>
                </c:pt>
                <c:pt idx="1842">
                  <c:v>9.2968234997449897E-2</c:v>
                </c:pt>
                <c:pt idx="1843">
                  <c:v>9.2968234997449897E-2</c:v>
                </c:pt>
                <c:pt idx="1844">
                  <c:v>9.2968234997449897E-2</c:v>
                </c:pt>
                <c:pt idx="1845">
                  <c:v>9.2968234997449897E-2</c:v>
                </c:pt>
                <c:pt idx="1846">
                  <c:v>9.2968234997449897E-2</c:v>
                </c:pt>
                <c:pt idx="1847">
                  <c:v>9.2968234997449897E-2</c:v>
                </c:pt>
                <c:pt idx="1848">
                  <c:v>9.2968234997449897E-2</c:v>
                </c:pt>
                <c:pt idx="1849">
                  <c:v>9.2968234997449897E-2</c:v>
                </c:pt>
                <c:pt idx="1850">
                  <c:v>9.6106753215451798E-2</c:v>
                </c:pt>
                <c:pt idx="1851">
                  <c:v>9.6106753215451798E-2</c:v>
                </c:pt>
                <c:pt idx="1852">
                  <c:v>9.6106753215451798E-2</c:v>
                </c:pt>
                <c:pt idx="1853">
                  <c:v>9.6106753215451798E-2</c:v>
                </c:pt>
                <c:pt idx="1854">
                  <c:v>9.6106753215451798E-2</c:v>
                </c:pt>
                <c:pt idx="1855">
                  <c:v>9.6106753215451798E-2</c:v>
                </c:pt>
                <c:pt idx="1856">
                  <c:v>9.6106753215451798E-2</c:v>
                </c:pt>
                <c:pt idx="1857">
                  <c:v>9.6106753215451798E-2</c:v>
                </c:pt>
                <c:pt idx="1858">
                  <c:v>9.6106753215451798E-2</c:v>
                </c:pt>
                <c:pt idx="1859">
                  <c:v>9.6106753215451798E-2</c:v>
                </c:pt>
                <c:pt idx="1860">
                  <c:v>9.6106753215451798E-2</c:v>
                </c:pt>
                <c:pt idx="1861">
                  <c:v>9.6106753215451798E-2</c:v>
                </c:pt>
                <c:pt idx="1862">
                  <c:v>9.6106753215451798E-2</c:v>
                </c:pt>
                <c:pt idx="1863">
                  <c:v>9.6106753215451798E-2</c:v>
                </c:pt>
                <c:pt idx="1864">
                  <c:v>9.6106753215451798E-2</c:v>
                </c:pt>
                <c:pt idx="1865">
                  <c:v>9.6106753215451798E-2</c:v>
                </c:pt>
                <c:pt idx="1866">
                  <c:v>9.6106753215451798E-2</c:v>
                </c:pt>
                <c:pt idx="1867">
                  <c:v>9.6106753215451798E-2</c:v>
                </c:pt>
                <c:pt idx="1868">
                  <c:v>9.6106753215451798E-2</c:v>
                </c:pt>
                <c:pt idx="1869">
                  <c:v>9.6106753215451798E-2</c:v>
                </c:pt>
                <c:pt idx="1870">
                  <c:v>9.6106753215451798E-2</c:v>
                </c:pt>
                <c:pt idx="1871">
                  <c:v>9.6106753215451798E-2</c:v>
                </c:pt>
                <c:pt idx="1872">
                  <c:v>9.6106753215451798E-2</c:v>
                </c:pt>
                <c:pt idx="1873">
                  <c:v>9.6106753215451798E-2</c:v>
                </c:pt>
                <c:pt idx="1874">
                  <c:v>9.6106753215451798E-2</c:v>
                </c:pt>
                <c:pt idx="1875">
                  <c:v>9.6106753215451798E-2</c:v>
                </c:pt>
                <c:pt idx="1876">
                  <c:v>9.6106753215451798E-2</c:v>
                </c:pt>
                <c:pt idx="1877">
                  <c:v>9.6106753215451798E-2</c:v>
                </c:pt>
                <c:pt idx="1878">
                  <c:v>9.6106753215451798E-2</c:v>
                </c:pt>
                <c:pt idx="1879">
                  <c:v>9.6106753215451798E-2</c:v>
                </c:pt>
                <c:pt idx="1880">
                  <c:v>9.6106753215451798E-2</c:v>
                </c:pt>
                <c:pt idx="1881">
                  <c:v>9.6106753215451798E-2</c:v>
                </c:pt>
                <c:pt idx="1882">
                  <c:v>9.6106753215451798E-2</c:v>
                </c:pt>
                <c:pt idx="1883">
                  <c:v>9.6106753215451798E-2</c:v>
                </c:pt>
                <c:pt idx="1884">
                  <c:v>9.6106753215451798E-2</c:v>
                </c:pt>
                <c:pt idx="1885">
                  <c:v>9.6106753215451798E-2</c:v>
                </c:pt>
                <c:pt idx="1886">
                  <c:v>9.6106753215451798E-2</c:v>
                </c:pt>
                <c:pt idx="1887">
                  <c:v>9.6106753215451798E-2</c:v>
                </c:pt>
                <c:pt idx="1888">
                  <c:v>9.6106753215451798E-2</c:v>
                </c:pt>
                <c:pt idx="1889">
                  <c:v>9.6106753215451798E-2</c:v>
                </c:pt>
                <c:pt idx="1890">
                  <c:v>9.6106753215451798E-2</c:v>
                </c:pt>
                <c:pt idx="1891">
                  <c:v>9.6106753215451798E-2</c:v>
                </c:pt>
                <c:pt idx="1892">
                  <c:v>9.6106753215451798E-2</c:v>
                </c:pt>
                <c:pt idx="1893">
                  <c:v>9.6106753215451798E-2</c:v>
                </c:pt>
                <c:pt idx="1894">
                  <c:v>9.6106753215451798E-2</c:v>
                </c:pt>
                <c:pt idx="1895">
                  <c:v>9.6106753215451798E-2</c:v>
                </c:pt>
                <c:pt idx="1896">
                  <c:v>9.6106753215451798E-2</c:v>
                </c:pt>
                <c:pt idx="1897">
                  <c:v>9.6106753215451798E-2</c:v>
                </c:pt>
                <c:pt idx="1898">
                  <c:v>9.6106753215451798E-2</c:v>
                </c:pt>
                <c:pt idx="1899">
                  <c:v>9.6106753215451798E-2</c:v>
                </c:pt>
                <c:pt idx="1900">
                  <c:v>9.6106753215451798E-2</c:v>
                </c:pt>
                <c:pt idx="1901">
                  <c:v>9.6106753215451798E-2</c:v>
                </c:pt>
                <c:pt idx="1902">
                  <c:v>9.6106753215451798E-2</c:v>
                </c:pt>
                <c:pt idx="1903">
                  <c:v>9.6106753215451798E-2</c:v>
                </c:pt>
                <c:pt idx="1904">
                  <c:v>9.6106753215451798E-2</c:v>
                </c:pt>
                <c:pt idx="1905">
                  <c:v>9.6106753215451798E-2</c:v>
                </c:pt>
                <c:pt idx="1906">
                  <c:v>9.6106753215451798E-2</c:v>
                </c:pt>
                <c:pt idx="1907">
                  <c:v>9.6106753215451798E-2</c:v>
                </c:pt>
                <c:pt idx="1908">
                  <c:v>9.6106753215451798E-2</c:v>
                </c:pt>
                <c:pt idx="1909">
                  <c:v>9.6106753215451798E-2</c:v>
                </c:pt>
                <c:pt idx="1910">
                  <c:v>9.6106753215451798E-2</c:v>
                </c:pt>
                <c:pt idx="1911">
                  <c:v>9.6106753215451798E-2</c:v>
                </c:pt>
                <c:pt idx="1912">
                  <c:v>9.6106753215451798E-2</c:v>
                </c:pt>
                <c:pt idx="1913">
                  <c:v>9.6106753215451798E-2</c:v>
                </c:pt>
                <c:pt idx="1914">
                  <c:v>9.6106753215451798E-2</c:v>
                </c:pt>
                <c:pt idx="1915">
                  <c:v>9.6106753215451798E-2</c:v>
                </c:pt>
                <c:pt idx="1916">
                  <c:v>9.6106753215451798E-2</c:v>
                </c:pt>
                <c:pt idx="1917">
                  <c:v>9.6106753215451798E-2</c:v>
                </c:pt>
                <c:pt idx="1918">
                  <c:v>9.6106753215451798E-2</c:v>
                </c:pt>
                <c:pt idx="1919">
                  <c:v>9.6106753215451798E-2</c:v>
                </c:pt>
                <c:pt idx="1920">
                  <c:v>9.6106753215451798E-2</c:v>
                </c:pt>
                <c:pt idx="1921">
                  <c:v>9.6106753215451798E-2</c:v>
                </c:pt>
                <c:pt idx="1922">
                  <c:v>9.6106753215451798E-2</c:v>
                </c:pt>
                <c:pt idx="1923">
                  <c:v>9.6106753215451798E-2</c:v>
                </c:pt>
                <c:pt idx="1924">
                  <c:v>9.9953107457088172E-2</c:v>
                </c:pt>
                <c:pt idx="1925">
                  <c:v>9.9953107457088172E-2</c:v>
                </c:pt>
                <c:pt idx="1926">
                  <c:v>9.9953107457088172E-2</c:v>
                </c:pt>
                <c:pt idx="1927">
                  <c:v>9.9953107457088172E-2</c:v>
                </c:pt>
                <c:pt idx="1928">
                  <c:v>9.9953107457088172E-2</c:v>
                </c:pt>
                <c:pt idx="1929">
                  <c:v>9.9953107457088172E-2</c:v>
                </c:pt>
                <c:pt idx="1930">
                  <c:v>9.9953107457088172E-2</c:v>
                </c:pt>
                <c:pt idx="1931">
                  <c:v>9.9953107457088172E-2</c:v>
                </c:pt>
                <c:pt idx="1932">
                  <c:v>9.9953107457088172E-2</c:v>
                </c:pt>
                <c:pt idx="1933">
                  <c:v>9.9953107457088172E-2</c:v>
                </c:pt>
                <c:pt idx="1934">
                  <c:v>9.9953107457088172E-2</c:v>
                </c:pt>
                <c:pt idx="1935">
                  <c:v>9.9953107457088172E-2</c:v>
                </c:pt>
                <c:pt idx="1936">
                  <c:v>9.9953107457088172E-2</c:v>
                </c:pt>
                <c:pt idx="1937">
                  <c:v>9.9953107457088172E-2</c:v>
                </c:pt>
                <c:pt idx="1938">
                  <c:v>9.9953107457088172E-2</c:v>
                </c:pt>
                <c:pt idx="1939">
                  <c:v>9.9953107457088172E-2</c:v>
                </c:pt>
                <c:pt idx="1940">
                  <c:v>9.9953107457088172E-2</c:v>
                </c:pt>
                <c:pt idx="1941">
                  <c:v>9.9953107457088172E-2</c:v>
                </c:pt>
                <c:pt idx="1942">
                  <c:v>9.9953107457088172E-2</c:v>
                </c:pt>
                <c:pt idx="1943">
                  <c:v>9.9953107457088172E-2</c:v>
                </c:pt>
                <c:pt idx="1944">
                  <c:v>9.9953107457088172E-2</c:v>
                </c:pt>
                <c:pt idx="1945">
                  <c:v>9.9953107457088172E-2</c:v>
                </c:pt>
                <c:pt idx="1946">
                  <c:v>9.9953107457088172E-2</c:v>
                </c:pt>
                <c:pt idx="1947">
                  <c:v>9.9953107457088172E-2</c:v>
                </c:pt>
                <c:pt idx="1948">
                  <c:v>9.9953107457088172E-2</c:v>
                </c:pt>
                <c:pt idx="1949">
                  <c:v>9.9953107457088172E-2</c:v>
                </c:pt>
                <c:pt idx="1950">
                  <c:v>9.9953107457088172E-2</c:v>
                </c:pt>
                <c:pt idx="1951">
                  <c:v>9.9953107457088172E-2</c:v>
                </c:pt>
                <c:pt idx="1952">
                  <c:v>9.9953107457088172E-2</c:v>
                </c:pt>
                <c:pt idx="1953">
                  <c:v>9.9953107457088172E-2</c:v>
                </c:pt>
                <c:pt idx="1954">
                  <c:v>9.9953107457088172E-2</c:v>
                </c:pt>
                <c:pt idx="1955">
                  <c:v>9.9953107457088172E-2</c:v>
                </c:pt>
                <c:pt idx="1956">
                  <c:v>9.9953107457088172E-2</c:v>
                </c:pt>
                <c:pt idx="1957">
                  <c:v>9.9953107457088172E-2</c:v>
                </c:pt>
                <c:pt idx="1958">
                  <c:v>9.9953107457088172E-2</c:v>
                </c:pt>
                <c:pt idx="1959">
                  <c:v>9.9953107457088172E-2</c:v>
                </c:pt>
                <c:pt idx="1960">
                  <c:v>9.9953107457088172E-2</c:v>
                </c:pt>
                <c:pt idx="1961">
                  <c:v>9.9953107457088172E-2</c:v>
                </c:pt>
                <c:pt idx="1962">
                  <c:v>9.9953107457088172E-2</c:v>
                </c:pt>
                <c:pt idx="1963">
                  <c:v>9.9953107457088172E-2</c:v>
                </c:pt>
                <c:pt idx="1964">
                  <c:v>9.9953107457088172E-2</c:v>
                </c:pt>
                <c:pt idx="1965">
                  <c:v>9.9953107457088172E-2</c:v>
                </c:pt>
                <c:pt idx="1966">
                  <c:v>9.9953107457088172E-2</c:v>
                </c:pt>
                <c:pt idx="1967">
                  <c:v>9.9953107457088172E-2</c:v>
                </c:pt>
                <c:pt idx="1968">
                  <c:v>9.9953107457088172E-2</c:v>
                </c:pt>
                <c:pt idx="1969">
                  <c:v>9.9953107457088172E-2</c:v>
                </c:pt>
                <c:pt idx="1970">
                  <c:v>9.9953107457088172E-2</c:v>
                </c:pt>
                <c:pt idx="1971">
                  <c:v>9.9953107457088172E-2</c:v>
                </c:pt>
                <c:pt idx="1972">
                  <c:v>9.9953107457088172E-2</c:v>
                </c:pt>
                <c:pt idx="1973">
                  <c:v>9.9953107457088172E-2</c:v>
                </c:pt>
                <c:pt idx="1974">
                  <c:v>9.9953107457088172E-2</c:v>
                </c:pt>
                <c:pt idx="1975">
                  <c:v>9.9953107457088172E-2</c:v>
                </c:pt>
                <c:pt idx="1976">
                  <c:v>9.9953107457088172E-2</c:v>
                </c:pt>
                <c:pt idx="1977">
                  <c:v>9.9953107457088172E-2</c:v>
                </c:pt>
                <c:pt idx="1978">
                  <c:v>9.9953107457088172E-2</c:v>
                </c:pt>
                <c:pt idx="1979">
                  <c:v>9.9953107457088172E-2</c:v>
                </c:pt>
                <c:pt idx="1980">
                  <c:v>9.9953107457088172E-2</c:v>
                </c:pt>
                <c:pt idx="1981">
                  <c:v>9.9953107457088172E-2</c:v>
                </c:pt>
                <c:pt idx="1982">
                  <c:v>9.9953107457088172E-2</c:v>
                </c:pt>
                <c:pt idx="1983">
                  <c:v>9.9953107457088172E-2</c:v>
                </c:pt>
                <c:pt idx="1984">
                  <c:v>9.9953107457088172E-2</c:v>
                </c:pt>
                <c:pt idx="1985">
                  <c:v>9.9953107457088172E-2</c:v>
                </c:pt>
                <c:pt idx="1986">
                  <c:v>9.9953107457088172E-2</c:v>
                </c:pt>
                <c:pt idx="1987">
                  <c:v>9.9953107457088172E-2</c:v>
                </c:pt>
                <c:pt idx="1988">
                  <c:v>0.10527882871473854</c:v>
                </c:pt>
                <c:pt idx="1989">
                  <c:v>0.10527882871473854</c:v>
                </c:pt>
                <c:pt idx="1990">
                  <c:v>0.10527882871473854</c:v>
                </c:pt>
                <c:pt idx="1991">
                  <c:v>0.11066871528874614</c:v>
                </c:pt>
                <c:pt idx="1992">
                  <c:v>0.11066871528874614</c:v>
                </c:pt>
                <c:pt idx="1993">
                  <c:v>0.11066871528874614</c:v>
                </c:pt>
                <c:pt idx="1994">
                  <c:v>0.11066871528874614</c:v>
                </c:pt>
                <c:pt idx="1995">
                  <c:v>0.11066871528874614</c:v>
                </c:pt>
                <c:pt idx="1996">
                  <c:v>0.11066871528874614</c:v>
                </c:pt>
                <c:pt idx="1997">
                  <c:v>0.11066871528874614</c:v>
                </c:pt>
                <c:pt idx="1998">
                  <c:v>0.11066871528874614</c:v>
                </c:pt>
                <c:pt idx="1999">
                  <c:v>0.11066871528874614</c:v>
                </c:pt>
                <c:pt idx="2000">
                  <c:v>0.11066871528874614</c:v>
                </c:pt>
                <c:pt idx="2001">
                  <c:v>0.11066871528874614</c:v>
                </c:pt>
                <c:pt idx="2002">
                  <c:v>0.11066871528874614</c:v>
                </c:pt>
                <c:pt idx="2003">
                  <c:v>0.11066871528874614</c:v>
                </c:pt>
                <c:pt idx="2004">
                  <c:v>0.11066871528874614</c:v>
                </c:pt>
                <c:pt idx="2005">
                  <c:v>0.11066871528874614</c:v>
                </c:pt>
                <c:pt idx="2006">
                  <c:v>0.11066871528874614</c:v>
                </c:pt>
                <c:pt idx="2007">
                  <c:v>0.11066871528874614</c:v>
                </c:pt>
                <c:pt idx="2008">
                  <c:v>0.11066871528874614</c:v>
                </c:pt>
                <c:pt idx="2009">
                  <c:v>0.11066871528874614</c:v>
                </c:pt>
                <c:pt idx="2010">
                  <c:v>0.11671858797385672</c:v>
                </c:pt>
                <c:pt idx="2011">
                  <c:v>0.11671858797385672</c:v>
                </c:pt>
                <c:pt idx="2012">
                  <c:v>0.11671858797385672</c:v>
                </c:pt>
                <c:pt idx="2013">
                  <c:v>0.11671858797385672</c:v>
                </c:pt>
                <c:pt idx="2014">
                  <c:v>0.11671858797385672</c:v>
                </c:pt>
                <c:pt idx="2015">
                  <c:v>0.11671858797385672</c:v>
                </c:pt>
                <c:pt idx="2016">
                  <c:v>0.11671858797385672</c:v>
                </c:pt>
                <c:pt idx="2017">
                  <c:v>0.11671858797385672</c:v>
                </c:pt>
                <c:pt idx="2018">
                  <c:v>0.11671858797385672</c:v>
                </c:pt>
                <c:pt idx="2019">
                  <c:v>0.11671858797385672</c:v>
                </c:pt>
                <c:pt idx="2020">
                  <c:v>0.11671858797385672</c:v>
                </c:pt>
                <c:pt idx="2021">
                  <c:v>0.11671858797385672</c:v>
                </c:pt>
                <c:pt idx="2022">
                  <c:v>0.11671858797385672</c:v>
                </c:pt>
                <c:pt idx="2023">
                  <c:v>0.11671858797385672</c:v>
                </c:pt>
                <c:pt idx="2024">
                  <c:v>0.11671858797385672</c:v>
                </c:pt>
                <c:pt idx="2025">
                  <c:v>0.11671858797385672</c:v>
                </c:pt>
                <c:pt idx="2026">
                  <c:v>0.11671858797385672</c:v>
                </c:pt>
                <c:pt idx="2027">
                  <c:v>0.11671858797385672</c:v>
                </c:pt>
                <c:pt idx="2028">
                  <c:v>0.11671858797385672</c:v>
                </c:pt>
                <c:pt idx="2029">
                  <c:v>0.11671858797385672</c:v>
                </c:pt>
                <c:pt idx="2030">
                  <c:v>0.11671858797385672</c:v>
                </c:pt>
                <c:pt idx="2031">
                  <c:v>0.11671858797385672</c:v>
                </c:pt>
                <c:pt idx="2032">
                  <c:v>0.11671858797385672</c:v>
                </c:pt>
                <c:pt idx="2033">
                  <c:v>0.11671858797385672</c:v>
                </c:pt>
                <c:pt idx="2034">
                  <c:v>0.11671858797385672</c:v>
                </c:pt>
                <c:pt idx="2035">
                  <c:v>0.11671858797385672</c:v>
                </c:pt>
                <c:pt idx="2036">
                  <c:v>0.11671858797385672</c:v>
                </c:pt>
                <c:pt idx="2037">
                  <c:v>0.12407926640740791</c:v>
                </c:pt>
                <c:pt idx="2038">
                  <c:v>0.12407926640740791</c:v>
                </c:pt>
                <c:pt idx="2039">
                  <c:v>0.12407926640740791</c:v>
                </c:pt>
                <c:pt idx="2040">
                  <c:v>0.12407926640740791</c:v>
                </c:pt>
                <c:pt idx="2041">
                  <c:v>0.12407926640740791</c:v>
                </c:pt>
                <c:pt idx="2042">
                  <c:v>0.12407926640740791</c:v>
                </c:pt>
                <c:pt idx="2043">
                  <c:v>0.12407926640740791</c:v>
                </c:pt>
                <c:pt idx="2044">
                  <c:v>0.12407926640740791</c:v>
                </c:pt>
                <c:pt idx="2045">
                  <c:v>0.12407926640740791</c:v>
                </c:pt>
                <c:pt idx="2046">
                  <c:v>0.12407926640740791</c:v>
                </c:pt>
                <c:pt idx="2047">
                  <c:v>0.12407926640740791</c:v>
                </c:pt>
                <c:pt idx="2048">
                  <c:v>0.12407926640740791</c:v>
                </c:pt>
                <c:pt idx="2049">
                  <c:v>0.12407926640740791</c:v>
                </c:pt>
                <c:pt idx="2050">
                  <c:v>0.12407926640740791</c:v>
                </c:pt>
                <c:pt idx="2051">
                  <c:v>0.12407926640740791</c:v>
                </c:pt>
                <c:pt idx="2052">
                  <c:v>0.12407926640740791</c:v>
                </c:pt>
                <c:pt idx="2053">
                  <c:v>0.12407926640740791</c:v>
                </c:pt>
                <c:pt idx="2054">
                  <c:v>0.12407926640740791</c:v>
                </c:pt>
                <c:pt idx="2055">
                  <c:v>0.12407926640740791</c:v>
                </c:pt>
                <c:pt idx="2056">
                  <c:v>0.12407926640740791</c:v>
                </c:pt>
                <c:pt idx="2057">
                  <c:v>0.12407926640740791</c:v>
                </c:pt>
                <c:pt idx="2058">
                  <c:v>0.12407926640740791</c:v>
                </c:pt>
                <c:pt idx="2059">
                  <c:v>0.12407926640740791</c:v>
                </c:pt>
                <c:pt idx="2060">
                  <c:v>0.12407926640740791</c:v>
                </c:pt>
                <c:pt idx="2061">
                  <c:v>0.12407926640740791</c:v>
                </c:pt>
                <c:pt idx="2062">
                  <c:v>0.12407926640740791</c:v>
                </c:pt>
                <c:pt idx="2063">
                  <c:v>0.12407926640740791</c:v>
                </c:pt>
                <c:pt idx="2064">
                  <c:v>0.12407926640740791</c:v>
                </c:pt>
                <c:pt idx="2065">
                  <c:v>0.12407926640740791</c:v>
                </c:pt>
                <c:pt idx="2066">
                  <c:v>0.12407926640740791</c:v>
                </c:pt>
                <c:pt idx="2067">
                  <c:v>0.12407926640740791</c:v>
                </c:pt>
                <c:pt idx="2068">
                  <c:v>0.12407926640740791</c:v>
                </c:pt>
                <c:pt idx="2069">
                  <c:v>0.12407926640740791</c:v>
                </c:pt>
                <c:pt idx="2070">
                  <c:v>0.12407926640740791</c:v>
                </c:pt>
                <c:pt idx="2071">
                  <c:v>0.12407926640740791</c:v>
                </c:pt>
                <c:pt idx="2072">
                  <c:v>0.12407926640740791</c:v>
                </c:pt>
                <c:pt idx="2073">
                  <c:v>0.12407926640740791</c:v>
                </c:pt>
                <c:pt idx="2074">
                  <c:v>0.12407926640740791</c:v>
                </c:pt>
                <c:pt idx="2075">
                  <c:v>0.12407926640740791</c:v>
                </c:pt>
                <c:pt idx="2076">
                  <c:v>0.12407926640740791</c:v>
                </c:pt>
                <c:pt idx="2077">
                  <c:v>0.12407926640740791</c:v>
                </c:pt>
                <c:pt idx="2078">
                  <c:v>0.12407926640740791</c:v>
                </c:pt>
                <c:pt idx="2079">
                  <c:v>0.12407926640740791</c:v>
                </c:pt>
                <c:pt idx="2080">
                  <c:v>0.12407926640740791</c:v>
                </c:pt>
                <c:pt idx="2081">
                  <c:v>0.12407926640740791</c:v>
                </c:pt>
                <c:pt idx="2082">
                  <c:v>0.12407926640740791</c:v>
                </c:pt>
                <c:pt idx="2083">
                  <c:v>0.12407926640740791</c:v>
                </c:pt>
                <c:pt idx="2084">
                  <c:v>0.12407926640740791</c:v>
                </c:pt>
                <c:pt idx="2085">
                  <c:v>0.12407926640740791</c:v>
                </c:pt>
                <c:pt idx="2086">
                  <c:v>0.12407926640740791</c:v>
                </c:pt>
                <c:pt idx="2087">
                  <c:v>0.12407926640740791</c:v>
                </c:pt>
                <c:pt idx="2088">
                  <c:v>0.12407926640740791</c:v>
                </c:pt>
                <c:pt idx="2089">
                  <c:v>0.12407926640740791</c:v>
                </c:pt>
                <c:pt idx="2090">
                  <c:v>0.12407926640740791</c:v>
                </c:pt>
                <c:pt idx="2091">
                  <c:v>0.12407926640740791</c:v>
                </c:pt>
                <c:pt idx="2092">
                  <c:v>0.12407926640740791</c:v>
                </c:pt>
                <c:pt idx="2093">
                  <c:v>0.12407926640740791</c:v>
                </c:pt>
                <c:pt idx="2094">
                  <c:v>0.12407926640740791</c:v>
                </c:pt>
                <c:pt idx="2095">
                  <c:v>0.12407926640740791</c:v>
                </c:pt>
                <c:pt idx="2096">
                  <c:v>0.12407926640740791</c:v>
                </c:pt>
                <c:pt idx="2097">
                  <c:v>0.12407926640740791</c:v>
                </c:pt>
                <c:pt idx="2098">
                  <c:v>0.12407926640740791</c:v>
                </c:pt>
                <c:pt idx="2099">
                  <c:v>0.12407926640740791</c:v>
                </c:pt>
                <c:pt idx="2100">
                  <c:v>0.12407926640740791</c:v>
                </c:pt>
                <c:pt idx="2101">
                  <c:v>0.12407926640740791</c:v>
                </c:pt>
                <c:pt idx="2102">
                  <c:v>0.12407926640740791</c:v>
                </c:pt>
                <c:pt idx="2103">
                  <c:v>0.12407926640740791</c:v>
                </c:pt>
                <c:pt idx="2104">
                  <c:v>0.12407926640740791</c:v>
                </c:pt>
                <c:pt idx="2105">
                  <c:v>0.12407926640740791</c:v>
                </c:pt>
                <c:pt idx="2106">
                  <c:v>0.12407926640740791</c:v>
                </c:pt>
                <c:pt idx="2107">
                  <c:v>0.12407926640740791</c:v>
                </c:pt>
                <c:pt idx="2108">
                  <c:v>0.12407926640740791</c:v>
                </c:pt>
                <c:pt idx="2109">
                  <c:v>0.12407926640740791</c:v>
                </c:pt>
                <c:pt idx="2110">
                  <c:v>0.12407926640740791</c:v>
                </c:pt>
                <c:pt idx="2111">
                  <c:v>0.12407926640740791</c:v>
                </c:pt>
                <c:pt idx="2112">
                  <c:v>0.12407926640740791</c:v>
                </c:pt>
                <c:pt idx="2113">
                  <c:v>0.12407926640740791</c:v>
                </c:pt>
                <c:pt idx="2114">
                  <c:v>0.12407926640740791</c:v>
                </c:pt>
                <c:pt idx="2115">
                  <c:v>0.12407926640740791</c:v>
                </c:pt>
                <c:pt idx="2116">
                  <c:v>0.12407926640740791</c:v>
                </c:pt>
                <c:pt idx="2117">
                  <c:v>0.12407926640740791</c:v>
                </c:pt>
                <c:pt idx="2118">
                  <c:v>0.12407926640740791</c:v>
                </c:pt>
                <c:pt idx="2119">
                  <c:v>0.12407926640740791</c:v>
                </c:pt>
                <c:pt idx="2120">
                  <c:v>0.12407926640740791</c:v>
                </c:pt>
                <c:pt idx="2121">
                  <c:v>0.12407926640740791</c:v>
                </c:pt>
                <c:pt idx="2122">
                  <c:v>0.12407926640740791</c:v>
                </c:pt>
                <c:pt idx="2123">
                  <c:v>0.12407926640740791</c:v>
                </c:pt>
                <c:pt idx="2124">
                  <c:v>0.12407926640740791</c:v>
                </c:pt>
                <c:pt idx="2125">
                  <c:v>0.12407926640740791</c:v>
                </c:pt>
                <c:pt idx="2126">
                  <c:v>0.12407926640740791</c:v>
                </c:pt>
                <c:pt idx="2127">
                  <c:v>0.12407926640740791</c:v>
                </c:pt>
                <c:pt idx="2128">
                  <c:v>0.12407926640740791</c:v>
                </c:pt>
                <c:pt idx="2129">
                  <c:v>0.12407926640740791</c:v>
                </c:pt>
                <c:pt idx="2130">
                  <c:v>0.12407926640740791</c:v>
                </c:pt>
                <c:pt idx="2131">
                  <c:v>0.12407926640740791</c:v>
                </c:pt>
                <c:pt idx="2132">
                  <c:v>0.12407926640740791</c:v>
                </c:pt>
                <c:pt idx="2133">
                  <c:v>0.12407926640740791</c:v>
                </c:pt>
                <c:pt idx="2134">
                  <c:v>0.12407926640740791</c:v>
                </c:pt>
                <c:pt idx="2135">
                  <c:v>0.12407926640740791</c:v>
                </c:pt>
                <c:pt idx="2136">
                  <c:v>0.12407926640740791</c:v>
                </c:pt>
                <c:pt idx="2137">
                  <c:v>0.12407926640740791</c:v>
                </c:pt>
                <c:pt idx="2138">
                  <c:v>0.12407926640740791</c:v>
                </c:pt>
                <c:pt idx="2139">
                  <c:v>0.12407926640740791</c:v>
                </c:pt>
                <c:pt idx="2140">
                  <c:v>0.12407926640740791</c:v>
                </c:pt>
                <c:pt idx="2141">
                  <c:v>0.12407926640740791</c:v>
                </c:pt>
                <c:pt idx="2142">
                  <c:v>0.12407926640740791</c:v>
                </c:pt>
                <c:pt idx="2143">
                  <c:v>0.12407926640740791</c:v>
                </c:pt>
                <c:pt idx="2144">
                  <c:v>0.12407926640740791</c:v>
                </c:pt>
                <c:pt idx="2145">
                  <c:v>0.12407926640740791</c:v>
                </c:pt>
                <c:pt idx="2146">
                  <c:v>0.12407926640740791</c:v>
                </c:pt>
                <c:pt idx="2147">
                  <c:v>0.12407926640740791</c:v>
                </c:pt>
                <c:pt idx="2148">
                  <c:v>0.12407926640740791</c:v>
                </c:pt>
                <c:pt idx="2149">
                  <c:v>0.12407926640740791</c:v>
                </c:pt>
                <c:pt idx="2150">
                  <c:v>0.12407926640740791</c:v>
                </c:pt>
                <c:pt idx="2151">
                  <c:v>0.12407926640740791</c:v>
                </c:pt>
                <c:pt idx="2152">
                  <c:v>0.12407926640740791</c:v>
                </c:pt>
                <c:pt idx="2153">
                  <c:v>0.12407926640740791</c:v>
                </c:pt>
                <c:pt idx="2154">
                  <c:v>0.12407926640740791</c:v>
                </c:pt>
                <c:pt idx="2155">
                  <c:v>0.12407926640740791</c:v>
                </c:pt>
                <c:pt idx="2156">
                  <c:v>0.12407926640740791</c:v>
                </c:pt>
                <c:pt idx="2157">
                  <c:v>0.12407926640740791</c:v>
                </c:pt>
                <c:pt idx="2158">
                  <c:v>0.12407926640740791</c:v>
                </c:pt>
                <c:pt idx="2159">
                  <c:v>0.12407926640740791</c:v>
                </c:pt>
                <c:pt idx="2160">
                  <c:v>0.12407926640740791</c:v>
                </c:pt>
                <c:pt idx="2161">
                  <c:v>0.12407926640740791</c:v>
                </c:pt>
                <c:pt idx="2162">
                  <c:v>0.12407926640740791</c:v>
                </c:pt>
                <c:pt idx="2163">
                  <c:v>0.12407926640740791</c:v>
                </c:pt>
                <c:pt idx="2164">
                  <c:v>0.12407926640740791</c:v>
                </c:pt>
                <c:pt idx="2165">
                  <c:v>0.12407926640740791</c:v>
                </c:pt>
                <c:pt idx="2166">
                  <c:v>0.12407926640740791</c:v>
                </c:pt>
                <c:pt idx="2167">
                  <c:v>0.12407926640740791</c:v>
                </c:pt>
                <c:pt idx="2168">
                  <c:v>0.12407926640740791</c:v>
                </c:pt>
                <c:pt idx="2169">
                  <c:v>0.12407926640740791</c:v>
                </c:pt>
                <c:pt idx="2170">
                  <c:v>0.12407926640740791</c:v>
                </c:pt>
                <c:pt idx="2171">
                  <c:v>0.12407926640740791</c:v>
                </c:pt>
                <c:pt idx="2172">
                  <c:v>0.12407926640740791</c:v>
                </c:pt>
                <c:pt idx="2173">
                  <c:v>0.12407926640740791</c:v>
                </c:pt>
                <c:pt idx="2174">
                  <c:v>0.12407926640740791</c:v>
                </c:pt>
                <c:pt idx="2175">
                  <c:v>0.12407926640740791</c:v>
                </c:pt>
                <c:pt idx="2176">
                  <c:v>0.12407926640740791</c:v>
                </c:pt>
                <c:pt idx="2177">
                  <c:v>0.12407926640740791</c:v>
                </c:pt>
                <c:pt idx="2178">
                  <c:v>0.12407926640740791</c:v>
                </c:pt>
                <c:pt idx="2179">
                  <c:v>0.12407926640740791</c:v>
                </c:pt>
                <c:pt idx="2180">
                  <c:v>0.12407926640740791</c:v>
                </c:pt>
                <c:pt idx="2181">
                  <c:v>0.12407926640740791</c:v>
                </c:pt>
                <c:pt idx="2182">
                  <c:v>0.12407926640740791</c:v>
                </c:pt>
                <c:pt idx="2183">
                  <c:v>0.12407926640740791</c:v>
                </c:pt>
                <c:pt idx="2184">
                  <c:v>0.12407926640740791</c:v>
                </c:pt>
                <c:pt idx="2185">
                  <c:v>0.12407926640740791</c:v>
                </c:pt>
                <c:pt idx="2186">
                  <c:v>0.12407926640740791</c:v>
                </c:pt>
                <c:pt idx="2187">
                  <c:v>0.12407926640740791</c:v>
                </c:pt>
                <c:pt idx="2188">
                  <c:v>0.12407926640740791</c:v>
                </c:pt>
                <c:pt idx="2189">
                  <c:v>0.12407926640740791</c:v>
                </c:pt>
                <c:pt idx="2190">
                  <c:v>0.12407926640740791</c:v>
                </c:pt>
                <c:pt idx="2191">
                  <c:v>0.12407926640740791</c:v>
                </c:pt>
                <c:pt idx="2192">
                  <c:v>0.12407926640740791</c:v>
                </c:pt>
                <c:pt idx="2193">
                  <c:v>0.12407926640740791</c:v>
                </c:pt>
                <c:pt idx="2194">
                  <c:v>0.12407926640740791</c:v>
                </c:pt>
                <c:pt idx="2195">
                  <c:v>0.12407926640740791</c:v>
                </c:pt>
                <c:pt idx="2196">
                  <c:v>0.12407926640740791</c:v>
                </c:pt>
                <c:pt idx="2197">
                  <c:v>0.12407926640740791</c:v>
                </c:pt>
                <c:pt idx="2198">
                  <c:v>0.12407926640740791</c:v>
                </c:pt>
                <c:pt idx="2199">
                  <c:v>0.12407926640740791</c:v>
                </c:pt>
                <c:pt idx="2200">
                  <c:v>0.12407926640740791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719-4E03-AD1C-C47537CFEA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556968"/>
        <c:axId val="1"/>
      </c:scatterChart>
      <c:valAx>
        <c:axId val="662556968"/>
        <c:scaling>
          <c:orientation val="minMax"/>
          <c:max val="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Follow up (years)</a:t>
                </a:r>
              </a:p>
            </c:rich>
          </c:tx>
          <c:layout>
            <c:manualLayout>
              <c:xMode val="edge"/>
              <c:yMode val="edge"/>
              <c:x val="0.46977032588949519"/>
              <c:y val="0.9323827956672424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;\-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1"/>
        <c:crosses val="autoZero"/>
        <c:crossBetween val="midCat"/>
        <c:majorUnit val="1"/>
      </c:valAx>
      <c:valAx>
        <c:axId val="1"/>
        <c:scaling>
          <c:orientation val="minMax"/>
          <c:max val="0.30000000000000004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Cumulative Incidence</a:t>
                </a:r>
                <a:r>
                  <a:rPr lang="en-US" baseline="0" dirty="0"/>
                  <a:t> (%)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4612472838074934E-2"/>
              <c:y val="0.1712467860026517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en-US"/>
          </a:p>
        </c:txPr>
        <c:crossAx val="6625569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D2526-A80F-C04B-9CF0-D2AE85FF4E64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05B24-E200-1344-A256-C4BA2AFA5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80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1313" y="695325"/>
            <a:ext cx="62007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717" y="4418029"/>
            <a:ext cx="5506380" cy="41823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70" rIns="91539" bIns="4577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5476" name="Slide Number Placeholder 3"/>
          <p:cNvSpPr txBox="1">
            <a:spLocks noGrp="1"/>
          </p:cNvSpPr>
          <p:nvPr/>
        </p:nvSpPr>
        <p:spPr bwMode="auto">
          <a:xfrm>
            <a:off x="3898610" y="8828203"/>
            <a:ext cx="2981654" cy="46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9" tIns="45770" rIns="91539" bIns="45770" anchor="b"/>
          <a:lstStyle>
            <a:lvl1pPr defTabSz="8890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8890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8890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8890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8890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3398C11A-26DF-4F84-B789-07A41BAFB6ED}" type="slidenum">
              <a:rPr lang="en-US" altLang="en-US" sz="1200"/>
              <a:pPr algn="r"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82132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05B24-E200-1344-A256-C4BA2AFA5AC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99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05B24-E200-1344-A256-C4BA2AFA5AC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33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05B24-E200-1344-A256-C4BA2AFA5AC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61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N under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05B24-E200-1344-A256-C4BA2AFA5AC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53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number of no </a:t>
            </a:r>
            <a:r>
              <a:rPr lang="en-US" dirty="0" err="1" smtClean="0"/>
              <a:t>revasc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05B24-E200-1344-A256-C4BA2AFA5AC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17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05B24-E200-1344-A256-C4BA2AFA5A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64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31800" y="708025"/>
            <a:ext cx="6302375" cy="35448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55817" y="4490032"/>
            <a:ext cx="5254554" cy="2840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5265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31800" y="708025"/>
            <a:ext cx="6302375" cy="35448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55817" y="4490032"/>
            <a:ext cx="5254554" cy="2840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0370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389941-1E5B-486E-9AD3-02E4BBC9F9B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767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Footnote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05B24-E200-1344-A256-C4BA2AFA5A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87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05B24-E200-1344-A256-C4BA2AFA5A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46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05B24-E200-1344-A256-C4BA2AFA5AC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55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05B24-E200-1344-A256-C4BA2AFA5AC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2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E7B6-9389-5B43-B263-93DA408A0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4340" y="3264877"/>
            <a:ext cx="9088314" cy="923191"/>
          </a:xfrm>
        </p:spPr>
        <p:txBody>
          <a:bodyPr anchor="b">
            <a:normAutofit/>
          </a:bodyPr>
          <a:lstStyle>
            <a:lvl1pPr algn="ctr"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3D988C-B80F-FF42-A057-1EE42D854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6955" y="4405069"/>
            <a:ext cx="5923084" cy="530347"/>
          </a:xfrm>
        </p:spPr>
        <p:txBody>
          <a:bodyPr>
            <a:no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5CE891-559A-6640-9D16-90D88B9DCF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4D0A6F3-AF88-B74B-B4DA-6A5EE87F44DB}"/>
              </a:ext>
            </a:extLst>
          </p:cNvPr>
          <p:cNvSpPr/>
          <p:nvPr userDrawn="1"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CEBDEA-7127-5E4A-B366-227765A8986F}"/>
              </a:ext>
            </a:extLst>
          </p:cNvPr>
          <p:cNvSpPr txBox="1"/>
          <p:nvPr userDrawn="1"/>
        </p:nvSpPr>
        <p:spPr>
          <a:xfrm>
            <a:off x="61548" y="6268834"/>
            <a:ext cx="4985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 Sessions 2019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805177-1638-8343-A567-8C252AD3A475}"/>
              </a:ext>
            </a:extLst>
          </p:cNvPr>
          <p:cNvSpPr txBox="1"/>
          <p:nvPr userDrawn="1"/>
        </p:nvSpPr>
        <p:spPr>
          <a:xfrm>
            <a:off x="10475089" y="6414119"/>
            <a:ext cx="16231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A1794A-288E-9743-A2D3-E775E45BD5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699" y="70006"/>
            <a:ext cx="2904085" cy="14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790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3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17" y="2417775"/>
            <a:ext cx="5389033" cy="165994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4549" y="2417775"/>
            <a:ext cx="5391151" cy="165994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4904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97551"/>
            <a:ext cx="5386917" cy="57733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7"/>
            <a:ext cx="5386917" cy="14856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97551"/>
            <a:ext cx="5389033" cy="57733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7"/>
            <a:ext cx="5389033" cy="14856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6135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7260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497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51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2" y="273051"/>
            <a:ext cx="6815668" cy="185845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769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0010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8"/>
            <a:ext cx="7315200" cy="6650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6769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9761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90527" y="1143002"/>
            <a:ext cx="7077579" cy="1711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6524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7382" y="227021"/>
            <a:ext cx="2893484" cy="4452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98808" y="227021"/>
            <a:ext cx="1785361" cy="4452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9853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15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941384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3"/>
            <a:ext cx="10363200" cy="599267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429640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5" y="365125"/>
            <a:ext cx="11347939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5" y="1649779"/>
            <a:ext cx="11347939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9A17ED-AE3B-6D45-AD36-A7724C267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696" y="5895057"/>
            <a:ext cx="1461135" cy="7433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43D9D9-374E-7D48-8205-1335F3D5D8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4763" y="6650038"/>
            <a:ext cx="12192001" cy="207962"/>
          </a:xfrm>
          <a:prstGeom prst="rect">
            <a:avLst/>
          </a:prstGeom>
          <a:solidFill>
            <a:srgbClr val="D1282E">
              <a:lumMod val="75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61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15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652478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3"/>
            <a:ext cx="10363200" cy="599267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0015928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6D174424-E7CD-DE47-95D8-A48B7725D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89BBA-822A-4A3D-BF85-943E66753C1D}" type="datetimeFigureOut">
              <a:rPr lang="en-US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130C851-1705-A145-8B2E-0EB9239BA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4AD4E8E-3726-8D48-851A-55681E43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16014-0B22-4C27-A1EB-2D07B88AE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90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17" y="1048512"/>
            <a:ext cx="10970953" cy="41857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0575D27-FB5D-BB40-B53E-74A795119A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20763" y="6457950"/>
            <a:ext cx="7304087" cy="163513"/>
          </a:xfrm>
        </p:spPr>
        <p:txBody>
          <a:bodyPr/>
          <a:lstStyle>
            <a:lvl1pPr algn="l" defTabSz="91395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D385009-A668-7443-98D3-79B44F02B7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09600" y="6457950"/>
            <a:ext cx="315913" cy="163513"/>
          </a:xfrm>
        </p:spPr>
        <p:txBody>
          <a:bodyPr/>
          <a:lstStyle>
            <a:lvl1pPr defTabSz="912813" eaLnBrk="0" hangingPunct="0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286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5" y="365125"/>
            <a:ext cx="11347939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5" y="1649779"/>
            <a:ext cx="4938347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7E01BD-CD9A-1342-A639-2A4E48DB8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044058"/>
            <a:ext cx="12198350" cy="762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B65388-091C-AA4D-8A46-4066724BAB6D}"/>
              </a:ext>
            </a:extLst>
          </p:cNvPr>
          <p:cNvSpPr/>
          <p:nvPr userDrawn="1"/>
        </p:nvSpPr>
        <p:spPr>
          <a:xfrm>
            <a:off x="-6350" y="6119446"/>
            <a:ext cx="7110535" cy="741827"/>
          </a:xfrm>
          <a:prstGeom prst="rect">
            <a:avLst/>
          </a:prstGeom>
          <a:gradFill>
            <a:gsLst>
              <a:gs pos="0">
                <a:schemeClr val="bg1"/>
              </a:gs>
              <a:gs pos="63000">
                <a:srgbClr val="D51F3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F6F588-6322-9E43-82CC-FA06ECD7B4C9}"/>
              </a:ext>
            </a:extLst>
          </p:cNvPr>
          <p:cNvSpPr txBox="1"/>
          <p:nvPr userDrawn="1"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805177-1638-8343-A567-8C252AD3A475}"/>
              </a:ext>
            </a:extLst>
          </p:cNvPr>
          <p:cNvSpPr txBox="1"/>
          <p:nvPr userDrawn="1"/>
        </p:nvSpPr>
        <p:spPr>
          <a:xfrm>
            <a:off x="3042146" y="6414118"/>
            <a:ext cx="1327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F2BB229-52A8-A441-A0C1-A83D70AB709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2200" y="1649779"/>
            <a:ext cx="4938347" cy="3370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B4C7B5-BFA0-8440-B1AA-EF81559CAD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92" y="6119113"/>
            <a:ext cx="1461135" cy="74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8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8C23BD3-56EF-F547-8B14-16CF7B6E7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7B70CD-883E-CB43-8240-9AC4959B4B71}"/>
              </a:ext>
            </a:extLst>
          </p:cNvPr>
          <p:cNvSpPr/>
          <p:nvPr userDrawn="1"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F6F588-6322-9E43-82CC-FA06ECD7B4C9}"/>
              </a:ext>
            </a:extLst>
          </p:cNvPr>
          <p:cNvSpPr txBox="1"/>
          <p:nvPr userDrawn="1"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805177-1638-8343-A567-8C252AD3A475}"/>
              </a:ext>
            </a:extLst>
          </p:cNvPr>
          <p:cNvSpPr txBox="1"/>
          <p:nvPr userDrawn="1"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196253" y="325316"/>
            <a:ext cx="0" cy="5591908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FEA919F9-C870-144C-9F7F-207C1A797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8945" y="2343394"/>
            <a:ext cx="4595447" cy="96251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</a:t>
            </a:r>
            <a:r>
              <a:rPr lang="en-US"/>
              <a:t>edit </a:t>
            </a:r>
            <a:br>
              <a:rPr lang="en-US"/>
            </a:br>
            <a:r>
              <a:rPr lang="en-US"/>
              <a:t>Master </a:t>
            </a:r>
            <a:r>
              <a:rPr lang="en-US" dirty="0"/>
              <a:t>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358817" y="2072437"/>
            <a:ext cx="4595147" cy="2273855"/>
            <a:chOff x="0" y="1092200"/>
            <a:chExt cx="9144000" cy="5246492"/>
          </a:xfrm>
        </p:grpSpPr>
        <p:pic>
          <p:nvPicPr>
            <p:cNvPr id="10" name="Picture 9" descr="FINAL_ischemia_logo_13oct201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92200"/>
              <a:ext cx="9144000" cy="4651977"/>
            </a:xfrm>
            <a:prstGeom prst="rect">
              <a:avLst/>
            </a:prstGeom>
          </p:spPr>
        </p:pic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6147091" y="4296900"/>
              <a:ext cx="2718047" cy="2041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200" b="1" spc="600" dirty="0">
                  <a:latin typeface="Brush Script MT Italic"/>
                  <a:ea typeface="Zapfino" charset="0"/>
                  <a:cs typeface="Brush Script MT Italic"/>
                </a:rPr>
                <a:t>CKD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3092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6351" y="114994"/>
            <a:ext cx="6189963" cy="6743006"/>
            <a:chOff x="-6351" y="114994"/>
            <a:chExt cx="6189963" cy="6743006"/>
          </a:xfrm>
        </p:grpSpPr>
        <p:sp>
          <p:nvSpPr>
            <p:cNvPr id="16" name="Triangle 14">
              <a:extLst>
                <a:ext uri="{FF2B5EF4-FFF2-40B4-BE49-F238E27FC236}">
                  <a16:creationId xmlns:a16="http://schemas.microsoft.com/office/drawing/2014/main" id="{8DD280B7-C40C-3942-9E41-9011655C02F4}"/>
                </a:ext>
              </a:extLst>
            </p:cNvPr>
            <p:cNvSpPr/>
            <p:nvPr userDrawn="1"/>
          </p:nvSpPr>
          <p:spPr>
            <a:xfrm>
              <a:off x="-6351" y="575112"/>
              <a:ext cx="6189963" cy="6282888"/>
            </a:xfrm>
            <a:custGeom>
              <a:avLst/>
              <a:gdLst>
                <a:gd name="connsiteX0" fmla="*/ 0 w 4219200"/>
                <a:gd name="connsiteY0" fmla="*/ 4112443 h 4112443"/>
                <a:gd name="connsiteX1" fmla="*/ 2109600 w 4219200"/>
                <a:gd name="connsiteY1" fmla="*/ 0 h 4112443"/>
                <a:gd name="connsiteX2" fmla="*/ 4219200 w 4219200"/>
                <a:gd name="connsiteY2" fmla="*/ 4112443 h 4112443"/>
                <a:gd name="connsiteX3" fmla="*/ 0 w 4219200"/>
                <a:gd name="connsiteY3" fmla="*/ 4112443 h 4112443"/>
                <a:gd name="connsiteX0" fmla="*/ 446400 w 4665600"/>
                <a:gd name="connsiteY0" fmla="*/ 4710043 h 4710043"/>
                <a:gd name="connsiteX1" fmla="*/ 0 w 4665600"/>
                <a:gd name="connsiteY1" fmla="*/ 0 h 4710043"/>
                <a:gd name="connsiteX2" fmla="*/ 4665600 w 4665600"/>
                <a:gd name="connsiteY2" fmla="*/ 4710043 h 4710043"/>
                <a:gd name="connsiteX3" fmla="*/ 446400 w 4665600"/>
                <a:gd name="connsiteY3" fmla="*/ 4710043 h 4710043"/>
                <a:gd name="connsiteX0" fmla="*/ 7200 w 4665600"/>
                <a:gd name="connsiteY0" fmla="*/ 5826043 h 5826043"/>
                <a:gd name="connsiteX1" fmla="*/ 0 w 4665600"/>
                <a:gd name="connsiteY1" fmla="*/ 0 h 5826043"/>
                <a:gd name="connsiteX2" fmla="*/ 4665600 w 4665600"/>
                <a:gd name="connsiteY2" fmla="*/ 4710043 h 5826043"/>
                <a:gd name="connsiteX3" fmla="*/ 7200 w 4665600"/>
                <a:gd name="connsiteY3" fmla="*/ 5826043 h 5826043"/>
                <a:gd name="connsiteX0" fmla="*/ 7200 w 5724000"/>
                <a:gd name="connsiteY0" fmla="*/ 5826043 h 5826043"/>
                <a:gd name="connsiteX1" fmla="*/ 0 w 5724000"/>
                <a:gd name="connsiteY1" fmla="*/ 0 h 5826043"/>
                <a:gd name="connsiteX2" fmla="*/ 5724000 w 5724000"/>
                <a:gd name="connsiteY2" fmla="*/ 5818843 h 5826043"/>
                <a:gd name="connsiteX3" fmla="*/ 7200 w 5724000"/>
                <a:gd name="connsiteY3" fmla="*/ 5826043 h 5826043"/>
                <a:gd name="connsiteX0" fmla="*/ 7200 w 5739875"/>
                <a:gd name="connsiteY0" fmla="*/ 5826043 h 5826043"/>
                <a:gd name="connsiteX1" fmla="*/ 0 w 5739875"/>
                <a:gd name="connsiteY1" fmla="*/ 0 h 5826043"/>
                <a:gd name="connsiteX2" fmla="*/ 5739875 w 5739875"/>
                <a:gd name="connsiteY2" fmla="*/ 5822018 h 5826043"/>
                <a:gd name="connsiteX3" fmla="*/ 7200 w 5739875"/>
                <a:gd name="connsiteY3" fmla="*/ 5826043 h 582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9875" h="5826043">
                  <a:moveTo>
                    <a:pt x="7200" y="5826043"/>
                  </a:moveTo>
                  <a:lnTo>
                    <a:pt x="0" y="0"/>
                  </a:lnTo>
                  <a:lnTo>
                    <a:pt x="5739875" y="5822018"/>
                  </a:lnTo>
                  <a:lnTo>
                    <a:pt x="7200" y="5826043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701AF60-3767-0A48-BC7A-B4A326585A5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3501"/>
            <a:stretch/>
          </p:blipFill>
          <p:spPr>
            <a:xfrm>
              <a:off x="0" y="114994"/>
              <a:ext cx="2959325" cy="517401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 userDrawn="1"/>
        </p:nvSpPr>
        <p:spPr>
          <a:xfrm>
            <a:off x="0" y="0"/>
            <a:ext cx="12192000" cy="6163408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717D5F-E6D5-1846-B942-360145A1BF03}"/>
              </a:ext>
            </a:extLst>
          </p:cNvPr>
          <p:cNvSpPr/>
          <p:nvPr userDrawn="1"/>
        </p:nvSpPr>
        <p:spPr>
          <a:xfrm>
            <a:off x="6872110" y="3693245"/>
            <a:ext cx="435888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6600" b="1" dirty="0">
                <a:solidFill>
                  <a:srgbClr val="D51F32"/>
                </a:solidFill>
                <a:latin typeface="Lub Dub" panose="020B0603030403020204" pitchFamily="34" charset="77"/>
              </a:rPr>
              <a:t>Thank </a:t>
            </a:r>
            <a:r>
              <a:rPr lang="en-US" sz="6600" b="1" spc="-100" dirty="0">
                <a:solidFill>
                  <a:srgbClr val="D51F32"/>
                </a:solidFill>
                <a:latin typeface="Lub Dub" panose="020B0603030403020204" pitchFamily="34" charset="77"/>
              </a:rPr>
              <a:t>you</a:t>
            </a:r>
            <a:r>
              <a:rPr lang="en-US" sz="6600" b="1" dirty="0">
                <a:solidFill>
                  <a:srgbClr val="D51F32"/>
                </a:solidFill>
                <a:latin typeface="Lub Dub" panose="020B0603030403020204" pitchFamily="34" charset="77"/>
              </a:rPr>
              <a:t>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864797-5155-1640-AE8A-255D14F0DC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1625" y="4729653"/>
            <a:ext cx="4048567" cy="9819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C23BD3-56EF-F547-8B14-16CF7B6E7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95443" b="3164"/>
          <a:stretch/>
        </p:blipFill>
        <p:spPr>
          <a:xfrm>
            <a:off x="-6350" y="6175943"/>
            <a:ext cx="12198350" cy="762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7B70CD-883E-CB43-8240-9AC4959B4B71}"/>
              </a:ext>
            </a:extLst>
          </p:cNvPr>
          <p:cNvSpPr/>
          <p:nvPr userDrawn="1"/>
        </p:nvSpPr>
        <p:spPr>
          <a:xfrm>
            <a:off x="-6351" y="6248665"/>
            <a:ext cx="12198351" cy="612608"/>
          </a:xfrm>
          <a:prstGeom prst="rect">
            <a:avLst/>
          </a:prstGeom>
          <a:solidFill>
            <a:srgbClr val="D5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F6F588-6322-9E43-82CC-FA06ECD7B4C9}"/>
              </a:ext>
            </a:extLst>
          </p:cNvPr>
          <p:cNvSpPr txBox="1"/>
          <p:nvPr userDrawn="1"/>
        </p:nvSpPr>
        <p:spPr>
          <a:xfrm>
            <a:off x="138554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US" sz="2300" b="1" dirty="0" err="1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ScientificSessions.org</a:t>
            </a:r>
            <a:endParaRPr lang="en-US" sz="2300" b="1" dirty="0">
              <a:solidFill>
                <a:schemeClr val="bg1"/>
              </a:solidFill>
              <a:latin typeface="Lub Dub" panose="020B0603030403020204" pitchFamily="34" charset="77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805177-1638-8343-A567-8C252AD3A475}"/>
              </a:ext>
            </a:extLst>
          </p:cNvPr>
          <p:cNvSpPr txBox="1"/>
          <p:nvPr userDrawn="1"/>
        </p:nvSpPr>
        <p:spPr>
          <a:xfrm>
            <a:off x="7719653" y="6414118"/>
            <a:ext cx="4333795" cy="336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20"/>
              </a:lnSpc>
            </a:pPr>
            <a:r>
              <a:rPr lang="en-US" sz="2300" b="1" dirty="0">
                <a:solidFill>
                  <a:schemeClr val="bg1"/>
                </a:solidFill>
                <a:latin typeface="Lub Dub" panose="020B0603030403020204" pitchFamily="34" charset="77"/>
                <a:cs typeface="Arial" panose="020B0604020202020204" pitchFamily="34" charset="0"/>
              </a:rPr>
              <a:t>#AHA19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A353463-A1E1-D441-A8FE-3191839981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585" y="1125543"/>
            <a:ext cx="4346054" cy="221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17" y="2417775"/>
            <a:ext cx="5389033" cy="165994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4549" y="2417775"/>
            <a:ext cx="5391151" cy="165994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766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111500"/>
            <a:ext cx="9855200" cy="285078"/>
          </a:xfrm>
        </p:spPr>
        <p:txBody>
          <a:bodyPr lIns="0" tIns="0" rIns="0" bIns="0"/>
          <a:lstStyle>
            <a:lvl1pPr marL="0" indent="0">
              <a:buFont typeface="Monotype Sorts" pitchFamily="1" charset="2"/>
              <a:buNone/>
              <a:defRPr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117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914409" y="2405766"/>
            <a:ext cx="9834033" cy="373949"/>
          </a:xfrm>
        </p:spPr>
        <p:txBody>
          <a:bodyPr anchor="b">
            <a:spAutoFit/>
          </a:bodyPr>
          <a:lstStyle>
            <a:lvl1pPr>
              <a:defRPr sz="27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410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69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873422"/>
            <a:ext cx="10363200" cy="533479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331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A3088-753E-FB4E-ABAA-32317DAD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38F0E-E4F4-0147-AF13-00E9592B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16649-9DE9-7D4E-81A6-A0ACCB2F1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88A86-7EC2-9746-BA30-BEC6B410AD1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A9F6A-A37D-4341-8320-AE0442847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4E8A6-CECC-5442-AF5F-C4E81991D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9EF22-3C42-854E-8913-6E5EF46A8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1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5" r:id="rId4"/>
    <p:sldLayoutId id="2147483658" r:id="rId5"/>
    <p:sldLayoutId id="214748366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111633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5100" tIns="155575" rIns="165100" bIns="155575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3213" y="227013"/>
            <a:ext cx="115776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3D9D9-374E-7D48-8205-1335F3D5D8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4763" y="6650038"/>
            <a:ext cx="12192001" cy="2079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endParaRPr kumimoji="0" lang="en-US" sz="750" b="1" dirty="0"/>
          </a:p>
        </p:txBody>
      </p:sp>
      <p:pic>
        <p:nvPicPr>
          <p:cNvPr id="1029" name="Picture 3"/>
          <p:cNvPicPr>
            <a:picLocks noChangeAspect="1" noChangeArrowheads="1"/>
          </p:cNvPicPr>
          <p:nvPr userDrawn="1"/>
        </p:nvPicPr>
        <p:blipFill>
          <a:blip r:embed="rId2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563" y="6096000"/>
            <a:ext cx="140493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174424-E7CD-DE47-95D8-A48B7725D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599458-68E7-42A7-90F5-CB76CD40E359}" type="datetimeFigureOut">
              <a:rPr lang="en-US"/>
              <a:pPr>
                <a:defRPr/>
              </a:pPr>
              <a:t>11/15/2019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30C851-1705-A145-8B2E-0EB9239BA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D4E8E-3726-8D48-851A-55681E43E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3869CF-1CBD-4D23-92E9-1234F9262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724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latin typeface="+mj-lt"/>
          <a:ea typeface="ＭＳ Ｐゴシック" charset="0"/>
          <a:cs typeface="ＭＳ Ｐゴシック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D1E23"/>
          </a:solidFill>
          <a:effectLst>
            <a:outerShdw blurRad="38100" dist="38100" dir="2700000" algn="tl">
              <a:srgbClr val="000000"/>
            </a:outerShdw>
          </a:effectLst>
          <a:latin typeface="Rockwell" panose="02060603020205020403" pitchFamily="18" charset="0"/>
          <a:ea typeface="ＭＳ Ｐゴシック" charset="0"/>
          <a:cs typeface="ＭＳ Ｐゴシック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CC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55588" indent="-255588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rgbClr val="CC0000"/>
        </a:buClr>
        <a:buSzPct val="100000"/>
        <a:buFont typeface="Wingdings" panose="05000000000000000000" pitchFamily="2" charset="2"/>
        <a:buChar char="§"/>
        <a:defRPr sz="19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1pPr>
      <a:lvl2pPr marL="595313" indent="-2540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bg1"/>
        </a:buClr>
        <a:buSzPct val="68000"/>
        <a:buFont typeface="Wingdings" panose="05000000000000000000" pitchFamily="2" charset="2"/>
        <a:buChar char="§"/>
        <a:defRPr sz="19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2pPr>
      <a:lvl3pPr marL="1112838" indent="-3429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44000"/>
        <a:buFont typeface="Wingdings" panose="05000000000000000000" pitchFamily="2" charset="2"/>
        <a:buChar char="§"/>
        <a:defRPr sz="1900" i="1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3pPr>
      <a:lvl4pPr marL="1157288" indent="-12858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15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4pPr>
      <a:lvl5pPr marL="1500188" indent="-12858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bg2"/>
          </a:solidFill>
          <a:latin typeface="Arial" panose="020B0604020202020204" pitchFamily="34" charset="0"/>
          <a:ea typeface="Ebrima" panose="02000000000000000000" pitchFamily="2" charset="0"/>
          <a:cs typeface="Arial" panose="020B0604020202020204" pitchFamily="34" charset="0"/>
        </a:defRPr>
      </a:lvl5pPr>
      <a:lvl6pPr marL="1843088" indent="-12858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185988" indent="-12858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28888" indent="-12858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871788" indent="-12858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4671" y="1756131"/>
            <a:ext cx="12192000" cy="159263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nternational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tudy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omparative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ealth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ffectiveness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edical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nvasive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pproaches -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hronic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idney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isease </a:t>
            </a:r>
            <a:b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dirty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Primary Report of Clinical Outcomes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3384" y="4665465"/>
            <a:ext cx="7517286" cy="151127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Sripal Bangalore, MD, MHA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NYU School of Medicine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behalf of the ISCHEMIA-CKD Research Group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13269" y="3941338"/>
            <a:ext cx="10397515" cy="530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Funded by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National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Heart, Lung, and Blood Institute</a:t>
            </a:r>
          </a:p>
          <a:p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7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 noChangeArrowheads="1"/>
          </p:cNvSpPr>
          <p:nvPr>
            <p:ph type="title"/>
          </p:nvPr>
        </p:nvSpPr>
        <p:spPr>
          <a:xfrm>
            <a:off x="454169" y="24224"/>
            <a:ext cx="11335828" cy="775121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Key Baseline Characteristics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44993"/>
          <a:stretch/>
        </p:blipFill>
        <p:spPr>
          <a:xfrm>
            <a:off x="304298" y="844072"/>
            <a:ext cx="11583404" cy="2843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55125"/>
          <a:stretch/>
        </p:blipFill>
        <p:spPr>
          <a:xfrm>
            <a:off x="304298" y="3693934"/>
            <a:ext cx="11583404" cy="231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7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 noChangeArrowheads="1"/>
          </p:cNvSpPr>
          <p:nvPr>
            <p:ph type="title"/>
          </p:nvPr>
        </p:nvSpPr>
        <p:spPr>
          <a:xfrm>
            <a:off x="454169" y="24224"/>
            <a:ext cx="11335828" cy="77512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Stress Test and Angiographic Characteristics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57643"/>
          <a:stretch/>
        </p:blipFill>
        <p:spPr>
          <a:xfrm>
            <a:off x="301250" y="725190"/>
            <a:ext cx="11589500" cy="2290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42469"/>
          <a:stretch/>
        </p:blipFill>
        <p:spPr>
          <a:xfrm>
            <a:off x="301250" y="3021759"/>
            <a:ext cx="11589500" cy="311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1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422030" y="9777"/>
            <a:ext cx="11347939" cy="978729"/>
          </a:xfr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Risk Factor Management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No between group differences INV vs CON 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59518E5A-FD09-9240-84D9-9A4B7EACD7E0}"/>
              </a:ext>
            </a:extLst>
          </p:cNvPr>
          <p:cNvSpPr txBox="1"/>
          <p:nvPr/>
        </p:nvSpPr>
        <p:spPr>
          <a:xfrm>
            <a:off x="178549" y="5514260"/>
            <a:ext cx="12109704" cy="5798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High Level of Medical Therapy Optimization is defined as a participant meeting all of the following goals: </a:t>
            </a:r>
            <a:r>
              <a:rPr lang="en-US" altLang="en-US" dirty="0">
                <a:solidFill>
                  <a:prstClr val="black"/>
                </a:solidFill>
                <a:ea typeface="ＭＳ Ｐゴシック" panose="020B0600070205080204" pitchFamily="34" charset="-128"/>
              </a:rPr>
              <a:t>LDL &lt; 70 mg/</a:t>
            </a:r>
            <a:r>
              <a:rPr lang="en-US" altLang="en-US" dirty="0" err="1">
                <a:solidFill>
                  <a:prstClr val="black"/>
                </a:solidFill>
                <a:ea typeface="ＭＳ Ｐゴシック" panose="020B0600070205080204" pitchFamily="34" charset="-128"/>
              </a:rPr>
              <a:t>dL</a:t>
            </a:r>
            <a:r>
              <a:rPr lang="en-US" altLang="en-US" dirty="0">
                <a:solidFill>
                  <a:prstClr val="black"/>
                </a:solidFill>
                <a:ea typeface="ＭＳ Ｐゴシック" panose="020B0600070205080204" pitchFamily="34" charset="-128"/>
              </a:rPr>
              <a:t> and on any </a:t>
            </a:r>
            <a:r>
              <a:rPr lang="en-US" altLang="en-US" dirty="0" smtClean="0">
                <a:solidFill>
                  <a:prstClr val="black"/>
                </a:solidFill>
                <a:ea typeface="ＭＳ Ｐゴシック" panose="020B0600070205080204" pitchFamily="34" charset="-128"/>
              </a:rPr>
              <a:t>statin, </a:t>
            </a:r>
            <a:r>
              <a:rPr kumimoji="0" lang="en-US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systolic 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blood pressure &lt; 140 </a:t>
            </a:r>
            <a:r>
              <a:rPr kumimoji="0" lang="en-US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mm/Hg, 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aspirin or other antiplatelet or </a:t>
            </a:r>
            <a:r>
              <a:rPr kumimoji="0" lang="en-US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anticoagulant and </a:t>
            </a:r>
            <a:r>
              <a:rPr lang="en-US" altLang="en-US" dirty="0">
                <a:solidFill>
                  <a:prstClr val="black"/>
                </a:solidFill>
                <a:ea typeface="ＭＳ Ｐゴシック" panose="020B0600070205080204" pitchFamily="34" charset="-128"/>
              </a:rPr>
              <a:t>not </a:t>
            </a:r>
            <a:r>
              <a:rPr lang="en-US" altLang="en-US" dirty="0" smtClean="0">
                <a:solidFill>
                  <a:prstClr val="black"/>
                </a:solidFill>
                <a:ea typeface="ＭＳ Ｐゴシック" panose="020B0600070205080204" pitchFamily="34" charset="-128"/>
              </a:rPr>
              <a:t>smoking. 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High level of medical therapy optimization is missing if any of the individual goals are missing.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7722020"/>
              </p:ext>
            </p:extLst>
          </p:nvPr>
        </p:nvGraphicFramePr>
        <p:xfrm>
          <a:off x="5991726" y="1111714"/>
          <a:ext cx="6087980" cy="4402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2856297"/>
              </p:ext>
            </p:extLst>
          </p:nvPr>
        </p:nvGraphicFramePr>
        <p:xfrm>
          <a:off x="82296" y="1111714"/>
          <a:ext cx="5909430" cy="433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26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4"/>
          <a:stretch/>
        </p:blipFill>
        <p:spPr bwMode="auto">
          <a:xfrm>
            <a:off x="605837" y="3339847"/>
            <a:ext cx="4935063" cy="26736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397808" y="67518"/>
            <a:ext cx="11347939" cy="512064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Medications</a:t>
            </a:r>
            <a:endParaRPr lang="en-US" sz="4000" i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2745" y="3339847"/>
            <a:ext cx="2167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Other Anti-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anginals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0"/>
          <a:stretch/>
        </p:blipFill>
        <p:spPr bwMode="auto">
          <a:xfrm>
            <a:off x="6673344" y="3339847"/>
            <a:ext cx="5005791" cy="26736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05"/>
          <a:stretch/>
        </p:blipFill>
        <p:spPr bwMode="auto">
          <a:xfrm>
            <a:off x="6673343" y="710433"/>
            <a:ext cx="5005791" cy="2533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457339" y="3339847"/>
            <a:ext cx="1659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DAPT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19970" y="710434"/>
            <a:ext cx="1659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CCBs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2"/>
          <a:stretch/>
        </p:blipFill>
        <p:spPr bwMode="auto">
          <a:xfrm>
            <a:off x="605837" y="710432"/>
            <a:ext cx="4954044" cy="25547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14490" y="710432"/>
            <a:ext cx="1659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Beta-blockers</a:t>
            </a:r>
          </a:p>
        </p:txBody>
      </p:sp>
    </p:spTree>
    <p:extLst>
      <p:ext uri="{BB962C8B-B14F-4D97-AF65-F5344CB8AC3E}">
        <p14:creationId xmlns:p14="http://schemas.microsoft.com/office/powerpoint/2010/main" val="309097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422030" y="301752"/>
            <a:ext cx="11347939" cy="51206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Coronary Angiography and Revascularization*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i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A24D29-0F99-EA43-A829-246EEE6CD8ED}"/>
              </a:ext>
            </a:extLst>
          </p:cNvPr>
          <p:cNvSpPr txBox="1"/>
          <p:nvPr/>
        </p:nvSpPr>
        <p:spPr>
          <a:xfrm>
            <a:off x="1936309" y="722262"/>
            <a:ext cx="3179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D51F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Coronary Angiography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808D69-1E99-4A4F-9ED8-2BC46BF98522}"/>
              </a:ext>
            </a:extLst>
          </p:cNvPr>
          <p:cNvSpPr txBox="1"/>
          <p:nvPr/>
        </p:nvSpPr>
        <p:spPr>
          <a:xfrm>
            <a:off x="7854554" y="660707"/>
            <a:ext cx="3179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D51F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Revascularization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18" y="1171880"/>
            <a:ext cx="4082810" cy="4792864"/>
          </a:xfrm>
          <a:prstGeom prst="rect">
            <a:avLst/>
          </a:prstGeom>
        </p:spPr>
      </p:pic>
      <p:pic>
        <p:nvPicPr>
          <p:cNvPr id="9" name="Content Placeholder 10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299" y="1122373"/>
            <a:ext cx="4138202" cy="48578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A48945-1713-044E-848D-3FE8D6FB4145}"/>
              </a:ext>
            </a:extLst>
          </p:cNvPr>
          <p:cNvSpPr txBox="1"/>
          <p:nvPr/>
        </p:nvSpPr>
        <p:spPr>
          <a:xfrm>
            <a:off x="8472488" y="1434364"/>
            <a:ext cx="2386013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85% PCI; 15% CABG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9CBE1C-E0A1-C74F-A627-3C67C6E538BC}"/>
              </a:ext>
            </a:extLst>
          </p:cNvPr>
          <p:cNvSpPr txBox="1"/>
          <p:nvPr/>
        </p:nvSpPr>
        <p:spPr>
          <a:xfrm>
            <a:off x="3392556" y="1542882"/>
            <a:ext cx="768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85%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B2E479-3551-FE4C-9932-A260810B2AA6}"/>
              </a:ext>
            </a:extLst>
          </p:cNvPr>
          <p:cNvSpPr txBox="1"/>
          <p:nvPr/>
        </p:nvSpPr>
        <p:spPr>
          <a:xfrm>
            <a:off x="9794701" y="2825935"/>
            <a:ext cx="631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99CB31-1530-614C-91BA-914E34846AE3}"/>
              </a:ext>
            </a:extLst>
          </p:cNvPr>
          <p:cNvSpPr txBox="1"/>
          <p:nvPr/>
        </p:nvSpPr>
        <p:spPr>
          <a:xfrm>
            <a:off x="3445564" y="3743189"/>
            <a:ext cx="768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22%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5F7E4C-A78D-4540-9D1C-264C82AC73A6}"/>
              </a:ext>
            </a:extLst>
          </p:cNvPr>
          <p:cNvSpPr txBox="1"/>
          <p:nvPr/>
        </p:nvSpPr>
        <p:spPr>
          <a:xfrm>
            <a:off x="9844397" y="4081743"/>
            <a:ext cx="768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12%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683313-4AC5-AF47-8FB5-4170C24CDE3E}"/>
              </a:ext>
            </a:extLst>
          </p:cNvPr>
          <p:cNvSpPr txBox="1"/>
          <p:nvPr/>
        </p:nvSpPr>
        <p:spPr>
          <a:xfrm>
            <a:off x="0" y="6318650"/>
            <a:ext cx="4214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*Not preceded by endpoint event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1221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 animBg="1"/>
      <p:bldP spid="3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5" y="1923031"/>
            <a:ext cx="11347939" cy="3097377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089292"/>
              </p:ext>
            </p:extLst>
          </p:nvPr>
        </p:nvGraphicFramePr>
        <p:xfrm>
          <a:off x="108791" y="950735"/>
          <a:ext cx="11939047" cy="425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15297" y="1187146"/>
            <a:ext cx="3348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6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= 1.01 (0.79, 1.29)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P-value = 0.95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8643" y="5117126"/>
            <a:ext cx="3348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Subjects at Risk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386957"/>
              </p:ext>
            </p:extLst>
          </p:nvPr>
        </p:nvGraphicFramePr>
        <p:xfrm>
          <a:off x="463379" y="5447479"/>
          <a:ext cx="11497962" cy="495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5275">
                  <a:extLst>
                    <a:ext uri="{9D8B030D-6E8A-4147-A177-3AD203B41FA5}">
                      <a16:colId xmlns:a16="http://schemas.microsoft.com/office/drawing/2014/main" val="1986891642"/>
                    </a:ext>
                  </a:extLst>
                </a:gridCol>
                <a:gridCol w="2356873">
                  <a:extLst>
                    <a:ext uri="{9D8B030D-6E8A-4147-A177-3AD203B41FA5}">
                      <a16:colId xmlns:a16="http://schemas.microsoft.com/office/drawing/2014/main" val="1168710538"/>
                    </a:ext>
                  </a:extLst>
                </a:gridCol>
                <a:gridCol w="2198255">
                  <a:extLst>
                    <a:ext uri="{9D8B030D-6E8A-4147-A177-3AD203B41FA5}">
                      <a16:colId xmlns:a16="http://schemas.microsoft.com/office/drawing/2014/main" val="156058910"/>
                    </a:ext>
                  </a:extLst>
                </a:gridCol>
                <a:gridCol w="2530763">
                  <a:extLst>
                    <a:ext uri="{9D8B030D-6E8A-4147-A177-3AD203B41FA5}">
                      <a16:colId xmlns:a16="http://schemas.microsoft.com/office/drawing/2014/main" val="3230164641"/>
                    </a:ext>
                  </a:extLst>
                </a:gridCol>
                <a:gridCol w="2253673">
                  <a:extLst>
                    <a:ext uri="{9D8B030D-6E8A-4147-A177-3AD203B41FA5}">
                      <a16:colId xmlns:a16="http://schemas.microsoft.com/office/drawing/2014/main" val="3019929968"/>
                    </a:ext>
                  </a:extLst>
                </a:gridCol>
                <a:gridCol w="933123">
                  <a:extLst>
                    <a:ext uri="{9D8B030D-6E8A-4147-A177-3AD203B41FA5}">
                      <a16:colId xmlns:a16="http://schemas.microsoft.com/office/drawing/2014/main" val="71861743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</a:t>
                      </a:r>
                      <a:endParaRPr lang="en-US" sz="1600" b="1" i="0" u="none" strike="noStrike" baseline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389</a:t>
                      </a: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</a:t>
                      </a: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</a:t>
                      </a: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3810" marR="3810" marT="381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862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</a:t>
                      </a:r>
                      <a:endParaRPr lang="en-US" sz="1600" b="1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388</a:t>
                      </a:r>
                      <a:endParaRPr lang="en-US" sz="1600" b="1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</a:t>
                      </a: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3810" marR="3810" marT="381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985781"/>
                  </a:ext>
                </a:extLst>
              </a:tr>
            </a:tbl>
          </a:graphicData>
        </a:graphic>
      </p:graphicFrame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31611"/>
              </p:ext>
            </p:extLst>
          </p:nvPr>
        </p:nvGraphicFramePr>
        <p:xfrm>
          <a:off x="108790" y="950734"/>
          <a:ext cx="11939047" cy="425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64237" y="48445"/>
            <a:ext cx="11347939" cy="111100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Primary End Point</a:t>
            </a:r>
            <a:r>
              <a:rPr lang="en-US" dirty="0">
                <a:solidFill>
                  <a:srgbClr val="9D1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9D1E2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i="1" dirty="0">
                <a:solidFill>
                  <a:srgbClr val="9D1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 or MI</a:t>
            </a:r>
            <a:endParaRPr lang="en-US" sz="4000" i="1" dirty="0">
              <a:solidFill>
                <a:srgbClr val="9D1E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04970" y="1575149"/>
            <a:ext cx="729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1801" y="1854443"/>
            <a:ext cx="729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D2CAB2-55A3-EA46-AB70-342FA421B9AF}"/>
              </a:ext>
            </a:extLst>
          </p:cNvPr>
          <p:cNvSpPr txBox="1"/>
          <p:nvPr/>
        </p:nvSpPr>
        <p:spPr>
          <a:xfrm>
            <a:off x="1956514" y="1868639"/>
            <a:ext cx="5037737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Bayesian Analysis: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6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=1.01 95%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CrI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(0.79-1.29)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    Probability HR &lt;0.90: 19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63062" y="2039108"/>
            <a:ext cx="757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36.7%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87070" y="2497995"/>
            <a:ext cx="709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36.4%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5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 animBg="0"/>
        </p:bldSub>
      </p:bldGraphic>
      <p:bldP spid="7" grpId="0"/>
      <p:bldGraphic spid="10" grpId="0">
        <p:bldSub>
          <a:bldChart bld="series" animBg="0"/>
        </p:bldSub>
      </p:bldGraphic>
      <p:bldP spid="5" grpId="0"/>
      <p:bldP spid="6" grpId="0"/>
      <p:bldP spid="13" grpId="0" animBg="1"/>
      <p:bldP spid="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5" y="2204882"/>
            <a:ext cx="11347939" cy="290031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412135"/>
              </p:ext>
            </p:extLst>
          </p:nvPr>
        </p:nvGraphicFramePr>
        <p:xfrm>
          <a:off x="108791" y="1306405"/>
          <a:ext cx="11939047" cy="3986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04971" y="1760820"/>
            <a:ext cx="729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44997" y="1959935"/>
            <a:ext cx="729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97129" y="1417274"/>
            <a:ext cx="3348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6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= 1.01 (0.79, 1.29)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P-value = 0.93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8643" y="5117126"/>
            <a:ext cx="3348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Subjects at Risk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000389"/>
              </p:ext>
            </p:extLst>
          </p:nvPr>
        </p:nvGraphicFramePr>
        <p:xfrm>
          <a:off x="463379" y="5441424"/>
          <a:ext cx="11497962" cy="495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5275">
                  <a:extLst>
                    <a:ext uri="{9D8B030D-6E8A-4147-A177-3AD203B41FA5}">
                      <a16:colId xmlns:a16="http://schemas.microsoft.com/office/drawing/2014/main" val="1986891642"/>
                    </a:ext>
                  </a:extLst>
                </a:gridCol>
                <a:gridCol w="2356873">
                  <a:extLst>
                    <a:ext uri="{9D8B030D-6E8A-4147-A177-3AD203B41FA5}">
                      <a16:colId xmlns:a16="http://schemas.microsoft.com/office/drawing/2014/main" val="1168710538"/>
                    </a:ext>
                  </a:extLst>
                </a:gridCol>
                <a:gridCol w="2198255">
                  <a:extLst>
                    <a:ext uri="{9D8B030D-6E8A-4147-A177-3AD203B41FA5}">
                      <a16:colId xmlns:a16="http://schemas.microsoft.com/office/drawing/2014/main" val="156058910"/>
                    </a:ext>
                  </a:extLst>
                </a:gridCol>
                <a:gridCol w="2530763">
                  <a:extLst>
                    <a:ext uri="{9D8B030D-6E8A-4147-A177-3AD203B41FA5}">
                      <a16:colId xmlns:a16="http://schemas.microsoft.com/office/drawing/2014/main" val="3230164641"/>
                    </a:ext>
                  </a:extLst>
                </a:gridCol>
                <a:gridCol w="2253673">
                  <a:extLst>
                    <a:ext uri="{9D8B030D-6E8A-4147-A177-3AD203B41FA5}">
                      <a16:colId xmlns:a16="http://schemas.microsoft.com/office/drawing/2014/main" val="3019929968"/>
                    </a:ext>
                  </a:extLst>
                </a:gridCol>
                <a:gridCol w="933123">
                  <a:extLst>
                    <a:ext uri="{9D8B030D-6E8A-4147-A177-3AD203B41FA5}">
                      <a16:colId xmlns:a16="http://schemas.microsoft.com/office/drawing/2014/main" val="71861743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</a:t>
                      </a:r>
                      <a:endParaRPr lang="en-US" sz="1600" b="1" i="0" u="none" strike="noStrike" baseline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389</a:t>
                      </a: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</a:t>
                      </a: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3810" marR="3810" marT="381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862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</a:t>
                      </a:r>
                      <a:endParaRPr lang="en-US" sz="1600" b="1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388</a:t>
                      </a:r>
                      <a:endParaRPr lang="en-US" sz="1600" b="1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315</a:t>
                      </a: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</a:t>
                      </a: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3810" marR="3810" marT="381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985781"/>
                  </a:ext>
                </a:extLst>
              </a:tr>
            </a:tbl>
          </a:graphicData>
        </a:graphic>
      </p:graphicFrame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638389"/>
              </p:ext>
            </p:extLst>
          </p:nvPr>
        </p:nvGraphicFramePr>
        <p:xfrm>
          <a:off x="108790" y="1306404"/>
          <a:ext cx="11939047" cy="3986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03524" y="110616"/>
            <a:ext cx="11347939" cy="111100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Major Secondary End Point</a:t>
            </a:r>
            <a:r>
              <a:rPr lang="en-US" dirty="0">
                <a:solidFill>
                  <a:srgbClr val="9D1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9D1E2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i="1" dirty="0">
                <a:solidFill>
                  <a:srgbClr val="9D1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Death, MI, Hospitalization for Unstable Angina or Heart Failure or Resuscitated Cardiac Arrest</a:t>
            </a:r>
            <a:endParaRPr lang="en-US" sz="4000" i="1" dirty="0">
              <a:solidFill>
                <a:srgbClr val="9D1E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D2CAB2-55A3-EA46-AB70-342FA421B9AF}"/>
              </a:ext>
            </a:extLst>
          </p:cNvPr>
          <p:cNvSpPr txBox="1"/>
          <p:nvPr/>
        </p:nvSpPr>
        <p:spPr>
          <a:xfrm>
            <a:off x="1851126" y="2056262"/>
            <a:ext cx="5252127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Bayesian Analysis: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6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=1.02 95%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CrI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(0.79-1.29)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    Probability HR &lt;0.90: 17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63062" y="2126790"/>
            <a:ext cx="757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39.7%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87070" y="2585677"/>
            <a:ext cx="709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38.5%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0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 animBg="0"/>
        </p:bldSub>
      </p:bldGraphic>
      <p:bldP spid="5" grpId="0"/>
      <p:bldP spid="6" grpId="0"/>
      <p:bldP spid="7" grpId="0"/>
      <p:bldGraphic spid="9" grpId="0">
        <p:bldSub>
          <a:bldChart bld="series" animBg="0"/>
        </p:bldSub>
      </p:bldGraphic>
      <p:bldP spid="13" grpId="0" animBg="1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012973"/>
              </p:ext>
            </p:extLst>
          </p:nvPr>
        </p:nvGraphicFramePr>
        <p:xfrm>
          <a:off x="108792" y="1435192"/>
          <a:ext cx="5704612" cy="4421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422030" y="51734"/>
            <a:ext cx="11347939" cy="685391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Secondary End Points</a:t>
            </a:r>
            <a:endParaRPr lang="en-US" sz="3600" i="1" dirty="0">
              <a:solidFill>
                <a:srgbClr val="9D1E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D2CAB2-55A3-EA46-AB70-342FA421B9AF}"/>
              </a:ext>
            </a:extLst>
          </p:cNvPr>
          <p:cNvSpPr txBox="1"/>
          <p:nvPr/>
        </p:nvSpPr>
        <p:spPr>
          <a:xfrm>
            <a:off x="1202018" y="2135723"/>
            <a:ext cx="443577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Bayesian Analysis: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4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=1.03 95%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CrI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(0.76-1.36)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   Probability HR &lt;0.90: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7226" y="2880105"/>
            <a:ext cx="93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7507" y="2650103"/>
            <a:ext cx="93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2017" y="1538383"/>
            <a:ext cx="3348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6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= 1.02 (0.76, 1.35)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P-value = 0.91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10304" y="781094"/>
            <a:ext cx="2240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>
                <a:solidFill>
                  <a:srgbClr val="9D1E2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Death</a:t>
            </a:r>
            <a:endParaRPr lang="en-US" dirty="0"/>
          </a:p>
        </p:txBody>
      </p:sp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616168"/>
              </p:ext>
            </p:extLst>
          </p:nvPr>
        </p:nvGraphicFramePr>
        <p:xfrm>
          <a:off x="6001928" y="1435192"/>
          <a:ext cx="5704612" cy="4421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1500643" y="3119535"/>
            <a:ext cx="93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00643" y="3376778"/>
            <a:ext cx="93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95153" y="1538383"/>
            <a:ext cx="3348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6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= 0.97 (0.71, 1.33)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P-value = 0.84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03440" y="781094"/>
            <a:ext cx="2240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9D1E2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CV Death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23002" y="3102556"/>
            <a:ext cx="757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27.2%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47010" y="3561443"/>
            <a:ext cx="709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27.8%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3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5" grpId="0" animBg="1"/>
      <p:bldP spid="8" grpId="0"/>
      <p:bldP spid="9" grpId="0"/>
      <p:bldP spid="10" grpId="0"/>
      <p:bldP spid="6" grpId="0"/>
      <p:bldGraphic spid="12" grpId="0">
        <p:bldAsOne/>
      </p:bldGraphic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329115"/>
              </p:ext>
            </p:extLst>
          </p:nvPr>
        </p:nvGraphicFramePr>
        <p:xfrm>
          <a:off x="108791" y="1314074"/>
          <a:ext cx="11312125" cy="4669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422030" y="51734"/>
            <a:ext cx="11347939" cy="685391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Secondary End Points</a:t>
            </a:r>
            <a:endParaRPr lang="en-US" sz="3600" i="1" dirty="0">
              <a:solidFill>
                <a:srgbClr val="9D1E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23432" y="2711484"/>
            <a:ext cx="93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23432" y="3050038"/>
            <a:ext cx="93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5078" y="1431917"/>
            <a:ext cx="3875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6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= 0.84 (0.57, 1.25)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P-value = 0.39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6234" y="562938"/>
            <a:ext cx="4104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9D1E2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Myocardial Infarction</a:t>
            </a:r>
            <a:endParaRPr lang="en-US" dirty="0">
              <a:solidFill>
                <a:srgbClr val="9D1E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1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422030" y="51734"/>
            <a:ext cx="11347939" cy="685391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Secondary End Points</a:t>
            </a:r>
            <a:endParaRPr lang="en-US" sz="3600" i="1" dirty="0">
              <a:solidFill>
                <a:srgbClr val="9D1E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97316"/>
              </p:ext>
            </p:extLst>
          </p:nvPr>
        </p:nvGraphicFramePr>
        <p:xfrm>
          <a:off x="-59757" y="1562360"/>
          <a:ext cx="5704612" cy="4421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513647" y="5100289"/>
            <a:ext cx="93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13647" y="4878574"/>
            <a:ext cx="93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8208" y="1717558"/>
            <a:ext cx="3348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6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= 2.03 (0.59, 7.01)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P-value = 0.26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1755" y="817425"/>
            <a:ext cx="2845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9D1E2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Procedural MI</a:t>
            </a:r>
            <a:endParaRPr lang="en-US" dirty="0"/>
          </a:p>
        </p:txBody>
      </p:sp>
      <p:graphicFrame>
        <p:nvGraphicFramePr>
          <p:cNvPr id="13" name="Char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281151"/>
              </p:ext>
            </p:extLst>
          </p:nvPr>
        </p:nvGraphicFramePr>
        <p:xfrm>
          <a:off x="6013030" y="1486267"/>
          <a:ext cx="5704612" cy="4421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557012" y="4145834"/>
            <a:ext cx="93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89400" y="1696802"/>
            <a:ext cx="3348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6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= 0.72 (0.47, 1.09)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P-value = 0.12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03560" y="737125"/>
            <a:ext cx="3059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9D1E2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Spontaneous MI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531071" y="3447767"/>
            <a:ext cx="93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</a:p>
        </p:txBody>
      </p:sp>
    </p:spTree>
    <p:extLst>
      <p:ext uri="{BB962C8B-B14F-4D97-AF65-F5344CB8AC3E}">
        <p14:creationId xmlns:p14="http://schemas.microsoft.com/office/powerpoint/2010/main" val="91827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4" grpId="0"/>
      <p:bldP spid="15" grpId="0"/>
      <p:bldP spid="16" grpId="0"/>
      <p:bldP spid="17" grpId="0"/>
      <p:bldGraphic spid="13" grpId="0">
        <p:bldAsOne/>
      </p:bldGraphic>
      <p:bldP spid="18" grpId="0"/>
      <p:bldP spid="19" grpId="0"/>
      <p:bldP spid="20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8A492966-D4B3-C447-BD34-476764F08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2030" y="62344"/>
            <a:ext cx="11347939" cy="962513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ISCHEMIA-CKD Research Question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57EE74F2-201E-DE41-B144-34325DCCFA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 stable patients with advanced CKD and at least moderate ischemia on a stress test, is there a benefit to adding cardiac catheterization and, if feasible, revascularization to optimal medical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therapy?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56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610532"/>
              </p:ext>
            </p:extLst>
          </p:nvPr>
        </p:nvGraphicFramePr>
        <p:xfrm>
          <a:off x="108792" y="1435192"/>
          <a:ext cx="5704612" cy="4421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422030" y="51734"/>
            <a:ext cx="11347939" cy="685391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Secondary End Points</a:t>
            </a:r>
            <a:endParaRPr lang="en-US" sz="3600" i="1" dirty="0">
              <a:solidFill>
                <a:srgbClr val="9D1E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0211" y="4751406"/>
            <a:ext cx="93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43725" y="4973121"/>
            <a:ext cx="93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6757" y="1581976"/>
            <a:ext cx="3348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6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= 0.15 (0.02, 1.37)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P-value = 0.09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9322" y="686050"/>
            <a:ext cx="3059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9D1E2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Unstable Angina</a:t>
            </a:r>
            <a:endParaRPr lang="en-US" dirty="0"/>
          </a:p>
        </p:txBody>
      </p:sp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302212"/>
              </p:ext>
            </p:extLst>
          </p:nvPr>
        </p:nvGraphicFramePr>
        <p:xfrm>
          <a:off x="6001928" y="1435192"/>
          <a:ext cx="5704612" cy="4421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1517352" y="4582129"/>
            <a:ext cx="93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41818" y="4269413"/>
            <a:ext cx="93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79893" y="1590390"/>
            <a:ext cx="3348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6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= 1.47 (0.69, 3.12)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P-value = 0.31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03440" y="690257"/>
            <a:ext cx="2845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9D1E2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Heart 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1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P spid="9" grpId="0"/>
      <p:bldP spid="10" grpId="0"/>
      <p:bldP spid="6" grpId="0"/>
      <p:bldGraphic spid="12" grpId="0">
        <p:bldAsOne/>
      </p:bldGraphic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10294" y="1558499"/>
            <a:ext cx="5964795" cy="16388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761719"/>
              </p:ext>
            </p:extLst>
          </p:nvPr>
        </p:nvGraphicFramePr>
        <p:xfrm>
          <a:off x="108791" y="1314074"/>
          <a:ext cx="11312125" cy="4669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422030" y="51734"/>
            <a:ext cx="11347939" cy="685391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Secondary End Point</a:t>
            </a:r>
            <a:endParaRPr lang="en-US" sz="3600" i="1" dirty="0">
              <a:solidFill>
                <a:srgbClr val="9D1E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35504" y="4955844"/>
            <a:ext cx="93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35505" y="3928182"/>
            <a:ext cx="93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9037" y="1553881"/>
            <a:ext cx="3348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6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= 3.76 (1.52, 9.32)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P-value = 0.004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6234" y="562938"/>
            <a:ext cx="4104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9D1E2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Stroke</a:t>
            </a:r>
            <a:endParaRPr lang="en-US" dirty="0"/>
          </a:p>
        </p:txBody>
      </p:sp>
      <p:pic>
        <p:nvPicPr>
          <p:cNvPr id="2050" name="Picture 2" descr="Image result for people icon single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555" y="2291320"/>
            <a:ext cx="655879" cy="65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people icon single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950" y="2291320"/>
            <a:ext cx="655879" cy="65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868763" y="1558499"/>
            <a:ext cx="93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66340" y="1566613"/>
            <a:ext cx="938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93048" y="2449983"/>
            <a:ext cx="2345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Procedural (&lt;30 days)</a:t>
            </a:r>
          </a:p>
        </p:txBody>
      </p:sp>
    </p:spTree>
    <p:extLst>
      <p:ext uri="{BB962C8B-B14F-4D97-AF65-F5344CB8AC3E}">
        <p14:creationId xmlns:p14="http://schemas.microsoft.com/office/powerpoint/2010/main" val="209593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3" grpId="0"/>
      <p:bldP spid="14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Chart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984998"/>
              </p:ext>
            </p:extLst>
          </p:nvPr>
        </p:nvGraphicFramePr>
        <p:xfrm>
          <a:off x="6096000" y="1375647"/>
          <a:ext cx="5704612" cy="461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Rectangle 36"/>
          <p:cNvSpPr/>
          <p:nvPr/>
        </p:nvSpPr>
        <p:spPr>
          <a:xfrm>
            <a:off x="7368209" y="1943978"/>
            <a:ext cx="4659484" cy="13823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422030" y="51734"/>
            <a:ext cx="11347939" cy="685391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Safety End Points*</a:t>
            </a:r>
            <a:endParaRPr lang="en-US" sz="3600" i="1" dirty="0">
              <a:solidFill>
                <a:srgbClr val="9D1E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9090" y="686050"/>
            <a:ext cx="4088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9D1E2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Death or New Dialysis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103440" y="690257"/>
            <a:ext cx="2845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9D1E2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New Dialysis</a:t>
            </a:r>
            <a:endParaRPr lang="en-US" dirty="0"/>
          </a:p>
        </p:txBody>
      </p:sp>
      <p:graphicFrame>
        <p:nvGraphicFramePr>
          <p:cNvPr id="26" name="Char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516124"/>
              </p:ext>
            </p:extLst>
          </p:nvPr>
        </p:nvGraphicFramePr>
        <p:xfrm>
          <a:off x="115856" y="1429136"/>
          <a:ext cx="5704612" cy="4421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602611" y="2159588"/>
            <a:ext cx="93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02611" y="1756025"/>
            <a:ext cx="93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09081" y="1532327"/>
            <a:ext cx="3348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6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= 1.48 (1.04, 2.11)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P-value = 0.02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606979" y="3470431"/>
            <a:ext cx="93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606980" y="3234611"/>
            <a:ext cx="93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49938" y="1359204"/>
            <a:ext cx="3348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6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= 1.47 (0.88, 2.44)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P-value = 0.13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14710"/>
              </p:ext>
            </p:extLst>
          </p:nvPr>
        </p:nvGraphicFramePr>
        <p:xfrm>
          <a:off x="7407964" y="2284697"/>
          <a:ext cx="4238772" cy="9995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3114">
                  <a:extLst>
                    <a:ext uri="{9D8B030D-6E8A-4147-A177-3AD203B41FA5}">
                      <a16:colId xmlns:a16="http://schemas.microsoft.com/office/drawing/2014/main" val="1986891642"/>
                    </a:ext>
                  </a:extLst>
                </a:gridCol>
                <a:gridCol w="861392">
                  <a:extLst>
                    <a:ext uri="{9D8B030D-6E8A-4147-A177-3AD203B41FA5}">
                      <a16:colId xmlns:a16="http://schemas.microsoft.com/office/drawing/2014/main" val="1168710538"/>
                    </a:ext>
                  </a:extLst>
                </a:gridCol>
                <a:gridCol w="1164266">
                  <a:extLst>
                    <a:ext uri="{9D8B030D-6E8A-4147-A177-3AD203B41FA5}">
                      <a16:colId xmlns:a16="http://schemas.microsoft.com/office/drawing/2014/main" val="156058910"/>
                    </a:ext>
                  </a:extLst>
                </a:gridCol>
              </a:tblGrid>
              <a:tr h="254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AKI after </a:t>
                      </a:r>
                      <a:r>
                        <a:rPr lang="en-US" sz="1600" b="1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cath</a:t>
                      </a:r>
                      <a:r>
                        <a:rPr lang="en-US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/PCI</a:t>
                      </a: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7.8%</a:t>
                      </a:r>
                      <a:endParaRPr lang="en-US" sz="16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5.4%</a:t>
                      </a:r>
                      <a:endParaRPr lang="en-US" sz="16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862013"/>
                  </a:ext>
                </a:extLst>
              </a:tr>
              <a:tr h="254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Dialysis after CABG</a:t>
                      </a: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12.5%</a:t>
                      </a:r>
                      <a:endParaRPr lang="en-US" sz="16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11.1%</a:t>
                      </a:r>
                      <a:endParaRPr lang="en-US" sz="16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985781"/>
                  </a:ext>
                </a:extLst>
              </a:tr>
              <a:tr h="254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Dialysis &lt;</a:t>
                      </a:r>
                      <a:r>
                        <a:rPr lang="en-US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days after procedure</a:t>
                      </a:r>
                      <a:endParaRPr lang="en-US" sz="16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2.1%</a:t>
                      </a:r>
                    </a:p>
                  </a:txBody>
                  <a:tcPr marL="3810" marR="3810" marT="381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0.6%</a:t>
                      </a:r>
                    </a:p>
                  </a:txBody>
                  <a:tcPr marL="3810" marR="3810" marT="381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2872663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9556240" y="1936733"/>
            <a:ext cx="93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577644" y="1936732"/>
            <a:ext cx="938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3F460B-A1CA-294C-9444-8C07AD6E9005}"/>
              </a:ext>
            </a:extLst>
          </p:cNvPr>
          <p:cNvSpPr txBox="1"/>
          <p:nvPr/>
        </p:nvSpPr>
        <p:spPr>
          <a:xfrm>
            <a:off x="115856" y="6234514"/>
            <a:ext cx="4359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* In those not on dialysis at baseline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0675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  <p:bldP spid="37" grpId="0" animBg="1"/>
      <p:bldP spid="6" grpId="0"/>
      <p:bldP spid="17" grpId="0"/>
      <p:bldGraphic spid="26" grpId="0">
        <p:bldAsOne/>
      </p:bldGraphic>
      <p:bldP spid="27" grpId="0"/>
      <p:bldP spid="28" grpId="0"/>
      <p:bldP spid="29" grpId="0"/>
      <p:bldP spid="31" grpId="0"/>
      <p:bldP spid="32" grpId="0"/>
      <p:bldP spid="33" grpId="0"/>
      <p:bldP spid="35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4237" y="0"/>
            <a:ext cx="11347939" cy="8962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Heterogeneity of Treatment Effect</a:t>
            </a:r>
            <a:r>
              <a:rPr lang="en-US" sz="3200" dirty="0">
                <a:solidFill>
                  <a:srgbClr val="9D1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solidFill>
                  <a:srgbClr val="9D1E2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i="1" dirty="0">
                <a:solidFill>
                  <a:srgbClr val="9D1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 or MI</a:t>
            </a:r>
            <a:endParaRPr lang="en-US" sz="3600" i="1" dirty="0">
              <a:solidFill>
                <a:srgbClr val="9D1E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812" y="1068594"/>
            <a:ext cx="6983728" cy="5586984"/>
          </a:xfrm>
        </p:spPr>
      </p:pic>
      <p:sp>
        <p:nvSpPr>
          <p:cNvPr id="2" name="Rectangle 1"/>
          <p:cNvSpPr/>
          <p:nvPr/>
        </p:nvSpPr>
        <p:spPr>
          <a:xfrm>
            <a:off x="2430049" y="5323562"/>
            <a:ext cx="7402883" cy="8267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5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33224"/>
            <a:ext cx="12191999" cy="8962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Heterogeneity of Treatment Effect</a:t>
            </a:r>
            <a:r>
              <a:rPr lang="en-US" sz="3200" dirty="0">
                <a:solidFill>
                  <a:srgbClr val="9D1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solidFill>
                  <a:srgbClr val="9D1E2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i="1" dirty="0">
                <a:solidFill>
                  <a:srgbClr val="9D1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Death, MI, Hospitalization for Unstable Angina or Heart Failure or Resuscitated Cardiac Arrest</a:t>
            </a:r>
            <a:endParaRPr lang="en-US" sz="3600" i="1" dirty="0">
              <a:solidFill>
                <a:srgbClr val="9D1E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94" y="1066155"/>
            <a:ext cx="6987961" cy="5590370"/>
          </a:xfrm>
        </p:spPr>
      </p:pic>
      <p:sp>
        <p:nvSpPr>
          <p:cNvPr id="5" name="Rectangle 4"/>
          <p:cNvSpPr/>
          <p:nvPr/>
        </p:nvSpPr>
        <p:spPr>
          <a:xfrm>
            <a:off x="2430049" y="5323562"/>
            <a:ext cx="7402883" cy="8768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8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7399A-9288-294E-9C86-D90B60FA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81" y="5725"/>
            <a:ext cx="11347939" cy="67856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Study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8CC34-A7D8-FD41-9065-4250CF8EC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53" y="908011"/>
            <a:ext cx="11489393" cy="47540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Low rates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revascularization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invasive arm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Sensitivity and specificity of stress testing in CKD cohort is poor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 requirement for CCTA in the trial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Based on exclusion criteria, the trial results do not apply to patients with: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Acute coronary syndromes within 2 months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Highly symptomatic patients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LVEF &lt;35%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Sites were specifically trained to minimize risk of AKI after cardiac catheterization and revascularization.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Trial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findings not generalizable to centers with higher complication rates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09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7399A-9288-294E-9C86-D90B60FA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97" y="18168"/>
            <a:ext cx="11347939" cy="96251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8CC34-A7D8-FD41-9065-4250CF8EC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09" y="1102523"/>
            <a:ext cx="11459114" cy="5015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Largest trial of invasive vs. conservative strategy in patients with advanced CKD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SIHD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Low rates of procedural complications (stroke, AKI)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Overall, an initial invasive strategy did not demonstrate a reduced risk of clinical outcomes as compared with an initial conservative strategy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78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913" y="1022969"/>
            <a:ext cx="11407030" cy="5647071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NHLBI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Jerome L.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Fleg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Ruth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Kirby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Steering Committee </a:t>
            </a: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Sripal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Bangalore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Judith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Hochman (ISCHEMIA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trial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Chair)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David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Maron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(ISCHEMIA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trial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Co-Chair)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Glenn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Chertow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William Boden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Bruce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Ferguson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Robert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Harrington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Gregg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Stone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David O.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Williams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Renal Committee </a:t>
            </a: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Charles Herzog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David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Charytan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Glenn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Chertow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Peter McCullough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Roxana Mehran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Carlo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Briguori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CCC Faculty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Jeffrey Berger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Roy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Mathew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Jonathan Newman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Harmony R.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Reynolds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Mandeep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Sidhu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CCC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Stephanie Mavromichalis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Gia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Cobb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Stephanie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Ferket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**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Andre Gabriel**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Diana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Cukali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**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Kevin McMahon**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Ahmed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Ayoub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**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Matthew Shinseki**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Paula Wilson**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Solomon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Yakubov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**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Mark Xavier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SDCC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Sean O’ Brien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Frank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Rockhold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Sam Broderick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Zhen Huang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Lisa Hatch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Wayne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Pennachi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Khaula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Baloch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Michelle McClanahan-Crowder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Matthew Wilson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Jeff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Kanters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Dimitrios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Stournaras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Allegra Stone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Linda Lillis 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Site PIs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</a:t>
            </a:r>
            <a:r>
              <a:rPr kumimoji="0" lang="en-US" sz="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≥10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randomized</a:t>
            </a:r>
            <a:r>
              <a:rPr kumimoji="0" lang="en-US" sz="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</a:t>
            </a: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Alexander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Chernyavski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Alexander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Borisov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(N)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Tomasz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Mazurek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Carlo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Briguori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Leo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A.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Bockeria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Evgeny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Shutov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(N)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Mayil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S. Krishnam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Kevin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T. Harley (N)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Wei Ling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(N)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Piotr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Pruszczyk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Marcin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Demkow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Robert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Malecki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(N)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Juan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Manuel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López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Quijano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Alejandro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Chevaile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Ramos (N)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Patricia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Pellikka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Kian-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Keong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Poh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Titus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Lau (N)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Michael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Chobanian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(N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Shao-ping </a:t>
            </a:r>
            <a:r>
              <a:rPr lang="en-US" sz="1200" dirty="0" err="1" smtClean="0">
                <a:solidFill>
                  <a:srgbClr val="000000"/>
                </a:solidFill>
              </a:rPr>
              <a:t>Nie</a:t>
            </a:r>
            <a:endParaRPr lang="en-US" sz="1200" dirty="0" smtClean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Jiyan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Chen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Xin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Fu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 smtClean="0">
                <a:solidFill>
                  <a:srgbClr val="000000"/>
                </a:solidFill>
              </a:rPr>
              <a:t>Shuyang</a:t>
            </a:r>
            <a:r>
              <a:rPr lang="en-US" sz="1200" dirty="0" smtClean="0">
                <a:solidFill>
                  <a:srgbClr val="000000"/>
                </a:solidFill>
              </a:rPr>
              <a:t> Zhang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Chakkanalil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Sajeev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000000"/>
                </a:solidFill>
              </a:rPr>
              <a:t>Atul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Mathur</a:t>
            </a:r>
            <a:endParaRPr lang="en-US" sz="1200" dirty="0" smtClean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Eapen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Punnoose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000000"/>
                </a:solidFill>
              </a:rPr>
              <a:t>Ranjan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Kachru</a:t>
            </a:r>
            <a:endParaRPr lang="en-US" sz="1200" dirty="0" smtClean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Kevin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Bainey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Harmony Reynolds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Kreton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Mavromatis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lvl="0">
              <a:lnSpc>
                <a:spcPct val="90000"/>
              </a:lnSpc>
              <a:defRPr/>
            </a:pPr>
            <a:r>
              <a:rPr lang="en-US" sz="1200" dirty="0" err="1">
                <a:solidFill>
                  <a:srgbClr val="000000"/>
                </a:solidFill>
              </a:rPr>
              <a:t>Aleksandras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Laucevicius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endParaRPr lang="en-US" sz="1200" dirty="0" smtClean="0">
              <a:solidFill>
                <a:srgbClr val="000000"/>
              </a:solidFill>
            </a:endParaRPr>
          </a:p>
          <a:p>
            <a:pPr lvl="0">
              <a:lnSpc>
                <a:spcPct val="90000"/>
              </a:lnSpc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Andras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Vertes</a:t>
            </a:r>
            <a:endParaRPr kumimoji="0" lang="en-US" sz="12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lvl="0">
              <a:lnSpc>
                <a:spcPct val="90000"/>
              </a:lnSpc>
              <a:defRPr/>
            </a:pPr>
            <a:r>
              <a:rPr lang="en-US" sz="1200" baseline="0" dirty="0" smtClean="0">
                <a:solidFill>
                  <a:srgbClr val="000000"/>
                </a:solidFill>
              </a:rPr>
              <a:t>Jorge</a:t>
            </a:r>
            <a:r>
              <a:rPr lang="en-US" sz="1200" dirty="0" smtClean="0">
                <a:solidFill>
                  <a:srgbClr val="000000"/>
                </a:solidFill>
              </a:rPr>
              <a:t> Escobedo</a:t>
            </a:r>
          </a:p>
          <a:p>
            <a:pPr lvl="0">
              <a:lnSpc>
                <a:spcPct val="90000"/>
              </a:lnSpc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Anjali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Acharya</a:t>
            </a:r>
            <a:endParaRPr kumimoji="0" lang="en-US" sz="12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>
              <a:lnSpc>
                <a:spcPct val="90000"/>
              </a:lnSpc>
            </a:pPr>
            <a:r>
              <a:rPr lang="en-US" sz="1200" dirty="0" err="1">
                <a:solidFill>
                  <a:srgbClr val="000000"/>
                </a:solidFill>
              </a:rPr>
              <a:t>Melemadathil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Srilatha</a:t>
            </a:r>
            <a:r>
              <a:rPr lang="en-US" sz="1200" dirty="0">
                <a:solidFill>
                  <a:srgbClr val="000000"/>
                </a:solidFill>
              </a:rPr>
              <a:t> (N)	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</a:rPr>
              <a:t>Hong Cheng (N)	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</a:rPr>
              <a:t>Wei Ling Lau (N)	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</a:rPr>
              <a:t>Alejandro </a:t>
            </a:r>
            <a:r>
              <a:rPr lang="en-US" sz="1200" dirty="0" err="1">
                <a:solidFill>
                  <a:srgbClr val="000000"/>
                </a:solidFill>
              </a:rPr>
              <a:t>Chevaile</a:t>
            </a:r>
            <a:r>
              <a:rPr lang="en-US" sz="1200" dirty="0">
                <a:solidFill>
                  <a:srgbClr val="000000"/>
                </a:solidFill>
              </a:rPr>
              <a:t> (N)	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solidFill>
                  <a:srgbClr val="000000"/>
                </a:solidFill>
              </a:rPr>
              <a:t>Neesh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Pannu</a:t>
            </a:r>
            <a:r>
              <a:rPr lang="en-US" sz="1200" dirty="0">
                <a:solidFill>
                  <a:srgbClr val="000000"/>
                </a:solidFill>
              </a:rPr>
              <a:t> (N)	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solidFill>
                  <a:srgbClr val="000000"/>
                </a:solidFill>
              </a:rPr>
              <a:t>Zhiming</a:t>
            </a:r>
            <a:r>
              <a:rPr lang="en-US" sz="1200" dirty="0">
                <a:solidFill>
                  <a:srgbClr val="000000"/>
                </a:solidFill>
              </a:rPr>
              <a:t> Ye (N)	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</a:rPr>
              <a:t>LaTonya </a:t>
            </a:r>
            <a:r>
              <a:rPr lang="en-US" sz="1200" dirty="0" err="1">
                <a:solidFill>
                  <a:srgbClr val="000000"/>
                </a:solidFill>
              </a:rPr>
              <a:t>Hickson</a:t>
            </a:r>
            <a:r>
              <a:rPr lang="en-US" sz="1200" dirty="0">
                <a:solidFill>
                  <a:srgbClr val="000000"/>
                </a:solidFill>
              </a:rPr>
              <a:t> (N)	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</a:rPr>
              <a:t>Olga </a:t>
            </a:r>
            <a:r>
              <a:rPr lang="en-US" sz="1200" dirty="0" err="1">
                <a:solidFill>
                  <a:srgbClr val="000000"/>
                </a:solidFill>
              </a:rPr>
              <a:t>Zhdanova</a:t>
            </a:r>
            <a:r>
              <a:rPr lang="en-US" sz="1200" dirty="0">
                <a:solidFill>
                  <a:srgbClr val="000000"/>
                </a:solidFill>
              </a:rPr>
              <a:t> (N)	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solidFill>
                  <a:srgbClr val="000000"/>
                </a:solidFill>
              </a:rPr>
              <a:t>Zhangsuo</a:t>
            </a:r>
            <a:r>
              <a:rPr lang="en-US" sz="1200" dirty="0">
                <a:solidFill>
                  <a:srgbClr val="000000"/>
                </a:solidFill>
              </a:rPr>
              <a:t> Liu (N)	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solidFill>
                  <a:srgbClr val="000000"/>
                </a:solidFill>
              </a:rPr>
              <a:t>Ajit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Narula</a:t>
            </a:r>
            <a:r>
              <a:rPr lang="en-US" sz="1200" dirty="0">
                <a:solidFill>
                  <a:srgbClr val="000000"/>
                </a:solidFill>
              </a:rPr>
              <a:t> (N)	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</a:rPr>
              <a:t>Harold </a:t>
            </a:r>
            <a:r>
              <a:rPr lang="en-US" sz="1200" dirty="0" err="1">
                <a:solidFill>
                  <a:srgbClr val="000000"/>
                </a:solidFill>
              </a:rPr>
              <a:t>Franch</a:t>
            </a:r>
            <a:r>
              <a:rPr lang="en-US" sz="1200" dirty="0">
                <a:solidFill>
                  <a:srgbClr val="000000"/>
                </a:solidFill>
              </a:rPr>
              <a:t> (N)	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</a:rPr>
              <a:t>Kishore </a:t>
            </a:r>
            <a:r>
              <a:rPr lang="en-US" sz="1200" dirty="0" err="1">
                <a:solidFill>
                  <a:srgbClr val="000000"/>
                </a:solidFill>
              </a:rPr>
              <a:t>Dharan</a:t>
            </a:r>
            <a:r>
              <a:rPr lang="en-US" sz="1200" dirty="0">
                <a:solidFill>
                  <a:srgbClr val="000000"/>
                </a:solidFill>
              </a:rPr>
              <a:t> (N)	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solidFill>
                  <a:srgbClr val="000000"/>
                </a:solidFill>
              </a:rPr>
              <a:t>Bidhun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Kuriakose</a:t>
            </a:r>
            <a:r>
              <a:rPr lang="en-US" sz="1200" dirty="0">
                <a:solidFill>
                  <a:srgbClr val="000000"/>
                </a:solidFill>
              </a:rPr>
              <a:t> (N)	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solidFill>
                  <a:srgbClr val="000000"/>
                </a:solidFill>
              </a:rPr>
              <a:t>Satish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Sankaranarayanan</a:t>
            </a:r>
            <a:r>
              <a:rPr lang="en-US" sz="1200" dirty="0">
                <a:solidFill>
                  <a:srgbClr val="000000"/>
                </a:solidFill>
              </a:rPr>
              <a:t> (N</a:t>
            </a:r>
            <a:r>
              <a:rPr lang="en-US" sz="1200" dirty="0" smtClean="0">
                <a:solidFill>
                  <a:srgbClr val="000000"/>
                </a:solidFill>
              </a:rPr>
              <a:t>)</a:t>
            </a:r>
            <a:endParaRPr lang="en-US" sz="12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Marius </a:t>
            </a:r>
            <a:r>
              <a:rPr lang="en-US" sz="1200" dirty="0" err="1">
                <a:solidFill>
                  <a:srgbClr val="000000"/>
                </a:solidFill>
              </a:rPr>
              <a:t>Miglinas</a:t>
            </a:r>
            <a:r>
              <a:rPr lang="en-US" sz="1200" dirty="0">
                <a:solidFill>
                  <a:srgbClr val="000000"/>
                </a:solidFill>
              </a:rPr>
              <a:t> (N)	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solidFill>
                  <a:srgbClr val="000000"/>
                </a:solidFill>
              </a:rPr>
              <a:t>Xuemei</a:t>
            </a:r>
            <a:r>
              <a:rPr lang="en-US" sz="1200" dirty="0">
                <a:solidFill>
                  <a:srgbClr val="000000"/>
                </a:solidFill>
              </a:rPr>
              <a:t> Li (N)	</a:t>
            </a:r>
          </a:p>
          <a:p>
            <a:pPr>
              <a:lnSpc>
                <a:spcPct val="90000"/>
              </a:lnSpc>
            </a:pPr>
            <a:r>
              <a:rPr lang="en-US" sz="1200" dirty="0" err="1">
                <a:solidFill>
                  <a:srgbClr val="000000"/>
                </a:solidFill>
              </a:rPr>
              <a:t>Sanjeev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Gulati</a:t>
            </a:r>
            <a:r>
              <a:rPr lang="en-US" sz="1200" dirty="0">
                <a:solidFill>
                  <a:srgbClr val="000000"/>
                </a:solidFill>
              </a:rPr>
              <a:t> (N)	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</a:rPr>
              <a:t>SC </a:t>
            </a:r>
            <a:r>
              <a:rPr lang="en-US" sz="1200" dirty="0" err="1">
                <a:solidFill>
                  <a:srgbClr val="000000"/>
                </a:solidFill>
              </a:rPr>
              <a:t>Tiwari</a:t>
            </a:r>
            <a:r>
              <a:rPr lang="en-US" sz="1200" dirty="0">
                <a:solidFill>
                  <a:srgbClr val="000000"/>
                </a:solidFill>
              </a:rPr>
              <a:t> (N)	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</a:rPr>
              <a:t>Titus Lau (N)	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</a:rPr>
              <a:t>Peter </a:t>
            </a:r>
            <a:r>
              <a:rPr lang="en-US" sz="1200" dirty="0" err="1">
                <a:solidFill>
                  <a:srgbClr val="000000"/>
                </a:solidFill>
              </a:rPr>
              <a:t>Voros</a:t>
            </a:r>
            <a:r>
              <a:rPr lang="en-US" sz="1200" dirty="0">
                <a:solidFill>
                  <a:srgbClr val="000000"/>
                </a:solidFill>
              </a:rPr>
              <a:t> (N)	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0000"/>
                </a:solidFill>
              </a:rPr>
              <a:t>Maria Juana Perez Lopez (N)	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Angiographic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Core Lab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Ziad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Ali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Philippe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Genereux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Maria A. Alfonso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Michelle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Cinguina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Maria P. Corral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Nicoleta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Enache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Javier J. Garcia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Katharine Garcia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Jennifer Horst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Ivana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Jankovic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Maayan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Konigstein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Mitchel B.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Lustre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Yolayfi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Peralta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Raquel Sanchez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ECG/ETT 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Core Lab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Bernard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Chaitman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Bandula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Guruge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Jane Eckstein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Mary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Streif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CEC</a:t>
            </a: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Bernard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Chaitman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Salvador Cruz-Flores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Eli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Feen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Mario J. Garcia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Lisa Alderson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Eugene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Passamani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Maarten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Simoons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Hicham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Skali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Kristian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Thygesen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David Waters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Ileana Pina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Device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donations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Abbott Vascular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Medtronic, Inc.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St. Jude Medical, Inc.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Phillips Co.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Omron Healthcare,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Inc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D7399A-9288-294E-9C86-D90B60FA858A}"/>
              </a:ext>
            </a:extLst>
          </p:cNvPr>
          <p:cNvSpPr txBox="1">
            <a:spLocks/>
          </p:cNvSpPr>
          <p:nvPr/>
        </p:nvSpPr>
        <p:spPr>
          <a:xfrm>
            <a:off x="0" y="730"/>
            <a:ext cx="12192000" cy="9625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9D1E2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 thank the investigators, the study coordinators and especially the participants in the trial</a:t>
            </a:r>
          </a:p>
        </p:txBody>
      </p:sp>
    </p:spTree>
    <p:extLst>
      <p:ext uri="{BB962C8B-B14F-4D97-AF65-F5344CB8AC3E}">
        <p14:creationId xmlns:p14="http://schemas.microsoft.com/office/powerpoint/2010/main" val="281574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0D7399A-9288-294E-9C86-D90B60FA858A}"/>
              </a:ext>
            </a:extLst>
          </p:cNvPr>
          <p:cNvSpPr txBox="1">
            <a:spLocks/>
          </p:cNvSpPr>
          <p:nvPr/>
        </p:nvSpPr>
        <p:spPr>
          <a:xfrm>
            <a:off x="0" y="43995"/>
            <a:ext cx="12192000" cy="4734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D1E2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Country Leaders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9D1E23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0702" y="534254"/>
            <a:ext cx="9890016" cy="6340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Country</a:t>
            </a:r>
            <a:r>
              <a:rPr lang="en-US" sz="1400" dirty="0"/>
              <a:t>	</a:t>
            </a:r>
            <a:r>
              <a:rPr lang="en-US" sz="1400" dirty="0" smtClean="0"/>
              <a:t>	</a:t>
            </a:r>
            <a:r>
              <a:rPr lang="en-US" sz="1400" b="1" dirty="0" smtClean="0"/>
              <a:t>Lead </a:t>
            </a:r>
            <a:r>
              <a:rPr lang="en-US" sz="1400" b="1" dirty="0"/>
              <a:t>Cardiologist</a:t>
            </a:r>
            <a:r>
              <a:rPr lang="en-US" sz="1400" dirty="0"/>
              <a:t>	</a:t>
            </a:r>
            <a:r>
              <a:rPr lang="en-US" sz="1400" dirty="0" smtClean="0"/>
              <a:t>		</a:t>
            </a:r>
            <a:r>
              <a:rPr lang="en-US" sz="1400" b="1" dirty="0" smtClean="0"/>
              <a:t>Lead </a:t>
            </a:r>
            <a:r>
              <a:rPr lang="en-US" sz="1400" b="1" dirty="0"/>
              <a:t>Nephrologist</a:t>
            </a:r>
            <a:r>
              <a:rPr lang="en-US" sz="1400" dirty="0"/>
              <a:t>	</a:t>
            </a:r>
          </a:p>
          <a:p>
            <a:r>
              <a:rPr lang="en-US" sz="1400" dirty="0"/>
              <a:t>Argentina	</a:t>
            </a:r>
            <a:r>
              <a:rPr lang="en-US" sz="1400" dirty="0" smtClean="0"/>
              <a:t>	Dr</a:t>
            </a:r>
            <a:r>
              <a:rPr lang="en-US" sz="1400" dirty="0"/>
              <a:t>. Luis Guzman	</a:t>
            </a:r>
            <a:r>
              <a:rPr lang="en-US" sz="1400" dirty="0" smtClean="0"/>
              <a:t>		Dr. </a:t>
            </a:r>
            <a:r>
              <a:rPr lang="en-US" sz="1400" dirty="0"/>
              <a:t>Rafael Maldonado	</a:t>
            </a:r>
          </a:p>
          <a:p>
            <a:r>
              <a:rPr lang="en-US" sz="1400" dirty="0"/>
              <a:t>Australia	</a:t>
            </a:r>
            <a:r>
              <a:rPr lang="en-US" sz="1400" dirty="0" smtClean="0"/>
              <a:t>	Dr</a:t>
            </a:r>
            <a:r>
              <a:rPr lang="en-US" sz="1400" dirty="0"/>
              <a:t>. Joseph </a:t>
            </a:r>
            <a:r>
              <a:rPr lang="en-US" sz="1400" dirty="0" err="1"/>
              <a:t>Selvanayagam</a:t>
            </a:r>
            <a:r>
              <a:rPr lang="en-US" sz="1400" dirty="0"/>
              <a:t>	</a:t>
            </a:r>
            <a:r>
              <a:rPr lang="en-US" sz="1400" dirty="0" smtClean="0"/>
              <a:t>		Dr</a:t>
            </a:r>
            <a:r>
              <a:rPr lang="en-US" sz="1400" dirty="0"/>
              <a:t>. </a:t>
            </a:r>
            <a:r>
              <a:rPr lang="en-US" sz="1400" dirty="0" err="1"/>
              <a:t>Magid</a:t>
            </a:r>
            <a:r>
              <a:rPr lang="en-US" sz="1400" dirty="0"/>
              <a:t> </a:t>
            </a:r>
            <a:r>
              <a:rPr lang="en-US" sz="1400" dirty="0" err="1"/>
              <a:t>Fahim</a:t>
            </a:r>
            <a:r>
              <a:rPr lang="en-US" sz="1400" dirty="0"/>
              <a:t>	</a:t>
            </a:r>
          </a:p>
          <a:p>
            <a:r>
              <a:rPr lang="en-US" sz="1400" dirty="0"/>
              <a:t>Austria	</a:t>
            </a:r>
            <a:r>
              <a:rPr lang="en-US" sz="1400" dirty="0" smtClean="0"/>
              <a:t>	Dr</a:t>
            </a:r>
            <a:r>
              <a:rPr lang="en-US" sz="1400" dirty="0"/>
              <a:t>. </a:t>
            </a:r>
            <a:r>
              <a:rPr lang="en-US" sz="1400" dirty="0" err="1"/>
              <a:t>Herwig</a:t>
            </a:r>
            <a:r>
              <a:rPr lang="en-US" sz="1400" dirty="0"/>
              <a:t> </a:t>
            </a:r>
            <a:r>
              <a:rPr lang="en-US" sz="1400" dirty="0" err="1"/>
              <a:t>Schulenz</a:t>
            </a:r>
            <a:r>
              <a:rPr lang="en-US" sz="1400" dirty="0"/>
              <a:t>	 	</a:t>
            </a:r>
          </a:p>
          <a:p>
            <a:r>
              <a:rPr lang="en-US" sz="1400" dirty="0"/>
              <a:t>Belgium	</a:t>
            </a:r>
            <a:r>
              <a:rPr lang="en-US" sz="1400" dirty="0" smtClean="0"/>
              <a:t>					Dr</a:t>
            </a:r>
            <a:r>
              <a:rPr lang="en-US" sz="1400" dirty="0"/>
              <a:t>. Kathleen </a:t>
            </a:r>
            <a:r>
              <a:rPr lang="en-US" sz="1400" dirty="0" err="1"/>
              <a:t>Claes</a:t>
            </a:r>
            <a:r>
              <a:rPr lang="en-US" sz="1400" dirty="0"/>
              <a:t>	</a:t>
            </a:r>
          </a:p>
          <a:p>
            <a:r>
              <a:rPr lang="en-US" sz="1400" dirty="0"/>
              <a:t>Brazil	</a:t>
            </a:r>
            <a:r>
              <a:rPr lang="en-US" sz="1400" dirty="0" smtClean="0"/>
              <a:t>	Dr</a:t>
            </a:r>
            <a:r>
              <a:rPr lang="en-US" sz="1400" dirty="0"/>
              <a:t>. Renato Lopes	</a:t>
            </a:r>
            <a:r>
              <a:rPr lang="en-US" sz="1400" dirty="0" smtClean="0"/>
              <a:t>		Dr</a:t>
            </a:r>
            <a:r>
              <a:rPr lang="en-US" sz="1400" dirty="0"/>
              <a:t>. Maria Eugenia </a:t>
            </a:r>
            <a:r>
              <a:rPr lang="en-US" sz="1400" dirty="0" err="1"/>
              <a:t>Canziani</a:t>
            </a:r>
            <a:r>
              <a:rPr lang="en-US" sz="1400" dirty="0"/>
              <a:t> and Dr. Sergio </a:t>
            </a:r>
            <a:r>
              <a:rPr lang="en-US" sz="1400" dirty="0" err="1"/>
              <a:t>Draibe</a:t>
            </a:r>
            <a:r>
              <a:rPr lang="en-US" sz="1400" dirty="0"/>
              <a:t>	</a:t>
            </a:r>
          </a:p>
          <a:p>
            <a:r>
              <a:rPr lang="en-US" sz="1400" dirty="0"/>
              <a:t>Canada	</a:t>
            </a:r>
            <a:r>
              <a:rPr lang="en-US" sz="1400" dirty="0" smtClean="0"/>
              <a:t>	Dr</a:t>
            </a:r>
            <a:r>
              <a:rPr lang="en-US" sz="1400" dirty="0"/>
              <a:t>. </a:t>
            </a:r>
            <a:r>
              <a:rPr lang="en-US" sz="1400" dirty="0" err="1"/>
              <a:t>Akshay</a:t>
            </a:r>
            <a:r>
              <a:rPr lang="en-US" sz="1400" dirty="0"/>
              <a:t> </a:t>
            </a:r>
            <a:r>
              <a:rPr lang="en-US" sz="1400" dirty="0" err="1"/>
              <a:t>Bagai</a:t>
            </a:r>
            <a:r>
              <a:rPr lang="en-US" sz="1400" dirty="0"/>
              <a:t> and Dr. Kevin </a:t>
            </a:r>
            <a:r>
              <a:rPr lang="en-US" sz="1400" dirty="0" err="1"/>
              <a:t>Bainey</a:t>
            </a:r>
            <a:r>
              <a:rPr lang="en-US" sz="1400" dirty="0"/>
              <a:t>	</a:t>
            </a:r>
            <a:r>
              <a:rPr lang="en-US" sz="1400" dirty="0" smtClean="0"/>
              <a:t>	Dr</a:t>
            </a:r>
            <a:r>
              <a:rPr lang="en-US" sz="1400" dirty="0"/>
              <a:t>. Ron Wald	</a:t>
            </a:r>
          </a:p>
          <a:p>
            <a:r>
              <a:rPr lang="en-US" sz="1400" dirty="0"/>
              <a:t>China	</a:t>
            </a:r>
            <a:r>
              <a:rPr lang="en-US" sz="1400" dirty="0" smtClean="0"/>
              <a:t>	Dr</a:t>
            </a:r>
            <a:r>
              <a:rPr lang="en-US" sz="1400" dirty="0"/>
              <a:t>. </a:t>
            </a:r>
            <a:r>
              <a:rPr lang="en-US" sz="1400" dirty="0" err="1"/>
              <a:t>Lixin</a:t>
            </a:r>
            <a:r>
              <a:rPr lang="en-US" sz="1400" dirty="0"/>
              <a:t> Jiang	</a:t>
            </a:r>
            <a:r>
              <a:rPr lang="en-US" sz="1400" dirty="0" smtClean="0"/>
              <a:t>		Dr</a:t>
            </a:r>
            <a:r>
              <a:rPr lang="en-US" sz="1400" dirty="0"/>
              <a:t>. </a:t>
            </a:r>
            <a:r>
              <a:rPr lang="en-US" sz="1400" dirty="0" err="1"/>
              <a:t>Xuemei</a:t>
            </a:r>
            <a:r>
              <a:rPr lang="en-US" sz="1400" dirty="0"/>
              <a:t> Li	</a:t>
            </a:r>
          </a:p>
          <a:p>
            <a:r>
              <a:rPr lang="en-US" sz="1400" dirty="0"/>
              <a:t>France	</a:t>
            </a:r>
            <a:r>
              <a:rPr lang="en-US" sz="1400" dirty="0" smtClean="0"/>
              <a:t>	Dr</a:t>
            </a:r>
            <a:r>
              <a:rPr lang="en-US" sz="1400" dirty="0"/>
              <a:t>. Emmanuel Sorbets	</a:t>
            </a:r>
            <a:r>
              <a:rPr lang="en-US" sz="1400" dirty="0" smtClean="0"/>
              <a:t>		Dr</a:t>
            </a:r>
            <a:r>
              <a:rPr lang="en-US" sz="1400" dirty="0"/>
              <a:t>. Eric </a:t>
            </a:r>
            <a:r>
              <a:rPr lang="en-US" sz="1400" dirty="0" err="1"/>
              <a:t>Daugas</a:t>
            </a:r>
            <a:r>
              <a:rPr lang="en-US" sz="1400" dirty="0"/>
              <a:t>	</a:t>
            </a:r>
          </a:p>
          <a:p>
            <a:r>
              <a:rPr lang="en-US" sz="1400" dirty="0"/>
              <a:t>Germany	</a:t>
            </a:r>
            <a:r>
              <a:rPr lang="en-US" sz="1400" dirty="0" smtClean="0"/>
              <a:t>	Dr</a:t>
            </a:r>
            <a:r>
              <a:rPr lang="en-US" sz="1400" dirty="0"/>
              <a:t>. Rolf </a:t>
            </a:r>
            <a:r>
              <a:rPr lang="en-US" sz="1400" dirty="0" err="1"/>
              <a:t>Doerr</a:t>
            </a:r>
            <a:r>
              <a:rPr lang="en-US" sz="1400" dirty="0"/>
              <a:t>	 	</a:t>
            </a:r>
          </a:p>
          <a:p>
            <a:r>
              <a:rPr lang="en-US" sz="1400" dirty="0"/>
              <a:t>Hungary	</a:t>
            </a:r>
            <a:r>
              <a:rPr lang="en-US" sz="1400" dirty="0" smtClean="0"/>
              <a:t>	Dr</a:t>
            </a:r>
            <a:r>
              <a:rPr lang="en-US" sz="1400" dirty="0"/>
              <a:t>. </a:t>
            </a:r>
            <a:r>
              <a:rPr lang="en-US" sz="1400" dirty="0" err="1"/>
              <a:t>Andras</a:t>
            </a:r>
            <a:r>
              <a:rPr lang="en-US" sz="1400" dirty="0"/>
              <a:t> </a:t>
            </a:r>
            <a:r>
              <a:rPr lang="en-US" sz="1400" dirty="0" err="1"/>
              <a:t>Vertes</a:t>
            </a:r>
            <a:r>
              <a:rPr lang="en-US" sz="1400" dirty="0"/>
              <a:t>	</a:t>
            </a:r>
            <a:r>
              <a:rPr lang="en-US" sz="1400" dirty="0" smtClean="0"/>
              <a:t>		Dr</a:t>
            </a:r>
            <a:r>
              <a:rPr lang="en-US" sz="1400" dirty="0"/>
              <a:t>. Peter </a:t>
            </a:r>
            <a:r>
              <a:rPr lang="en-US" sz="1400" dirty="0" err="1"/>
              <a:t>Voros</a:t>
            </a:r>
            <a:r>
              <a:rPr lang="en-US" sz="1400" dirty="0"/>
              <a:t>	</a:t>
            </a:r>
          </a:p>
          <a:p>
            <a:r>
              <a:rPr lang="en-US" sz="1400" dirty="0"/>
              <a:t>India	</a:t>
            </a:r>
            <a:r>
              <a:rPr lang="en-US" sz="1400" dirty="0" smtClean="0"/>
              <a:t>	Dr</a:t>
            </a:r>
            <a:r>
              <a:rPr lang="en-US" sz="1400" dirty="0"/>
              <a:t>. </a:t>
            </a:r>
            <a:r>
              <a:rPr lang="en-US" sz="1400" dirty="0" err="1"/>
              <a:t>Balram</a:t>
            </a:r>
            <a:r>
              <a:rPr lang="en-US" sz="1400" dirty="0"/>
              <a:t> </a:t>
            </a:r>
            <a:r>
              <a:rPr lang="en-US" sz="1400" dirty="0" err="1"/>
              <a:t>Bhargava</a:t>
            </a:r>
            <a:r>
              <a:rPr lang="en-US" sz="1400" dirty="0"/>
              <a:t>	</a:t>
            </a:r>
            <a:r>
              <a:rPr lang="en-US" sz="1400" dirty="0" smtClean="0"/>
              <a:t>		Dr</a:t>
            </a:r>
            <a:r>
              <a:rPr lang="en-US" sz="1400" dirty="0"/>
              <a:t>. </a:t>
            </a:r>
            <a:r>
              <a:rPr lang="en-US" sz="1400" dirty="0" err="1"/>
              <a:t>Sandeep</a:t>
            </a:r>
            <a:r>
              <a:rPr lang="en-US" sz="1400" dirty="0"/>
              <a:t> </a:t>
            </a:r>
            <a:r>
              <a:rPr lang="en-US" sz="1400" dirty="0" err="1"/>
              <a:t>Mahajan</a:t>
            </a:r>
            <a:r>
              <a:rPr lang="en-US" sz="1400" dirty="0"/>
              <a:t>	</a:t>
            </a:r>
          </a:p>
          <a:p>
            <a:r>
              <a:rPr lang="en-US" sz="1400" dirty="0"/>
              <a:t>Italy	</a:t>
            </a:r>
            <a:r>
              <a:rPr lang="en-US" sz="1400" dirty="0" smtClean="0"/>
              <a:t>	Dr</a:t>
            </a:r>
            <a:r>
              <a:rPr lang="en-US" sz="1400" dirty="0"/>
              <a:t>. Francesco </a:t>
            </a:r>
            <a:r>
              <a:rPr lang="en-US" sz="1400" dirty="0" err="1"/>
              <a:t>Orso</a:t>
            </a:r>
            <a:r>
              <a:rPr lang="en-US" sz="1400" dirty="0"/>
              <a:t>	 	</a:t>
            </a:r>
          </a:p>
          <a:p>
            <a:r>
              <a:rPr lang="en-US" sz="1400" dirty="0"/>
              <a:t>Lithuania	</a:t>
            </a:r>
            <a:r>
              <a:rPr lang="en-US" sz="1400" dirty="0" smtClean="0"/>
              <a:t>	Dr</a:t>
            </a:r>
            <a:r>
              <a:rPr lang="en-US" sz="1400" dirty="0"/>
              <a:t>. </a:t>
            </a:r>
            <a:r>
              <a:rPr lang="en-US" sz="1400" dirty="0" err="1"/>
              <a:t>Jelena</a:t>
            </a:r>
            <a:r>
              <a:rPr lang="en-US" sz="1400" dirty="0"/>
              <a:t> </a:t>
            </a:r>
            <a:r>
              <a:rPr lang="en-US" sz="1400" dirty="0" err="1"/>
              <a:t>Celutkiene</a:t>
            </a:r>
            <a:r>
              <a:rPr lang="en-US" sz="1400" dirty="0"/>
              <a:t>	</a:t>
            </a:r>
            <a:r>
              <a:rPr lang="en-US" sz="1400" dirty="0" smtClean="0"/>
              <a:t>		Dr</a:t>
            </a:r>
            <a:r>
              <a:rPr lang="en-US" sz="1400" dirty="0"/>
              <a:t>. Marius </a:t>
            </a:r>
            <a:r>
              <a:rPr lang="en-US" sz="1400" dirty="0" err="1"/>
              <a:t>Miglinas</a:t>
            </a:r>
            <a:r>
              <a:rPr lang="en-US" sz="1400" dirty="0"/>
              <a:t>	</a:t>
            </a:r>
          </a:p>
          <a:p>
            <a:r>
              <a:rPr lang="en-US" sz="1400" dirty="0"/>
              <a:t>Macedonia	</a:t>
            </a:r>
            <a:r>
              <a:rPr lang="en-US" sz="1400" dirty="0" smtClean="0"/>
              <a:t>	Dr</a:t>
            </a:r>
            <a:r>
              <a:rPr lang="en-US" sz="1400" dirty="0"/>
              <a:t>. </a:t>
            </a:r>
            <a:r>
              <a:rPr lang="en-US" sz="1400" dirty="0" err="1"/>
              <a:t>Sasko</a:t>
            </a:r>
            <a:r>
              <a:rPr lang="en-US" sz="1400" dirty="0"/>
              <a:t> </a:t>
            </a:r>
            <a:r>
              <a:rPr lang="en-US" sz="1400" dirty="0" err="1"/>
              <a:t>Kedev</a:t>
            </a:r>
            <a:r>
              <a:rPr lang="en-US" sz="1400" dirty="0"/>
              <a:t>	 	</a:t>
            </a:r>
          </a:p>
          <a:p>
            <a:r>
              <a:rPr lang="en-US" sz="1400" dirty="0"/>
              <a:t>Mexico	</a:t>
            </a:r>
            <a:r>
              <a:rPr lang="en-US" sz="1400" dirty="0" smtClean="0"/>
              <a:t>	Dr</a:t>
            </a:r>
            <a:r>
              <a:rPr lang="en-US" sz="1400" dirty="0"/>
              <a:t>. Jorge Escobedo	</a:t>
            </a:r>
            <a:r>
              <a:rPr lang="en-US" sz="1400" dirty="0" smtClean="0"/>
              <a:t>		Dr</a:t>
            </a:r>
            <a:r>
              <a:rPr lang="en-US" sz="1400" dirty="0"/>
              <a:t>. </a:t>
            </a:r>
            <a:r>
              <a:rPr lang="en-US" sz="1400" dirty="0" err="1"/>
              <a:t>Magdelena</a:t>
            </a:r>
            <a:r>
              <a:rPr lang="en-US" sz="1400" dirty="0"/>
              <a:t> Madero	</a:t>
            </a:r>
          </a:p>
          <a:p>
            <a:r>
              <a:rPr lang="en-US" sz="1400" dirty="0"/>
              <a:t>New Zealand	</a:t>
            </a:r>
            <a:r>
              <a:rPr lang="en-US" sz="1400" dirty="0" smtClean="0"/>
              <a:t>Dr</a:t>
            </a:r>
            <a:r>
              <a:rPr lang="en-US" sz="1400" dirty="0"/>
              <a:t>. Gerard Devlin	</a:t>
            </a:r>
            <a:r>
              <a:rPr lang="en-US" sz="1400" dirty="0" smtClean="0"/>
              <a:t>		Dr</a:t>
            </a:r>
            <a:r>
              <a:rPr lang="en-US" sz="1400" dirty="0"/>
              <a:t>. Peter </a:t>
            </a:r>
            <a:r>
              <a:rPr lang="en-US" sz="1400" dirty="0" err="1"/>
              <a:t>Sizeland</a:t>
            </a:r>
            <a:r>
              <a:rPr lang="en-US" sz="1400" dirty="0"/>
              <a:t>	</a:t>
            </a:r>
          </a:p>
          <a:p>
            <a:r>
              <a:rPr lang="en-US" sz="1400" dirty="0"/>
              <a:t>Peru	</a:t>
            </a:r>
            <a:r>
              <a:rPr lang="en-US" sz="1400" dirty="0" smtClean="0"/>
              <a:t>	Dr</a:t>
            </a:r>
            <a:r>
              <a:rPr lang="en-US" sz="1400" dirty="0"/>
              <a:t>. Walter </a:t>
            </a:r>
            <a:r>
              <a:rPr lang="en-US" sz="1400" dirty="0" err="1"/>
              <a:t>Mogrovejo</a:t>
            </a:r>
            <a:r>
              <a:rPr lang="en-US" sz="1400" dirty="0"/>
              <a:t>	</a:t>
            </a:r>
            <a:r>
              <a:rPr lang="en-US" sz="1400" dirty="0" smtClean="0"/>
              <a:t>		Dr</a:t>
            </a:r>
            <a:r>
              <a:rPr lang="en-US" sz="1400" dirty="0"/>
              <a:t>. Luis </a:t>
            </a:r>
            <a:r>
              <a:rPr lang="en-US" sz="1400" dirty="0" err="1"/>
              <a:t>Orrego</a:t>
            </a:r>
            <a:r>
              <a:rPr lang="en-US" sz="1400" dirty="0"/>
              <a:t> Guerrero	</a:t>
            </a:r>
          </a:p>
          <a:p>
            <a:r>
              <a:rPr lang="en-US" sz="1400" dirty="0"/>
              <a:t>Poland	</a:t>
            </a:r>
            <a:r>
              <a:rPr lang="en-US" sz="1400" dirty="0" smtClean="0"/>
              <a:t>	Dr</a:t>
            </a:r>
            <a:r>
              <a:rPr lang="en-US" sz="1400" dirty="0"/>
              <a:t>. </a:t>
            </a:r>
            <a:r>
              <a:rPr lang="en-US" sz="1400" dirty="0" err="1"/>
              <a:t>Radec</a:t>
            </a:r>
            <a:r>
              <a:rPr lang="en-US" sz="1400" dirty="0"/>
              <a:t> </a:t>
            </a:r>
            <a:r>
              <a:rPr lang="en-US" sz="1400" dirty="0" err="1" smtClean="0"/>
              <a:t>Pracon</a:t>
            </a:r>
            <a:r>
              <a:rPr lang="en-US" sz="1400" dirty="0" smtClean="0"/>
              <a:t> </a:t>
            </a:r>
            <a:r>
              <a:rPr lang="en-US" sz="1400" dirty="0"/>
              <a:t>and Dr. </a:t>
            </a:r>
            <a:r>
              <a:rPr lang="en-US" sz="1400" dirty="0" err="1"/>
              <a:t>Marcin</a:t>
            </a:r>
            <a:r>
              <a:rPr lang="en-US" sz="1400" dirty="0"/>
              <a:t> </a:t>
            </a:r>
            <a:r>
              <a:rPr lang="en-US" sz="1400" dirty="0" err="1"/>
              <a:t>Demkow</a:t>
            </a:r>
            <a:r>
              <a:rPr lang="en-US" sz="1400" dirty="0"/>
              <a:t>	Dr. Robert </a:t>
            </a:r>
            <a:r>
              <a:rPr lang="en-US" sz="1400" dirty="0" err="1"/>
              <a:t>Malecki</a:t>
            </a:r>
            <a:r>
              <a:rPr lang="en-US" sz="1400" dirty="0"/>
              <a:t>	</a:t>
            </a:r>
          </a:p>
          <a:p>
            <a:r>
              <a:rPr lang="en-US" sz="1400" dirty="0"/>
              <a:t>Portugal	</a:t>
            </a:r>
            <a:r>
              <a:rPr lang="en-US" sz="1400" dirty="0" smtClean="0"/>
              <a:t>	Dr</a:t>
            </a:r>
            <a:r>
              <a:rPr lang="en-US" sz="1400" dirty="0"/>
              <a:t>. Ruben Ramos	</a:t>
            </a:r>
            <a:r>
              <a:rPr lang="en-US" sz="1400" dirty="0" smtClean="0"/>
              <a:t>		Dr</a:t>
            </a:r>
            <a:r>
              <a:rPr lang="en-US" sz="1400" dirty="0"/>
              <a:t>. Fernando </a:t>
            </a:r>
            <a:r>
              <a:rPr lang="en-US" sz="1400" dirty="0" err="1"/>
              <a:t>Nolasco</a:t>
            </a:r>
            <a:r>
              <a:rPr lang="en-US" sz="1400" dirty="0"/>
              <a:t>	</a:t>
            </a:r>
          </a:p>
          <a:p>
            <a:r>
              <a:rPr lang="en-US" sz="1400" dirty="0"/>
              <a:t>Russia	</a:t>
            </a:r>
            <a:r>
              <a:rPr lang="en-US" sz="1400" dirty="0" smtClean="0"/>
              <a:t>	Dr</a:t>
            </a:r>
            <a:r>
              <a:rPr lang="en-US" sz="1400" dirty="0"/>
              <a:t>. Olga </a:t>
            </a:r>
            <a:r>
              <a:rPr lang="en-US" sz="1400" dirty="0" err="1"/>
              <a:t>Bockeria</a:t>
            </a:r>
            <a:r>
              <a:rPr lang="en-US" sz="1400" dirty="0"/>
              <a:t>	</a:t>
            </a:r>
            <a:r>
              <a:rPr lang="en-US" sz="1400" dirty="0" smtClean="0"/>
              <a:t>		Dr</a:t>
            </a:r>
            <a:r>
              <a:rPr lang="en-US" sz="1400" dirty="0"/>
              <a:t>. </a:t>
            </a:r>
            <a:r>
              <a:rPr lang="en-US" sz="1400" dirty="0" err="1"/>
              <a:t>Evgeny</a:t>
            </a:r>
            <a:r>
              <a:rPr lang="en-US" sz="1400" dirty="0"/>
              <a:t> </a:t>
            </a:r>
            <a:r>
              <a:rPr lang="en-US" sz="1400" dirty="0" err="1"/>
              <a:t>Shutov</a:t>
            </a:r>
            <a:r>
              <a:rPr lang="en-US" sz="1400" dirty="0"/>
              <a:t>	</a:t>
            </a:r>
          </a:p>
          <a:p>
            <a:r>
              <a:rPr lang="en-US" sz="1400" dirty="0"/>
              <a:t>Serbia	</a:t>
            </a:r>
            <a:r>
              <a:rPr lang="en-US" sz="1400" dirty="0" smtClean="0"/>
              <a:t>	Dr</a:t>
            </a:r>
            <a:r>
              <a:rPr lang="en-US" sz="1400" dirty="0"/>
              <a:t>. </a:t>
            </a:r>
            <a:r>
              <a:rPr lang="en-US" sz="1400" dirty="0" err="1"/>
              <a:t>Branko</a:t>
            </a:r>
            <a:r>
              <a:rPr lang="en-US" sz="1400" dirty="0"/>
              <a:t> </a:t>
            </a:r>
            <a:r>
              <a:rPr lang="en-US" sz="1400" dirty="0" err="1"/>
              <a:t>Beleslin</a:t>
            </a:r>
            <a:r>
              <a:rPr lang="en-US" sz="1400" dirty="0"/>
              <a:t>	</a:t>
            </a:r>
            <a:r>
              <a:rPr lang="en-US" sz="1400" dirty="0" smtClean="0"/>
              <a:t>		Dr</a:t>
            </a:r>
            <a:r>
              <a:rPr lang="en-US" sz="1400" dirty="0"/>
              <a:t>. </a:t>
            </a:r>
            <a:r>
              <a:rPr lang="en-US" sz="1400" dirty="0" err="1"/>
              <a:t>Sanja</a:t>
            </a:r>
            <a:r>
              <a:rPr lang="en-US" sz="1400" dirty="0"/>
              <a:t> </a:t>
            </a:r>
            <a:r>
              <a:rPr lang="en-US" sz="1400" dirty="0" err="1"/>
              <a:t>Simic</a:t>
            </a:r>
            <a:r>
              <a:rPr lang="en-US" sz="1400" dirty="0"/>
              <a:t> </a:t>
            </a:r>
            <a:r>
              <a:rPr lang="en-US" sz="1400" dirty="0" err="1"/>
              <a:t>Ogrizovic</a:t>
            </a:r>
            <a:r>
              <a:rPr lang="en-US" sz="1400" dirty="0"/>
              <a:t>	</a:t>
            </a:r>
          </a:p>
          <a:p>
            <a:r>
              <a:rPr lang="en-US" sz="1400" dirty="0"/>
              <a:t>Singapore	</a:t>
            </a:r>
            <a:r>
              <a:rPr lang="en-US" sz="1400" dirty="0" smtClean="0"/>
              <a:t>	Dr</a:t>
            </a:r>
            <a:r>
              <a:rPr lang="en-US" sz="1400" dirty="0"/>
              <a:t>. </a:t>
            </a:r>
            <a:r>
              <a:rPr lang="en-US" sz="1400" dirty="0" err="1"/>
              <a:t>Kian</a:t>
            </a:r>
            <a:r>
              <a:rPr lang="en-US" sz="1400" dirty="0"/>
              <a:t> </a:t>
            </a:r>
            <a:r>
              <a:rPr lang="en-US" sz="1400" dirty="0" err="1"/>
              <a:t>Keong</a:t>
            </a:r>
            <a:r>
              <a:rPr lang="en-US" sz="1400" dirty="0"/>
              <a:t> </a:t>
            </a:r>
            <a:r>
              <a:rPr lang="en-US" sz="1400" dirty="0" err="1"/>
              <a:t>Poh</a:t>
            </a:r>
            <a:r>
              <a:rPr lang="en-US" sz="1400" dirty="0"/>
              <a:t>	</a:t>
            </a:r>
            <a:r>
              <a:rPr lang="en-US" sz="1400" dirty="0" smtClean="0"/>
              <a:t>		Dr</a:t>
            </a:r>
            <a:r>
              <a:rPr lang="en-US" sz="1400" dirty="0"/>
              <a:t>. Titus Lau	</a:t>
            </a:r>
          </a:p>
          <a:p>
            <a:r>
              <a:rPr lang="en-US" sz="1400" dirty="0"/>
              <a:t>Spain	</a:t>
            </a:r>
            <a:r>
              <a:rPr lang="en-US" sz="1400" dirty="0" smtClean="0"/>
              <a:t>	Dr</a:t>
            </a:r>
            <a:r>
              <a:rPr lang="en-US" sz="1400" dirty="0"/>
              <a:t>. </a:t>
            </a:r>
            <a:r>
              <a:rPr lang="en-US" sz="1400" dirty="0" err="1"/>
              <a:t>Almudena</a:t>
            </a:r>
            <a:r>
              <a:rPr lang="en-US" sz="1400" dirty="0"/>
              <a:t> Castro	</a:t>
            </a:r>
            <a:r>
              <a:rPr lang="en-US" sz="1400" dirty="0" smtClean="0"/>
              <a:t>		Dr</a:t>
            </a:r>
            <a:r>
              <a:rPr lang="en-US" sz="1400" dirty="0"/>
              <a:t>. Rafael </a:t>
            </a:r>
            <a:r>
              <a:rPr lang="en-US" sz="1400" dirty="0" err="1"/>
              <a:t>Selgas</a:t>
            </a:r>
            <a:r>
              <a:rPr lang="en-US" sz="1400" dirty="0"/>
              <a:t>	</a:t>
            </a:r>
          </a:p>
          <a:p>
            <a:r>
              <a:rPr lang="en-US" sz="1400" dirty="0"/>
              <a:t>Sweden	</a:t>
            </a:r>
            <a:r>
              <a:rPr lang="en-US" sz="1400" dirty="0" smtClean="0"/>
              <a:t>	Dr</a:t>
            </a:r>
            <a:r>
              <a:rPr lang="en-US" sz="1400" dirty="0"/>
              <a:t>. </a:t>
            </a:r>
            <a:r>
              <a:rPr lang="en-US" sz="1400" dirty="0" err="1"/>
              <a:t>Claes</a:t>
            </a:r>
            <a:r>
              <a:rPr lang="en-US" sz="1400" dirty="0"/>
              <a:t> Held	 	</a:t>
            </a:r>
          </a:p>
          <a:p>
            <a:r>
              <a:rPr lang="en-US" sz="1400" dirty="0"/>
              <a:t>Thailand	</a:t>
            </a:r>
            <a:r>
              <a:rPr lang="en-US" sz="1400" dirty="0" smtClean="0"/>
              <a:t>	Dr</a:t>
            </a:r>
            <a:r>
              <a:rPr lang="en-US" sz="1400" dirty="0"/>
              <a:t>. </a:t>
            </a:r>
            <a:r>
              <a:rPr lang="en-US" sz="1400" dirty="0" err="1"/>
              <a:t>Srun</a:t>
            </a:r>
            <a:r>
              <a:rPr lang="en-US" sz="1400" dirty="0"/>
              <a:t> </a:t>
            </a:r>
            <a:r>
              <a:rPr lang="en-US" sz="1400" dirty="0" err="1"/>
              <a:t>Kuansapert</a:t>
            </a:r>
            <a:r>
              <a:rPr lang="en-US" sz="1400" dirty="0"/>
              <a:t>	</a:t>
            </a:r>
            <a:r>
              <a:rPr lang="en-US" sz="1400" dirty="0" smtClean="0"/>
              <a:t>		Dr</a:t>
            </a:r>
            <a:r>
              <a:rPr lang="en-US" sz="1400" dirty="0"/>
              <a:t>. </a:t>
            </a:r>
            <a:r>
              <a:rPr lang="en-US" sz="1400" dirty="0" err="1"/>
              <a:t>Kajornsak</a:t>
            </a:r>
            <a:r>
              <a:rPr lang="en-US" sz="1400" dirty="0"/>
              <a:t> </a:t>
            </a:r>
            <a:r>
              <a:rPr lang="en-US" sz="1400" dirty="0" err="1"/>
              <a:t>Noppakun</a:t>
            </a:r>
            <a:r>
              <a:rPr lang="en-US" sz="1400" dirty="0"/>
              <a:t>	</a:t>
            </a:r>
          </a:p>
          <a:p>
            <a:r>
              <a:rPr lang="en-US" sz="1400" dirty="0"/>
              <a:t>UK	 	Dr. David Wheeler	</a:t>
            </a:r>
          </a:p>
          <a:p>
            <a:r>
              <a:rPr lang="en-US" sz="1400" dirty="0"/>
              <a:t>US-VA/North Region	Dr. </a:t>
            </a:r>
            <a:r>
              <a:rPr lang="en-US" sz="1400" dirty="0" err="1"/>
              <a:t>Mandeep</a:t>
            </a:r>
            <a:r>
              <a:rPr lang="en-US" sz="1400" dirty="0"/>
              <a:t> </a:t>
            </a:r>
            <a:r>
              <a:rPr lang="en-US" sz="1400" dirty="0" err="1"/>
              <a:t>Sidhu</a:t>
            </a:r>
            <a:r>
              <a:rPr lang="en-US" sz="1400" dirty="0"/>
              <a:t>	</a:t>
            </a:r>
            <a:r>
              <a:rPr lang="en-US" sz="1400" dirty="0" smtClean="0"/>
              <a:t>		Dr</a:t>
            </a:r>
            <a:r>
              <a:rPr lang="en-US" sz="1400" dirty="0"/>
              <a:t>. Roy Mathew	</a:t>
            </a:r>
          </a:p>
        </p:txBody>
      </p:sp>
    </p:spTree>
    <p:extLst>
      <p:ext uri="{BB962C8B-B14F-4D97-AF65-F5344CB8AC3E}">
        <p14:creationId xmlns:p14="http://schemas.microsoft.com/office/powerpoint/2010/main" val="272667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0" y="301752"/>
            <a:ext cx="12192000" cy="51206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Coronary Angiography and Revascularization in CON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i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2FE1829-6B5C-6443-9444-D13A21623CB2}"/>
              </a:ext>
            </a:extLst>
          </p:cNvPr>
          <p:cNvGraphicFramePr/>
          <p:nvPr>
            <p:extLst/>
          </p:nvPr>
        </p:nvGraphicFramePr>
        <p:xfrm>
          <a:off x="667657" y="719666"/>
          <a:ext cx="11161486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450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Title 1"/>
          <p:cNvSpPr>
            <a:spLocks noGrp="1"/>
          </p:cNvSpPr>
          <p:nvPr>
            <p:ph type="title"/>
          </p:nvPr>
        </p:nvSpPr>
        <p:spPr>
          <a:xfrm>
            <a:off x="55742" y="82746"/>
            <a:ext cx="12136257" cy="962513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CKD Patients are Under-Represented in Contemporary Revascularization vs. Medicine SIHD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Trials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big_courage_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91" y="2234812"/>
            <a:ext cx="2204582" cy="211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28947" y="2573646"/>
            <a:ext cx="22284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FAME 2 Trial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1340" y="4941395"/>
            <a:ext cx="3179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eGFR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&lt;30: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Subjects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67082" y="4887904"/>
            <a:ext cx="3179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Subjects with serum Cr &gt;2 mg/dl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excluded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16361" y="4887903"/>
            <a:ext cx="3179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Serum Cr &gt;2 mg/dl: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subjects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2935" y="1633385"/>
            <a:ext cx="986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2012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27535" y="1633385"/>
            <a:ext cx="986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2009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61426" y="1616223"/>
            <a:ext cx="986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2007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696" y="2077889"/>
            <a:ext cx="2072391" cy="246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0" y="432381"/>
            <a:ext cx="12192000" cy="51206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Reasons for No Cardiac Catheterization in Invasive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i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25B737E-8A2C-434C-B4B7-98BBAE980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8587869"/>
              </p:ext>
            </p:extLst>
          </p:nvPr>
        </p:nvGraphicFramePr>
        <p:xfrm>
          <a:off x="1502373" y="1307062"/>
          <a:ext cx="969554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301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0" y="432381"/>
            <a:ext cx="12192000" cy="51206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Reasons for No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Revascularization after Cath in INV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i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25B737E-8A2C-434C-B4B7-98BBAE980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6486652"/>
              </p:ext>
            </p:extLst>
          </p:nvPr>
        </p:nvGraphicFramePr>
        <p:xfrm>
          <a:off x="1253515" y="805400"/>
          <a:ext cx="9944401" cy="592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536795" y="1065791"/>
            <a:ext cx="92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N=134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9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TextBox 8"/>
          <p:cNvSpPr txBox="1">
            <a:spLocks noChangeArrowheads="1"/>
          </p:cNvSpPr>
          <p:nvPr/>
        </p:nvSpPr>
        <p:spPr bwMode="auto">
          <a:xfrm>
            <a:off x="4658499" y="2225946"/>
            <a:ext cx="2817340" cy="646331"/>
          </a:xfrm>
          <a:prstGeom prst="rect">
            <a:avLst/>
          </a:prstGeom>
          <a:gradFill rotWithShape="1">
            <a:gsLst>
              <a:gs pos="0">
                <a:srgbClr val="E6F2FF"/>
              </a:gs>
              <a:gs pos="64999">
                <a:srgbClr val="C3E0FF"/>
              </a:gs>
              <a:gs pos="100000">
                <a:srgbClr val="AAD4FF"/>
              </a:gs>
            </a:gsLst>
            <a:lin ang="5400000" scaled="1"/>
          </a:gradFill>
          <a:ln w="38100">
            <a:solidFill>
              <a:srgbClr val="78A5D7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+mn-ea"/>
              </a:rPr>
              <a:t>RANDOMIZE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+mn-ea"/>
              </a:rPr>
              <a:t>1:1</a:t>
            </a:r>
          </a:p>
        </p:txBody>
      </p:sp>
      <p:sp>
        <p:nvSpPr>
          <p:cNvPr id="49160" name="TextBox 10"/>
          <p:cNvSpPr txBox="1">
            <a:spLocks noChangeArrowheads="1"/>
          </p:cNvSpPr>
          <p:nvPr/>
        </p:nvSpPr>
        <p:spPr bwMode="auto">
          <a:xfrm>
            <a:off x="1971549" y="3749946"/>
            <a:ext cx="3970971" cy="1200329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chemeClr val="bg1"/>
                </a:solidFill>
                <a:latin typeface="Arial"/>
                <a:cs typeface="MS PGothic" pitchFamily="34" charset="-128"/>
              </a:rPr>
              <a:t>INVASIVE Strategy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/>
                <a:cs typeface="MS PGothic" pitchFamily="34" charset="-128"/>
              </a:rPr>
              <a:t>Optimal Medical Therapy + Cath +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/>
                <a:cs typeface="MS PGothic" pitchFamily="34" charset="-128"/>
              </a:rPr>
              <a:t>Optimal Revascularization (if suitable)</a:t>
            </a:r>
          </a:p>
        </p:txBody>
      </p:sp>
      <p:sp>
        <p:nvSpPr>
          <p:cNvPr id="49161" name="TextBox 11"/>
          <p:cNvSpPr txBox="1">
            <a:spLocks noChangeArrowheads="1"/>
          </p:cNvSpPr>
          <p:nvPr/>
        </p:nvSpPr>
        <p:spPr bwMode="auto">
          <a:xfrm>
            <a:off x="6399719" y="3749945"/>
            <a:ext cx="4770789" cy="120032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chemeClr val="bg1"/>
                </a:solidFill>
                <a:latin typeface="Arial"/>
                <a:ea typeface="+mn-ea"/>
              </a:rPr>
              <a:t>CONSERVATIVE Strategy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/>
                <a:cs typeface="MS PGothic" pitchFamily="34" charset="-128"/>
              </a:rPr>
              <a:t>Optimal Medical Therapy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alone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/>
              </a:rPr>
              <a:t>Cath and revascularization </a:t>
            </a:r>
            <a:r>
              <a:rPr lang="en-US" dirty="0">
                <a:solidFill>
                  <a:schemeClr val="bg1"/>
                </a:solidFill>
                <a:latin typeface="Arial"/>
                <a:cs typeface="MS PGothic" pitchFamily="34" charset="-128"/>
              </a:rPr>
              <a:t>(if suitable)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reserved for </a:t>
            </a:r>
            <a:r>
              <a:rPr lang="en-US" dirty="0">
                <a:solidFill>
                  <a:schemeClr val="bg1"/>
                </a:solidFill>
                <a:latin typeface="Arial"/>
                <a:cs typeface="MS PGothic" pitchFamily="34" charset="-128"/>
              </a:rPr>
              <a:t>Optimal Medical Therapy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failure</a:t>
            </a:r>
          </a:p>
        </p:txBody>
      </p:sp>
      <p:cxnSp>
        <p:nvCxnSpPr>
          <p:cNvPr id="17412" name="Straight Arrow Connector 13"/>
          <p:cNvCxnSpPr>
            <a:cxnSpLocks noChangeShapeType="1"/>
            <a:stCxn id="51212" idx="2"/>
          </p:cNvCxnSpPr>
          <p:nvPr/>
        </p:nvCxnSpPr>
        <p:spPr bwMode="auto">
          <a:xfrm>
            <a:off x="6133020" y="1802413"/>
            <a:ext cx="0" cy="3693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3" name="Straight Arrow Connector 33"/>
          <p:cNvCxnSpPr>
            <a:cxnSpLocks noChangeShapeType="1"/>
            <a:stCxn id="49158" idx="2"/>
            <a:endCxn id="49160" idx="0"/>
          </p:cNvCxnSpPr>
          <p:nvPr/>
        </p:nvCxnSpPr>
        <p:spPr bwMode="auto">
          <a:xfrm flipH="1">
            <a:off x="3957035" y="2872277"/>
            <a:ext cx="2110134" cy="8776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4" name="Straight Arrow Connector 35"/>
          <p:cNvCxnSpPr>
            <a:cxnSpLocks noChangeShapeType="1"/>
            <a:stCxn id="49158" idx="2"/>
            <a:endCxn id="49161" idx="0"/>
          </p:cNvCxnSpPr>
          <p:nvPr/>
        </p:nvCxnSpPr>
        <p:spPr bwMode="auto">
          <a:xfrm>
            <a:off x="6067169" y="2872277"/>
            <a:ext cx="2717945" cy="8776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6" name="Straight Arrow Connector 2"/>
          <p:cNvCxnSpPr>
            <a:cxnSpLocks noChangeShapeType="1"/>
            <a:stCxn id="49160" idx="2"/>
          </p:cNvCxnSpPr>
          <p:nvPr/>
        </p:nvCxnSpPr>
        <p:spPr bwMode="auto">
          <a:xfrm>
            <a:off x="3957035" y="4950275"/>
            <a:ext cx="0" cy="2849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7" name="Straight Arrow Connector 4"/>
          <p:cNvCxnSpPr>
            <a:cxnSpLocks noChangeShapeType="1"/>
            <a:stCxn id="49161" idx="2"/>
          </p:cNvCxnSpPr>
          <p:nvPr/>
        </p:nvCxnSpPr>
        <p:spPr bwMode="auto">
          <a:xfrm>
            <a:off x="8785114" y="4950274"/>
            <a:ext cx="0" cy="2849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8" name="TextBox 5"/>
          <p:cNvSpPr txBox="1">
            <a:spLocks noChangeArrowheads="1"/>
          </p:cNvSpPr>
          <p:nvPr/>
        </p:nvSpPr>
        <p:spPr bwMode="auto">
          <a:xfrm>
            <a:off x="3199320" y="5235215"/>
            <a:ext cx="6019800" cy="369332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Primary Endpoint: Composite of Death or MI</a:t>
            </a:r>
          </a:p>
        </p:txBody>
      </p:sp>
      <p:sp>
        <p:nvSpPr>
          <p:cNvPr id="51212" name="TextBox 19"/>
          <p:cNvSpPr txBox="1">
            <a:spLocks noChangeArrowheads="1"/>
          </p:cNvSpPr>
          <p:nvPr/>
        </p:nvSpPr>
        <p:spPr bwMode="auto">
          <a:xfrm>
            <a:off x="4342320" y="879083"/>
            <a:ext cx="3581400" cy="923330"/>
          </a:xfrm>
          <a:prstGeom prst="rect">
            <a:avLst/>
          </a:prstGeom>
          <a:gradFill rotWithShape="1">
            <a:gsLst>
              <a:gs pos="0">
                <a:srgbClr val="F0F7FF"/>
              </a:gs>
              <a:gs pos="64999">
                <a:srgbClr val="DCEDFF"/>
              </a:gs>
              <a:gs pos="100000">
                <a:srgbClr val="CFE6FF"/>
              </a:gs>
            </a:gsLst>
            <a:lin ang="5400000" scaled="1"/>
          </a:gradFill>
          <a:ln w="38100">
            <a:solidFill>
              <a:srgbClr val="BACCE6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Patients with moderate or severe ischemia and eGFR &lt;30 or on dialysis</a:t>
            </a:r>
            <a:endParaRPr lang="en-US" sz="1800" b="1" baseline="300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17977" y="6150978"/>
            <a:ext cx="543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Bangalore et al. Am Heart J. 2018</a:t>
            </a: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title"/>
          </p:nvPr>
        </p:nvSpPr>
        <p:spPr>
          <a:xfrm>
            <a:off x="1909764" y="66060"/>
            <a:ext cx="8377237" cy="65191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100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Study Design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B8B5DBC-DE94-834E-8F7A-991D048842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8" y="116765"/>
            <a:ext cx="1461135" cy="74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58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animBg="1"/>
      <p:bldP spid="49160" grpId="0" animBg="1"/>
      <p:bldP spid="49161" grpId="0" animBg="1"/>
      <p:bldP spid="174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245" y="80509"/>
            <a:ext cx="11347939" cy="79755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Eligibility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86" y="1525534"/>
            <a:ext cx="10991898" cy="1720284"/>
          </a:xfrm>
        </p:spPr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least moderate ischemia on an exercise or pharmacologic stress test (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site determined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End-stage renal disease on dialysis or estimated glomerular filtration rate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eGFR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&lt;30mL/min/1.73m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2201" y="6278154"/>
            <a:ext cx="543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Bangalore et al. Am Heart J. 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305" y="1002313"/>
            <a:ext cx="3940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Key Inclusion Criteria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0356" y="3370065"/>
            <a:ext cx="4171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Key Exclusion Criteria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40027" y="3902470"/>
            <a:ext cx="11347939" cy="2268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Left ventricular ejection fraction &lt;35%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NYHA class III-IV heart failure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Unacceptable level of angina despite maximal medical therapy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ACS within the previous 2 months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PCI or CABG within the previous 12 months</a:t>
            </a:r>
          </a:p>
        </p:txBody>
      </p:sp>
    </p:spTree>
    <p:extLst>
      <p:ext uri="{BB962C8B-B14F-4D97-AF65-F5344CB8AC3E}">
        <p14:creationId xmlns:p14="http://schemas.microsoft.com/office/powerpoint/2010/main" val="203129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456" y="-29117"/>
            <a:ext cx="11347939" cy="86009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Optimizing Revascularization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967954-A080-D74A-A09D-06170E2D98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74" r="47066"/>
          <a:stretch/>
        </p:blipFill>
        <p:spPr>
          <a:xfrm>
            <a:off x="1121592" y="2333026"/>
            <a:ext cx="1447871" cy="17614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CC8036-2762-874D-BFB9-BC89E75EAFB9}"/>
              </a:ext>
            </a:extLst>
          </p:cNvPr>
          <p:cNvSpPr txBox="1"/>
          <p:nvPr/>
        </p:nvSpPr>
        <p:spPr>
          <a:xfrm>
            <a:off x="313802" y="1620827"/>
            <a:ext cx="3179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Customized Hydration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A8328A-B6C0-DF49-8B2D-BA75C9A3F265}"/>
              </a:ext>
            </a:extLst>
          </p:cNvPr>
          <p:cNvSpPr txBox="1"/>
          <p:nvPr/>
        </p:nvSpPr>
        <p:spPr>
          <a:xfrm>
            <a:off x="200416" y="4472015"/>
            <a:ext cx="3292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LVEDP based (POSEIDON trial)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4408A1-4426-C449-8FEF-BC41B2B08D9D}"/>
              </a:ext>
            </a:extLst>
          </p:cNvPr>
          <p:cNvSpPr txBox="1"/>
          <p:nvPr/>
        </p:nvSpPr>
        <p:spPr>
          <a:xfrm>
            <a:off x="8310439" y="1585443"/>
            <a:ext cx="3679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Ultra low/Zero Contrast PCI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B3113C-3D0D-A24D-BE06-AF86BE413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820" y="2064802"/>
            <a:ext cx="3847002" cy="36136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2A1744-FFCC-064B-8B97-B35FE5073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764" y="2242150"/>
            <a:ext cx="3416300" cy="2019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7C88A3E-5F48-0248-BE1D-447997684AAD}"/>
              </a:ext>
            </a:extLst>
          </p:cNvPr>
          <p:cNvSpPr txBox="1"/>
          <p:nvPr/>
        </p:nvSpPr>
        <p:spPr>
          <a:xfrm>
            <a:off x="4443531" y="1585442"/>
            <a:ext cx="3179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Heart/Kidney Team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4BEFAA-7BD7-0946-8F0D-F4663961831E}"/>
              </a:ext>
            </a:extLst>
          </p:cNvPr>
          <p:cNvSpPr txBox="1"/>
          <p:nvPr/>
        </p:nvSpPr>
        <p:spPr>
          <a:xfrm>
            <a:off x="4233672" y="4472015"/>
            <a:ext cx="3590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Cardiology/Nephrology/CV surgery</a:t>
            </a:r>
          </a:p>
        </p:txBody>
      </p:sp>
    </p:spTree>
    <p:extLst>
      <p:ext uri="{BB962C8B-B14F-4D97-AF65-F5344CB8AC3E}">
        <p14:creationId xmlns:p14="http://schemas.microsoft.com/office/powerpoint/2010/main" val="247480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2030" y="0"/>
            <a:ext cx="11347939" cy="96251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Endpoints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5562" y="1083958"/>
            <a:ext cx="11251359" cy="465677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Primary Endpoint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Time to death or MI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Major Secondary Endpoints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 to Death, MI, Hospitalization for Unstable Angina, Heart Failure or Resuscitated Cardiac Arrest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Quality of Life (separate presentation)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Safety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Composite of initiation of maintenance dialysis or death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Initiation of maintenance dialysis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01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2030" y="0"/>
            <a:ext cx="11347939" cy="96251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Statistical Considerations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22029" y="1155700"/>
            <a:ext cx="11453059" cy="488632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Power Calculation (N =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777)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&gt;80% power to detect 22% to 24% relative reduction in primary endpoint assuming an aggregate 4-year cumulative rate of approximately 41% to 48%</a:t>
            </a:r>
          </a:p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Pre-Specified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Statistical Analysis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Intention-to-treat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Nonparametric cumulative event rates accounting for competing risks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Cox regression, covariate-adjusted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Emphasize nonparametric event rates if proportional hazards assumption is violated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Bayesian analysis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Evaluate the probability of possible hypotheses/conclusions in light of a set of minimally informative prior probabilities and the current study data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40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14" y="88313"/>
            <a:ext cx="11257105" cy="621793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Patient Flow</a:t>
            </a: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BDC99853-73F5-D04F-9F88-0C513A914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4110" y="795677"/>
            <a:ext cx="2280808" cy="58102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Enrolled (802)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6A5E37A1-6B20-7D47-A154-A01EE3E22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8108" y="1881187"/>
            <a:ext cx="2532812" cy="58102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Randomized (777)</a:t>
            </a:r>
          </a:p>
        </p:txBody>
      </p:sp>
      <p:sp>
        <p:nvSpPr>
          <p:cNvPr id="9" name="Rounded Rectangle 55">
            <a:extLst>
              <a:ext uri="{FF2B5EF4-FFF2-40B4-BE49-F238E27FC236}">
                <a16:creationId xmlns:a16="http://schemas.microsoft.com/office/drawing/2014/main" id="{0ACF77E3-2916-C747-9403-4962EA3DB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1849" y="2981195"/>
            <a:ext cx="1795871" cy="456949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Invasive (388)</a:t>
            </a:r>
            <a:endParaRPr lang="en-US" alt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55">
            <a:extLst>
              <a:ext uri="{FF2B5EF4-FFF2-40B4-BE49-F238E27FC236}">
                <a16:creationId xmlns:a16="http://schemas.microsoft.com/office/drawing/2014/main" id="{1B351800-E8FF-D14B-ACA9-C63C94236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0920" y="2981195"/>
            <a:ext cx="2295144" cy="45694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Conservative (389)</a:t>
            </a:r>
            <a:endParaRPr lang="en-US" alt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55">
            <a:extLst>
              <a:ext uri="{FF2B5EF4-FFF2-40B4-BE49-F238E27FC236}">
                <a16:creationId xmlns:a16="http://schemas.microsoft.com/office/drawing/2014/main" id="{74806D14-8E7E-B549-9454-36776ED0A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292" y="4459726"/>
            <a:ext cx="4372984" cy="107264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Median follow-up for survivors: 2.3y (1.9 to 3.2y)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Follow-up completed: 99.2</a:t>
            </a:r>
            <a:r>
              <a:rPr lang="en-US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%</a:t>
            </a:r>
            <a:endParaRPr lang="en-US" altLang="en-US" sz="1600" b="1" dirty="0">
              <a:solidFill>
                <a:schemeClr val="bg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55">
            <a:extLst>
              <a:ext uri="{FF2B5EF4-FFF2-40B4-BE49-F238E27FC236}">
                <a16:creationId xmlns:a16="http://schemas.microsoft.com/office/drawing/2014/main" id="{45AFE090-9544-7C47-B524-1C9249034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0437" y="4459725"/>
            <a:ext cx="4372984" cy="107264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Median follow-up for survivors: 2.5y (1.9 to 3.2y)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Follow-up completed: 99.7</a:t>
            </a:r>
            <a:r>
              <a:rPr lang="en-US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%</a:t>
            </a:r>
            <a:endParaRPr lang="en-US" altLang="en-US" sz="1600" b="1" dirty="0">
              <a:solidFill>
                <a:schemeClr val="bg1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5C63D1-E08A-BF40-8892-5596990942A8}"/>
              </a:ext>
            </a:extLst>
          </p:cNvPr>
          <p:cNvCxnSpPr>
            <a:cxnSpLocks/>
          </p:cNvCxnSpPr>
          <p:nvPr/>
        </p:nvCxnSpPr>
        <p:spPr>
          <a:xfrm>
            <a:off x="6096000" y="1376702"/>
            <a:ext cx="0" cy="504485"/>
          </a:xfrm>
          <a:prstGeom prst="line">
            <a:avLst/>
          </a:prstGeom>
          <a:solidFill>
            <a:schemeClr val="bg1"/>
          </a:solidFill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4424353-9BDB-B148-B110-0F4129333582}"/>
              </a:ext>
            </a:extLst>
          </p:cNvPr>
          <p:cNvCxnSpPr>
            <a:cxnSpLocks/>
          </p:cNvCxnSpPr>
          <p:nvPr/>
        </p:nvCxnSpPr>
        <p:spPr>
          <a:xfrm>
            <a:off x="3715543" y="3438144"/>
            <a:ext cx="0" cy="1021581"/>
          </a:xfrm>
          <a:prstGeom prst="line">
            <a:avLst/>
          </a:prstGeom>
          <a:solidFill>
            <a:schemeClr val="bg1"/>
          </a:solidFill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FABFA35-9A6E-A74F-8EC2-D1B1C8F26DC1}"/>
              </a:ext>
            </a:extLst>
          </p:cNvPr>
          <p:cNvCxnSpPr>
            <a:cxnSpLocks/>
          </p:cNvCxnSpPr>
          <p:nvPr/>
        </p:nvCxnSpPr>
        <p:spPr>
          <a:xfrm>
            <a:off x="8607211" y="3438144"/>
            <a:ext cx="0" cy="1021581"/>
          </a:xfrm>
          <a:prstGeom prst="line">
            <a:avLst/>
          </a:prstGeom>
          <a:solidFill>
            <a:schemeClr val="bg1"/>
          </a:solidFill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D99D469-C1F1-A849-B085-0B01973AAC80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3719785" y="2470404"/>
            <a:ext cx="2341232" cy="510791"/>
          </a:xfrm>
          <a:prstGeom prst="line">
            <a:avLst/>
          </a:prstGeom>
          <a:solidFill>
            <a:schemeClr val="bg1"/>
          </a:solidFill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B16183D-3A20-E447-9051-F6E3326EC862}"/>
              </a:ext>
            </a:extLst>
          </p:cNvPr>
          <p:cNvCxnSpPr>
            <a:cxnSpLocks/>
          </p:cNvCxnSpPr>
          <p:nvPr/>
        </p:nvCxnSpPr>
        <p:spPr>
          <a:xfrm>
            <a:off x="6127923" y="2462212"/>
            <a:ext cx="2369306" cy="518983"/>
          </a:xfrm>
          <a:prstGeom prst="line">
            <a:avLst/>
          </a:prstGeom>
          <a:solidFill>
            <a:schemeClr val="bg1"/>
          </a:solidFill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96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SCHEMIA template_10nov2011">
  <a:themeElements>
    <a:clrScheme name="Custom 2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ustom 4">
      <a:majorFont>
        <a:latin typeface="Rockwell"/>
        <a:ea typeface=""/>
        <a:cs typeface=""/>
      </a:majorFont>
      <a:minorFont>
        <a:latin typeface="Rockw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50800" cap="flat" cmpd="sng" algn="ctr">
              <a:solidFill>
                <a:srgbClr val="3365FB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pitchFamily="1" charset="2"/>
          <a:buNone/>
          <a:tabLst/>
          <a:defRPr kumimoji="1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50800" cap="flat" cmpd="sng" algn="ctr">
              <a:solidFill>
                <a:srgbClr val="3365FB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pitchFamily="1" charset="2"/>
          <a:buNone/>
          <a:tabLst/>
          <a:defRPr kumimoji="1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cri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ri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cri_template 8">
        <a:dk1>
          <a:srgbClr val="000000"/>
        </a:dk1>
        <a:lt1>
          <a:srgbClr val="FFFFFF"/>
        </a:lt1>
        <a:dk2>
          <a:srgbClr val="00529B"/>
        </a:dk2>
        <a:lt2>
          <a:srgbClr val="FFBA3E"/>
        </a:lt2>
        <a:accent1>
          <a:srgbClr val="3365FB"/>
        </a:accent1>
        <a:accent2>
          <a:srgbClr val="6B6BCE"/>
        </a:accent2>
        <a:accent3>
          <a:srgbClr val="AAB3CB"/>
        </a:accent3>
        <a:accent4>
          <a:srgbClr val="DADADA"/>
        </a:accent4>
        <a:accent5>
          <a:srgbClr val="ADB8FD"/>
        </a:accent5>
        <a:accent6>
          <a:srgbClr val="6060BA"/>
        </a:accent6>
        <a:hlink>
          <a:srgbClr val="00B7A5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ri_template 9">
        <a:dk1>
          <a:srgbClr val="000000"/>
        </a:dk1>
        <a:lt1>
          <a:srgbClr val="FFFFFF"/>
        </a:lt1>
        <a:dk2>
          <a:srgbClr val="00529B"/>
        </a:dk2>
        <a:lt2>
          <a:srgbClr val="FCAF17"/>
        </a:lt2>
        <a:accent1>
          <a:srgbClr val="7DA9DA"/>
        </a:accent1>
        <a:accent2>
          <a:srgbClr val="6B6BCE"/>
        </a:accent2>
        <a:accent3>
          <a:srgbClr val="AAB3CB"/>
        </a:accent3>
        <a:accent4>
          <a:srgbClr val="DADADA"/>
        </a:accent4>
        <a:accent5>
          <a:srgbClr val="BFD1EA"/>
        </a:accent5>
        <a:accent6>
          <a:srgbClr val="6060BA"/>
        </a:accent6>
        <a:hlink>
          <a:srgbClr val="8CC63F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cri_template 10">
        <a:dk1>
          <a:srgbClr val="000000"/>
        </a:dk1>
        <a:lt1>
          <a:srgbClr val="FFFFFF"/>
        </a:lt1>
        <a:dk2>
          <a:srgbClr val="003366"/>
        </a:dk2>
        <a:lt2>
          <a:srgbClr val="FCAF17"/>
        </a:lt2>
        <a:accent1>
          <a:srgbClr val="7DA9DA"/>
        </a:accent1>
        <a:accent2>
          <a:srgbClr val="6B6BCE"/>
        </a:accent2>
        <a:accent3>
          <a:srgbClr val="AAADB8"/>
        </a:accent3>
        <a:accent4>
          <a:srgbClr val="DADADA"/>
        </a:accent4>
        <a:accent5>
          <a:srgbClr val="BFD1EA"/>
        </a:accent5>
        <a:accent6>
          <a:srgbClr val="6060BA"/>
        </a:accent6>
        <a:hlink>
          <a:srgbClr val="8CC63F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3150E1-E96B-4625-9DA5-42D7DC7466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AAF07EC-D8FF-4F87-9FF2-B4D02522BE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25DB46-8695-4C90-A819-39B0CE08C18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3998</TotalTime>
  <Words>1256</Words>
  <Application>Microsoft Office PowerPoint</Application>
  <PresentationFormat>Widescreen</PresentationFormat>
  <Paragraphs>461</Paragraphs>
  <Slides>31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MS PGothic</vt:lpstr>
      <vt:lpstr>MS PGothic</vt:lpstr>
      <vt:lpstr>Arial</vt:lpstr>
      <vt:lpstr>Arial Rounded MT Bold</vt:lpstr>
      <vt:lpstr>Brush Script MT Italic</vt:lpstr>
      <vt:lpstr>Calibri</vt:lpstr>
      <vt:lpstr>Calibri Light</vt:lpstr>
      <vt:lpstr>Ebrima</vt:lpstr>
      <vt:lpstr>Lub Dub</vt:lpstr>
      <vt:lpstr>Monotype Sorts</vt:lpstr>
      <vt:lpstr>Rockwell</vt:lpstr>
      <vt:lpstr>Wingdings</vt:lpstr>
      <vt:lpstr>Zapfino</vt:lpstr>
      <vt:lpstr>Office Theme</vt:lpstr>
      <vt:lpstr>1_ISCHEMIA template_10nov2011</vt:lpstr>
      <vt:lpstr>International Study of Comparative Health Effectiveness with Medical and Invasive Approaches - Chronic Kidney Disease  Primary Report of Clinical Outcomes</vt:lpstr>
      <vt:lpstr>ISCHEMIA-CKD Research Question</vt:lpstr>
      <vt:lpstr>CKD Patients are Under-Represented in Contemporary Revascularization vs. Medicine SIHD Trials</vt:lpstr>
      <vt:lpstr>Study Design</vt:lpstr>
      <vt:lpstr>Eligibility Criteria</vt:lpstr>
      <vt:lpstr>Optimizing Revascularization</vt:lpstr>
      <vt:lpstr>Endpoints</vt:lpstr>
      <vt:lpstr>Statistical Considerations</vt:lpstr>
      <vt:lpstr>Patient Flow</vt:lpstr>
      <vt:lpstr>Key Baseline Characteristics</vt:lpstr>
      <vt:lpstr>Key Stress Test and Angiographic Characteristics</vt:lpstr>
      <vt:lpstr>Risk Factor Management No between group differences INV vs CON </vt:lpstr>
      <vt:lpstr>Medications</vt:lpstr>
      <vt:lpstr>Coronary Angiography and Revascularization* </vt:lpstr>
      <vt:lpstr>Primary End Point Death or MI</vt:lpstr>
      <vt:lpstr>Major Secondary End Point Death, MI, Hospitalization for Unstable Angina or Heart Failure or Resuscitated Cardiac Arrest</vt:lpstr>
      <vt:lpstr>Secondary End Points</vt:lpstr>
      <vt:lpstr>Secondary End Points</vt:lpstr>
      <vt:lpstr>Secondary End Points</vt:lpstr>
      <vt:lpstr>Secondary End Points</vt:lpstr>
      <vt:lpstr>Secondary End Point</vt:lpstr>
      <vt:lpstr>Safety End Points*</vt:lpstr>
      <vt:lpstr>Heterogeneity of Treatment Effect Death or MI</vt:lpstr>
      <vt:lpstr>Heterogeneity of Treatment Effect Death, MI, Hospitalization for Unstable Angina or Heart Failure or Resuscitated Cardiac Arrest</vt:lpstr>
      <vt:lpstr>Study Limitations</vt:lpstr>
      <vt:lpstr>Conclusions</vt:lpstr>
      <vt:lpstr>PowerPoint Presentation</vt:lpstr>
      <vt:lpstr>PowerPoint Presentation</vt:lpstr>
      <vt:lpstr>Coronary Angiography and Revascularization in CON </vt:lpstr>
      <vt:lpstr>Reasons for No Cardiac Catheterization in Invasive </vt:lpstr>
      <vt:lpstr>Reasons for No Revascularization after Cath in INV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Morrow, Chris</dc:creator>
  <cp:lastModifiedBy>Sripal Bangalore</cp:lastModifiedBy>
  <cp:revision>370</cp:revision>
  <dcterms:created xsi:type="dcterms:W3CDTF">2019-05-23T21:42:11Z</dcterms:created>
  <dcterms:modified xsi:type="dcterms:W3CDTF">2019-11-16T04:00:06Z</dcterms:modified>
</cp:coreProperties>
</file>